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EA"/>
    <a:srgbClr val="92D050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/>
  </p:normalViewPr>
  <p:slideViewPr>
    <p:cSldViewPr snapToGrid="0">
      <p:cViewPr>
        <p:scale>
          <a:sx n="94" d="100"/>
          <a:sy n="94" d="100"/>
        </p:scale>
        <p:origin x="-400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7</a:t>
            </a:r>
            <a:r>
              <a:rPr lang="zh-CN" altLang="en-US" baseline="0" smtClean="0"/>
              <a:t> </a:t>
            </a:r>
            <a:r>
              <a:rPr lang="en-US" altLang="zh-CN" baseline="0" dirty="0" smtClean="0"/>
              <a:t>broader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 20"/>
          <p:cNvSpPr txBox="1"/>
          <p:nvPr/>
        </p:nvSpPr>
        <p:spPr>
          <a:xfrm rot="18043612">
            <a:off x="7254432" y="6054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PianoSax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20"/>
          <p:cNvSpPr txBox="1"/>
          <p:nvPr/>
        </p:nvSpPr>
        <p:spPr>
          <a:xfrm rot="4571455">
            <a:off x="5316091" y="4690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638442">
            <a:off x="7009053" y="4727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CarréFlûte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1" name="文本框 20"/>
          <p:cNvSpPr txBox="1"/>
          <p:nvPr/>
        </p:nvSpPr>
        <p:spPr>
          <a:xfrm rot="20542189">
            <a:off x="8684508" y="242726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20"/>
          <p:cNvSpPr txBox="1"/>
          <p:nvPr/>
        </p:nvSpPr>
        <p:spPr>
          <a:xfrm rot="17060322">
            <a:off x="6347195" y="3314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Preclude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20"/>
          <p:cNvSpPr txBox="1"/>
          <p:nvPr/>
        </p:nvSpPr>
        <p:spPr>
          <a:xfrm rot="20410001">
            <a:off x="8622246" y="210207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20"/>
          <p:cNvSpPr txBox="1"/>
          <p:nvPr/>
        </p:nvSpPr>
        <p:spPr>
          <a:xfrm rot="20913337">
            <a:off x="8742610" y="2793746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PianoTeaching-1</a:t>
            </a:r>
          </a:p>
        </p:txBody>
      </p:sp>
      <p:sp>
        <p:nvSpPr>
          <p:cNvPr id="338" name="文本框 20"/>
          <p:cNvSpPr txBox="1"/>
          <p:nvPr/>
        </p:nvSpPr>
        <p:spPr>
          <a:xfrm rot="5164446">
            <a:off x="5834253" y="353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</p:txBody>
      </p:sp>
      <p:sp>
        <p:nvSpPr>
          <p:cNvPr id="339" name="文本框 20"/>
          <p:cNvSpPr txBox="1"/>
          <p:nvPr/>
        </p:nvSpPr>
        <p:spPr>
          <a:xfrm rot="17134159">
            <a:off x="6660683" y="502254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文本框 20"/>
          <p:cNvSpPr txBox="1"/>
          <p:nvPr/>
        </p:nvSpPr>
        <p:spPr>
          <a:xfrm rot="3327434">
            <a:off x="4080854" y="8095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593049" y="444068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RacingCar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20"/>
          <p:cNvSpPr txBox="1"/>
          <p:nvPr/>
        </p:nvSpPr>
        <p:spPr>
          <a:xfrm rot="444646">
            <a:off x="8793090" y="3783739"/>
            <a:ext cx="12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914522">
            <a:off x="8687713" y="406977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</a:p>
        </p:txBody>
      </p:sp>
      <p:sp>
        <p:nvSpPr>
          <p:cNvPr id="346" name="文本框 20"/>
          <p:cNvSpPr txBox="1"/>
          <p:nvPr/>
        </p:nvSpPr>
        <p:spPr>
          <a:xfrm rot="1608314">
            <a:off x="8493963" y="46428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20"/>
          <p:cNvSpPr txBox="1"/>
          <p:nvPr/>
        </p:nvSpPr>
        <p:spPr>
          <a:xfrm rot="1992900">
            <a:off x="8315639" y="5026545"/>
            <a:ext cx="11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20"/>
          <p:cNvSpPr txBox="1"/>
          <p:nvPr/>
        </p:nvSpPr>
        <p:spPr>
          <a:xfrm rot="2225400">
            <a:off x="8155916" y="52016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3729130">
            <a:off x="6791269" y="61715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</a:p>
        </p:txBody>
      </p:sp>
      <p:sp>
        <p:nvSpPr>
          <p:cNvPr id="361" name="文本框 20"/>
          <p:cNvSpPr txBox="1"/>
          <p:nvPr/>
        </p:nvSpPr>
        <p:spPr>
          <a:xfrm rot="4249630">
            <a:off x="6527085" y="62483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20"/>
          <p:cNvSpPr txBox="1"/>
          <p:nvPr/>
        </p:nvSpPr>
        <p:spPr>
          <a:xfrm rot="3514047">
            <a:off x="6951825" y="6199504"/>
            <a:ext cx="12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20"/>
          <p:cNvSpPr txBox="1"/>
          <p:nvPr/>
        </p:nvSpPr>
        <p:spPr>
          <a:xfrm rot="17346376">
            <a:off x="4756656" y="6259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</p:txBody>
      </p:sp>
      <p:sp>
        <p:nvSpPr>
          <p:cNvPr id="364" name="文本框 20"/>
          <p:cNvSpPr txBox="1"/>
          <p:nvPr/>
        </p:nvSpPr>
        <p:spPr>
          <a:xfrm rot="2761409">
            <a:off x="7850829" y="55343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65" name="文本框 20"/>
          <p:cNvSpPr txBox="1"/>
          <p:nvPr/>
        </p:nvSpPr>
        <p:spPr>
          <a:xfrm rot="4730653">
            <a:off x="6277597" y="623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20"/>
          <p:cNvSpPr txBox="1"/>
          <p:nvPr/>
        </p:nvSpPr>
        <p:spPr>
          <a:xfrm rot="17621222">
            <a:off x="4392203" y="62369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Bycycling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20"/>
          <p:cNvSpPr txBox="1"/>
          <p:nvPr/>
        </p:nvSpPr>
        <p:spPr>
          <a:xfrm rot="2551196">
            <a:off x="7996595" y="54227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Grove-2</a:t>
            </a:r>
          </a:p>
        </p:txBody>
      </p:sp>
      <p:sp>
        <p:nvSpPr>
          <p:cNvPr id="368" name="文本框 20"/>
          <p:cNvSpPr txBox="1"/>
          <p:nvPr/>
        </p:nvSpPr>
        <p:spPr>
          <a:xfrm rot="20960118">
            <a:off x="2667841" y="3861606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文本框 20"/>
          <p:cNvSpPr txBox="1"/>
          <p:nvPr/>
        </p:nvSpPr>
        <p:spPr>
          <a:xfrm rot="16912301">
            <a:off x="5072020" y="6250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568953">
            <a:off x="5383177" y="6177722"/>
            <a:ext cx="7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431570">
            <a:off x="5642919" y="6285076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6200000">
            <a:off x="5896456" y="6332447"/>
            <a:ext cx="7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401" name="文本框 20"/>
          <p:cNvSpPr txBox="1"/>
          <p:nvPr/>
        </p:nvSpPr>
        <p:spPr>
          <a:xfrm rot="17841799">
            <a:off x="4396599" y="5998703"/>
            <a:ext cx="8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Dogs-2</a:t>
            </a:r>
          </a:p>
        </p:txBody>
      </p:sp>
      <p:sp>
        <p:nvSpPr>
          <p:cNvPr id="413" name="文本框 412"/>
          <p:cNvSpPr txBox="1"/>
          <p:nvPr/>
        </p:nvSpPr>
        <p:spPr>
          <a:xfrm rot="19300646">
            <a:off x="3012273" y="5263222"/>
            <a:ext cx="1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MrChildren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8865016">
            <a:off x="3146502" y="55136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18660570">
            <a:off x="7645529" y="8457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8315350">
            <a:off x="3879848" y="5710437"/>
            <a:ext cx="8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Riptide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8055931">
            <a:off x="4226515" y="5793114"/>
            <a:ext cx="7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29923">
            <a:off x="2361279" y="42030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João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-e-Maria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7" name="文本框 20"/>
          <p:cNvSpPr txBox="1"/>
          <p:nvPr/>
        </p:nvSpPr>
        <p:spPr>
          <a:xfrm rot="20153805">
            <a:off x="2336614" y="45184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UseSomebody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20"/>
          <p:cNvSpPr txBox="1"/>
          <p:nvPr/>
        </p:nvSpPr>
        <p:spPr>
          <a:xfrm rot="19638097">
            <a:off x="1395453" y="5427567"/>
            <a:ext cx="291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20"/>
          <p:cNvSpPr txBox="1"/>
          <p:nvPr/>
        </p:nvSpPr>
        <p:spPr>
          <a:xfrm rot="21405908">
            <a:off x="2229098" y="3258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Soliloquizing</a:t>
            </a:r>
          </a:p>
        </p:txBody>
      </p:sp>
      <p:sp>
        <p:nvSpPr>
          <p:cNvPr id="436" name="文本框 20"/>
          <p:cNvSpPr txBox="1"/>
          <p:nvPr/>
        </p:nvSpPr>
        <p:spPr>
          <a:xfrm rot="344786">
            <a:off x="1995141" y="291077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文本框 20"/>
          <p:cNvSpPr txBox="1"/>
          <p:nvPr/>
        </p:nvSpPr>
        <p:spPr>
          <a:xfrm rot="1046765">
            <a:off x="2616637" y="23593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EllenShow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20"/>
          <p:cNvSpPr txBox="1"/>
          <p:nvPr/>
        </p:nvSpPr>
        <p:spPr>
          <a:xfrm rot="18944065">
            <a:off x="7845865" y="826993"/>
            <a:ext cx="239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WaitingForAnInterview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文本框 20"/>
          <p:cNvSpPr txBox="1"/>
          <p:nvPr/>
        </p:nvSpPr>
        <p:spPr>
          <a:xfrm rot="1383114">
            <a:off x="2635076" y="20869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本框 20"/>
          <p:cNvSpPr txBox="1"/>
          <p:nvPr/>
        </p:nvSpPr>
        <p:spPr>
          <a:xfrm rot="2532252">
            <a:off x="3058762" y="13742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AudiIntro-2</a:t>
            </a:r>
          </a:p>
        </p:txBody>
      </p:sp>
      <p:sp>
        <p:nvSpPr>
          <p:cNvPr id="448" name="文本框 20"/>
          <p:cNvSpPr txBox="1"/>
          <p:nvPr/>
        </p:nvSpPr>
        <p:spPr>
          <a:xfrm rot="3103334">
            <a:off x="3723880" y="1110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本框 20"/>
          <p:cNvSpPr txBox="1"/>
          <p:nvPr/>
        </p:nvSpPr>
        <p:spPr>
          <a:xfrm rot="1964306">
            <a:off x="2760936" y="18519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本框 20"/>
          <p:cNvSpPr txBox="1"/>
          <p:nvPr/>
        </p:nvSpPr>
        <p:spPr>
          <a:xfrm rot="803190">
            <a:off x="2157575" y="2604787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TelephoneTech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本框 20"/>
          <p:cNvSpPr txBox="1"/>
          <p:nvPr/>
        </p:nvSpPr>
        <p:spPr>
          <a:xfrm rot="21175715">
            <a:off x="1885665" y="35579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20"/>
          <p:cNvSpPr txBox="1"/>
          <p:nvPr/>
        </p:nvSpPr>
        <p:spPr>
          <a:xfrm rot="2906435">
            <a:off x="3266216" y="1192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4895299">
            <a:off x="5503275" y="335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</a:t>
            </a:r>
          </a:p>
        </p:txBody>
      </p:sp>
      <p:sp>
        <p:nvSpPr>
          <p:cNvPr id="465" name="文本框 20"/>
          <p:cNvSpPr txBox="1"/>
          <p:nvPr/>
        </p:nvSpPr>
        <p:spPr>
          <a:xfrm rot="16574966">
            <a:off x="6027694" y="3038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20"/>
          <p:cNvSpPr txBox="1"/>
          <p:nvPr/>
        </p:nvSpPr>
        <p:spPr>
          <a:xfrm rot="2288901">
            <a:off x="2911906" y="16173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20"/>
          <p:cNvSpPr txBox="1"/>
          <p:nvPr/>
        </p:nvSpPr>
        <p:spPr>
          <a:xfrm rot="3680673">
            <a:off x="4603069" y="573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468" name="文本框 20"/>
          <p:cNvSpPr txBox="1"/>
          <p:nvPr/>
        </p:nvSpPr>
        <p:spPr>
          <a:xfrm rot="3753658">
            <a:off x="4184288" y="59647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</p:txBody>
      </p:sp>
      <p:sp>
        <p:nvSpPr>
          <p:cNvPr id="469" name="文本框 20"/>
          <p:cNvSpPr txBox="1"/>
          <p:nvPr/>
        </p:nvSpPr>
        <p:spPr>
          <a:xfrm rot="3078418">
            <a:off x="3778519" y="8945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</p:txBody>
      </p:sp>
      <p:sp>
        <p:nvSpPr>
          <p:cNvPr id="470" name="文本框 20"/>
          <p:cNvSpPr txBox="1"/>
          <p:nvPr/>
        </p:nvSpPr>
        <p:spPr>
          <a:xfrm rot="4217563">
            <a:off x="4869576" y="411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20"/>
          <p:cNvSpPr txBox="1"/>
          <p:nvPr/>
        </p:nvSpPr>
        <p:spPr>
          <a:xfrm rot="19178875">
            <a:off x="8044563" y="1113141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FrenchConversation-1</a:t>
            </a:r>
          </a:p>
        </p:txBody>
      </p:sp>
      <p:sp>
        <p:nvSpPr>
          <p:cNvPr id="260" name="椭圆 259"/>
          <p:cNvSpPr/>
          <p:nvPr/>
        </p:nvSpPr>
        <p:spPr>
          <a:xfrm>
            <a:off x="8216614" y="196897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614471" y="284050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550584" y="26076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457499" y="23795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346114" y="219107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403602" y="122838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8071441" y="17790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926304" y="1625727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768171" y="147354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586230" y="13311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226281" y="1136255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7029220" y="1040599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645383" y="30667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655945" y="379026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680959" y="353174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679342" y="331149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595317" y="405586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517645" y="431107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415248" y="455964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282914" y="479444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8003607" y="517398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508739" y="557756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8140663" y="4998244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672667" y="54637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924429" y="5857897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833884" y="5327443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131874" y="5783931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241983" y="5985056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318404" y="569905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722014" y="591426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85148" y="598301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493250" y="5959230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739245" y="556273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144169" y="57780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763090" y="5956675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965878" y="568870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325398" y="5841713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543746" y="59046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958639" y="4779406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83236" y="4966815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207542" y="5124679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348695" y="5273371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522135" y="5422298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87669" y="4113704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734974" y="4340464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622494" y="384764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604133" y="3590159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842217" y="458762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70213" y="245619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59338" y="28870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708865" y="2661669"/>
            <a:ext cx="184353" cy="1941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608976" y="312421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615007" y="335483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83489" y="210847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80626" y="228972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393785" y="160908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244365" y="174732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729501" y="132602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540859" y="1454668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111674" y="19025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6139567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625115" y="94228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893769" y="120661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895748" y="91290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136882" y="110823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390669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620534" y="954227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388947" y="102226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6243304" y="3261738"/>
            <a:ext cx="3600" cy="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0"/>
          <p:cNvSpPr txBox="1"/>
          <p:nvPr/>
        </p:nvSpPr>
        <p:spPr>
          <a:xfrm rot="18570524">
            <a:off x="3627112" y="552240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3" name="椭圆 432"/>
          <p:cNvSpPr/>
          <p:nvPr/>
        </p:nvSpPr>
        <p:spPr>
          <a:xfrm>
            <a:off x="6832459" y="982446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0"/>
          <p:cNvSpPr txBox="1"/>
          <p:nvPr/>
        </p:nvSpPr>
        <p:spPr>
          <a:xfrm rot="17339967">
            <a:off x="6825251" y="448836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20"/>
          <p:cNvSpPr txBox="1"/>
          <p:nvPr/>
        </p:nvSpPr>
        <p:spPr>
          <a:xfrm rot="19877583">
            <a:off x="1126761" y="517778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-Choir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20"/>
          <p:cNvSpPr txBox="1"/>
          <p:nvPr/>
        </p:nvSpPr>
        <p:spPr>
          <a:xfrm rot="18217558">
            <a:off x="7439708" y="728887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HupoTang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20"/>
          <p:cNvSpPr txBox="1"/>
          <p:nvPr/>
        </p:nvSpPr>
        <p:spPr>
          <a:xfrm rot="19633720">
            <a:off x="8255750" y="1447769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FrenchConversation-2</a:t>
            </a:r>
          </a:p>
        </p:txBody>
      </p:sp>
      <p:sp>
        <p:nvSpPr>
          <p:cNvPr id="174" name="文本框 20"/>
          <p:cNvSpPr txBox="1"/>
          <p:nvPr/>
        </p:nvSpPr>
        <p:spPr>
          <a:xfrm rot="19865047">
            <a:off x="8452288" y="1707284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FrenchConversation-3</a:t>
            </a:r>
          </a:p>
        </p:txBody>
      </p:sp>
      <p:sp>
        <p:nvSpPr>
          <p:cNvPr id="175" name="文本框 20"/>
          <p:cNvSpPr txBox="1"/>
          <p:nvPr/>
        </p:nvSpPr>
        <p:spPr>
          <a:xfrm rot="21224029">
            <a:off x="8780654" y="3129063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PianoTeaching-2</a:t>
            </a:r>
          </a:p>
        </p:txBody>
      </p:sp>
      <p:sp>
        <p:nvSpPr>
          <p:cNvPr id="176" name="文本框 20"/>
          <p:cNvSpPr txBox="1"/>
          <p:nvPr/>
        </p:nvSpPr>
        <p:spPr>
          <a:xfrm rot="3226820">
            <a:off x="7347165" y="6029732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VoiceComic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20"/>
          <p:cNvSpPr txBox="1"/>
          <p:nvPr/>
        </p:nvSpPr>
        <p:spPr>
          <a:xfrm rot="2817160">
            <a:off x="7546268" y="59793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GameOverMan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20"/>
          <p:cNvSpPr txBox="1"/>
          <p:nvPr/>
        </p:nvSpPr>
        <p:spPr>
          <a:xfrm rot="3390949">
            <a:off x="7261592" y="59610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</a:p>
        </p:txBody>
      </p:sp>
      <p:sp>
        <p:nvSpPr>
          <p:cNvPr id="210" name="文本框 483"/>
          <p:cNvSpPr txBox="1"/>
          <p:nvPr/>
        </p:nvSpPr>
        <p:spPr>
          <a:xfrm rot="215918">
            <a:off x="6864627" y="3500056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983651" y="3345223"/>
            <a:ext cx="449047" cy="4534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20"/>
          <p:cNvSpPr txBox="1"/>
          <p:nvPr/>
        </p:nvSpPr>
        <p:spPr>
          <a:xfrm rot="18643138">
            <a:off x="7848519" y="10436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20"/>
          <p:cNvSpPr txBox="1"/>
          <p:nvPr/>
        </p:nvSpPr>
        <p:spPr>
          <a:xfrm rot="183907">
            <a:off x="8804914" y="3486715"/>
            <a:ext cx="1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BadmintonRackets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483"/>
          <p:cNvSpPr txBox="1"/>
          <p:nvPr/>
        </p:nvSpPr>
        <p:spPr>
          <a:xfrm rot="16943389">
            <a:off x="5645916" y="2004901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483"/>
          <p:cNvSpPr txBox="1"/>
          <p:nvPr/>
        </p:nvSpPr>
        <p:spPr>
          <a:xfrm rot="19573498">
            <a:off x="4618078" y="4041772"/>
            <a:ext cx="11522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Singing</a:t>
            </a:r>
          </a:p>
        </p:txBody>
      </p:sp>
      <p:sp>
        <p:nvSpPr>
          <p:cNvPr id="178" name="文本框 483"/>
          <p:cNvSpPr txBox="1"/>
          <p:nvPr/>
        </p:nvSpPr>
        <p:spPr>
          <a:xfrm rot="16403950">
            <a:off x="5419269" y="4806695"/>
            <a:ext cx="137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Miscellanea</a:t>
            </a:r>
          </a:p>
        </p:txBody>
      </p:sp>
      <p:sp>
        <p:nvSpPr>
          <p:cNvPr id="180" name="文本框 483"/>
          <p:cNvSpPr txBox="1"/>
          <p:nvPr/>
        </p:nvSpPr>
        <p:spPr>
          <a:xfrm rot="1694682">
            <a:off x="4267643" y="2686498"/>
            <a:ext cx="14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Monologue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stCxn id="419" idx="0"/>
          </p:cNvCxnSpPr>
          <p:nvPr/>
        </p:nvCxnSpPr>
        <p:spPr>
          <a:xfrm flipV="1">
            <a:off x="3774041" y="3581369"/>
            <a:ext cx="2439781" cy="53233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62" idx="6"/>
          </p:cNvCxnSpPr>
          <p:nvPr/>
        </p:nvCxnSpPr>
        <p:spPr>
          <a:xfrm>
            <a:off x="5561691" y="1108636"/>
            <a:ext cx="656506" cy="2481523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310" idx="5"/>
          </p:cNvCxnSpPr>
          <p:nvPr/>
        </p:nvCxnSpPr>
        <p:spPr>
          <a:xfrm flipH="1">
            <a:off x="6207108" y="1375834"/>
            <a:ext cx="1343940" cy="221432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375" idx="2"/>
          </p:cNvCxnSpPr>
          <p:nvPr/>
        </p:nvCxnSpPr>
        <p:spPr>
          <a:xfrm>
            <a:off x="6207106" y="3590159"/>
            <a:ext cx="1111298" cy="2195271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405" idx="2"/>
          </p:cNvCxnSpPr>
          <p:nvPr/>
        </p:nvCxnSpPr>
        <p:spPr>
          <a:xfrm flipH="1">
            <a:off x="4965878" y="3581369"/>
            <a:ext cx="1246465" cy="2193712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90</Words>
  <Application>Microsoft Macintosh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106</cp:revision>
  <cp:lastPrinted>2020-06-03T03:41:42Z</cp:lastPrinted>
  <dcterms:created xsi:type="dcterms:W3CDTF">2018-09-29T07:19:38Z</dcterms:created>
  <dcterms:modified xsi:type="dcterms:W3CDTF">2020-07-21T01:14:27Z</dcterms:modified>
</cp:coreProperties>
</file>