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5"/>
  </p:normalViewPr>
  <p:slideViewPr>
    <p:cSldViewPr snapToGrid="0" snapToObjects="1">
      <p:cViewPr>
        <p:scale>
          <a:sx n="82" d="100"/>
          <a:sy n="82" d="100"/>
        </p:scale>
        <p:origin x="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8865-BD75-DE41-934C-EFC48A006E8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D7E7-2B4E-BE46-B92A-81CA08AB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0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8865-BD75-DE41-934C-EFC48A006E8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D7E7-2B4E-BE46-B92A-81CA08AB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3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8865-BD75-DE41-934C-EFC48A006E8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D7E7-2B4E-BE46-B92A-81CA08AB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7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8865-BD75-DE41-934C-EFC48A006E8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D7E7-2B4E-BE46-B92A-81CA08AB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0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8865-BD75-DE41-934C-EFC48A006E8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D7E7-2B4E-BE46-B92A-81CA08AB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2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8865-BD75-DE41-934C-EFC48A006E8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D7E7-2B4E-BE46-B92A-81CA08AB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9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8865-BD75-DE41-934C-EFC48A006E8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D7E7-2B4E-BE46-B92A-81CA08AB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0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8865-BD75-DE41-934C-EFC48A006E8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D7E7-2B4E-BE46-B92A-81CA08AB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9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8865-BD75-DE41-934C-EFC48A006E8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D7E7-2B4E-BE46-B92A-81CA08AB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7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8865-BD75-DE41-934C-EFC48A006E8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D7E7-2B4E-BE46-B92A-81CA08AB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6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8865-BD75-DE41-934C-EFC48A006E8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D7E7-2B4E-BE46-B92A-81CA08AB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3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A8865-BD75-DE41-934C-EFC48A006E8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FD7E7-2B4E-BE46-B92A-81CA08AB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0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749097" y="4700064"/>
            <a:ext cx="4129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charset="0"/>
                <a:ea typeface="Times New Roman" charset="0"/>
                <a:cs typeface="Times New Roman" charset="0"/>
              </a:rPr>
              <a:t>30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4741" y="4700064"/>
            <a:ext cx="4129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charset="0"/>
                <a:ea typeface="Times New Roman" charset="0"/>
                <a:cs typeface="Times New Roman" charset="0"/>
              </a:rPr>
              <a:t>20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00385" y="4700064"/>
            <a:ext cx="4129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charset="0"/>
                <a:ea typeface="Times New Roman" charset="0"/>
                <a:cs typeface="Times New Roman" charset="0"/>
              </a:rPr>
              <a:t>10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24" y="1908379"/>
            <a:ext cx="2880000" cy="28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326" y="1908379"/>
            <a:ext cx="3650279" cy="288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44824" y="2039007"/>
            <a:ext cx="5369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GD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5073" y="1669675"/>
            <a:ext cx="4805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charset="0"/>
                <a:ea typeface="Times New Roman" charset="0"/>
                <a:cs typeface="Times New Roman" charset="0"/>
              </a:rPr>
              <a:t>FS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41140" y="1675420"/>
            <a:ext cx="5691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charset="0"/>
                <a:ea typeface="Times New Roman" charset="0"/>
                <a:cs typeface="Times New Roman" charset="0"/>
              </a:rPr>
              <a:t>MP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5148" y="2562508"/>
            <a:ext cx="5369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OC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9451" y="4372336"/>
            <a:ext cx="4821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charset="0"/>
                <a:ea typeface="Times New Roman" charset="0"/>
                <a:cs typeface="Times New Roman" charset="0"/>
              </a:rPr>
              <a:t>LS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46585" y="4668327"/>
            <a:ext cx="5369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OV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63883" y="3700167"/>
            <a:ext cx="5675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charset="0"/>
                <a:ea typeface="Times New Roman" charset="0"/>
                <a:cs typeface="Times New Roman" charset="0"/>
              </a:rPr>
              <a:t>MB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74722" y="1908379"/>
            <a:ext cx="5369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charset="0"/>
                <a:ea typeface="Times New Roman" charset="0"/>
                <a:cs typeface="Times New Roman" charset="0"/>
              </a:rPr>
              <a:t>OC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59442" y="2328288"/>
            <a:ext cx="5675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charset="0"/>
                <a:ea typeface="Times New Roman" charset="0"/>
                <a:cs typeface="Times New Roman" charset="0"/>
              </a:rPr>
              <a:t>MB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3138" y="2748197"/>
            <a:ext cx="4821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LS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64499" y="3168106"/>
            <a:ext cx="5624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charset="0"/>
                <a:ea typeface="Times New Roman" charset="0"/>
                <a:cs typeface="Times New Roman" charset="0"/>
              </a:rPr>
              <a:t>GD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74722" y="3588015"/>
            <a:ext cx="5624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charset="0"/>
                <a:ea typeface="Times New Roman" charset="0"/>
                <a:cs typeface="Times New Roman" charset="0"/>
              </a:rPr>
              <a:t>OV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59254" y="4003004"/>
            <a:ext cx="5524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charset="0"/>
                <a:ea typeface="Times New Roman" charset="0"/>
                <a:cs typeface="Times New Roman" charset="0"/>
              </a:rPr>
              <a:t>MP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2124" y="4419047"/>
            <a:ext cx="49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charset="0"/>
                <a:ea typeface="Times New Roman" charset="0"/>
                <a:cs typeface="Times New Roman" charset="0"/>
              </a:rPr>
              <a:t>FS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3341" y="5021338"/>
            <a:ext cx="70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(a)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8940" y="5021338"/>
            <a:ext cx="68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(b)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64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23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Hans</dc:creator>
  <cp:lastModifiedBy>Zhang Hans</cp:lastModifiedBy>
  <cp:revision>13</cp:revision>
  <cp:lastPrinted>2020-09-12T23:45:01Z</cp:lastPrinted>
  <dcterms:created xsi:type="dcterms:W3CDTF">2020-09-12T21:46:44Z</dcterms:created>
  <dcterms:modified xsi:type="dcterms:W3CDTF">2020-09-12T23:52:10Z</dcterms:modified>
</cp:coreProperties>
</file>