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7"/>
    <p:restoredTop sz="94655"/>
  </p:normalViewPr>
  <p:slideViewPr>
    <p:cSldViewPr snapToGrid="0" snapToObjects="1">
      <p:cViewPr>
        <p:scale>
          <a:sx n="76" d="100"/>
          <a:sy n="76" d="100"/>
        </p:scale>
        <p:origin x="8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2710" y="6301781"/>
            <a:ext cx="6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(a)  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1230" y="6301780"/>
            <a:ext cx="68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4944" y="5903200"/>
            <a:ext cx="1701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9360" y="5715320"/>
            <a:ext cx="307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0732" y="5720381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43940" y="5715320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6297" y="5715320"/>
            <a:ext cx="3931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9798" y="5903200"/>
            <a:ext cx="1892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5189" y="471303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0.225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5188" y="3680929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0.450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5188" y="266166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0.675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188" y="1659381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0.900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46" y="471303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</a:t>
            </a:r>
            <a:r>
              <a:rPr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175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046" y="368092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</a:t>
            </a:r>
            <a:r>
              <a:rPr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350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046" y="266166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</a:t>
            </a:r>
            <a:r>
              <a:rPr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525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046" y="163290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</a:t>
            </a:r>
            <a:r>
              <a:rPr lang="en-US" altLang="zh-CN" sz="2700" b="1" dirty="0" smtClean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89" t="24627" r="42342" b="4875"/>
          <a:stretch/>
        </p:blipFill>
        <p:spPr>
          <a:xfrm>
            <a:off x="1451282" y="1853852"/>
            <a:ext cx="3933233" cy="4115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07" t="-1" r="3506" b="77491"/>
          <a:stretch/>
        </p:blipFill>
        <p:spPr>
          <a:xfrm>
            <a:off x="404046" y="-1"/>
            <a:ext cx="11059288" cy="1557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942" t="30163" r="42544" b="2854"/>
          <a:stretch/>
        </p:blipFill>
        <p:spPr>
          <a:xfrm>
            <a:off x="6829399" y="1853852"/>
            <a:ext cx="3892254" cy="41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11</cp:revision>
  <cp:lastPrinted>2020-09-22T19:32:48Z</cp:lastPrinted>
  <dcterms:created xsi:type="dcterms:W3CDTF">2020-09-22T18:43:53Z</dcterms:created>
  <dcterms:modified xsi:type="dcterms:W3CDTF">2020-09-22T23:42:30Z</dcterms:modified>
</cp:coreProperties>
</file>