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27"/>
    <p:restoredTop sz="94655"/>
  </p:normalViewPr>
  <p:slideViewPr>
    <p:cSldViewPr snapToGrid="0" snapToObjects="1">
      <p:cViewPr>
        <p:scale>
          <a:sx n="82" d="100"/>
          <a:sy n="82" d="100"/>
        </p:scale>
        <p:origin x="5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4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7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3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1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1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2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3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1B5F-5709-3040-99CF-12A040FCAD79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0A12D-B5F5-C746-B4D0-8CB102E44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42710" y="6301781"/>
            <a:ext cx="681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(a)  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21230" y="6301780"/>
            <a:ext cx="68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(b)</a:t>
            </a:r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4944" y="5903200"/>
            <a:ext cx="17018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Threshold  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9360" y="5715320"/>
            <a:ext cx="3070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70732" y="5720381"/>
            <a:ext cx="7193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smtClean="0">
                <a:latin typeface="Times New Roman" charset="0"/>
                <a:ea typeface="Times New Roman" charset="0"/>
                <a:cs typeface="Times New Roman" charset="0"/>
              </a:rPr>
              <a:t>255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43940" y="5715320"/>
            <a:ext cx="7193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smtClean="0">
                <a:latin typeface="Times New Roman" charset="0"/>
                <a:ea typeface="Times New Roman" charset="0"/>
                <a:cs typeface="Times New Roman" charset="0"/>
              </a:rPr>
              <a:t>255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6297" y="5715320"/>
            <a:ext cx="3931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9798" y="5903200"/>
            <a:ext cx="1892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Threshold  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05189" y="4713038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0.225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05188" y="3680929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smtClean="0">
                <a:latin typeface="Times New Roman" charset="0"/>
                <a:ea typeface="Times New Roman" charset="0"/>
                <a:cs typeface="Times New Roman" charset="0"/>
              </a:rPr>
              <a:t>0.450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05188" y="2661663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0.675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5188" y="1659381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0.900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4046" y="4713038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smtClean="0">
                <a:latin typeface="Times New Roman" charset="0"/>
                <a:ea typeface="Times New Roman" charset="0"/>
                <a:cs typeface="Times New Roman" charset="0"/>
              </a:rPr>
              <a:t>0.150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4046" y="3680928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0.300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4046" y="2661663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0.450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046" y="1632903"/>
            <a:ext cx="994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smtClean="0">
                <a:latin typeface="Times New Roman" charset="0"/>
                <a:ea typeface="Times New Roman" charset="0"/>
                <a:cs typeface="Times New Roman" charset="0"/>
              </a:rPr>
              <a:t>0.600</a:t>
            </a:r>
            <a:endParaRPr lang="en-US" sz="27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370" t="29875" r="42298" b="3930"/>
          <a:stretch/>
        </p:blipFill>
        <p:spPr>
          <a:xfrm>
            <a:off x="1411332" y="1876961"/>
            <a:ext cx="3944502" cy="40922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7061" t="29572" r="41653" b="3166"/>
          <a:stretch/>
        </p:blipFill>
        <p:spPr>
          <a:xfrm>
            <a:off x="6800042" y="1857910"/>
            <a:ext cx="4046451" cy="4160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001" r="1534" b="81406"/>
          <a:stretch/>
        </p:blipFill>
        <p:spPr>
          <a:xfrm>
            <a:off x="404046" y="127759"/>
            <a:ext cx="11059288" cy="141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3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Hans</dc:creator>
  <cp:lastModifiedBy>Zhang Hans</cp:lastModifiedBy>
  <cp:revision>10</cp:revision>
  <cp:lastPrinted>2020-09-22T19:32:48Z</cp:lastPrinted>
  <dcterms:created xsi:type="dcterms:W3CDTF">2020-09-22T18:43:53Z</dcterms:created>
  <dcterms:modified xsi:type="dcterms:W3CDTF">2020-09-22T23:48:27Z</dcterms:modified>
</cp:coreProperties>
</file>