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5"/>
  </p:normalViewPr>
  <p:slideViewPr>
    <p:cSldViewPr snapToGrid="0" snapToObjects="1">
      <p:cViewPr>
        <p:scale>
          <a:sx n="81" d="100"/>
          <a:sy n="81" d="100"/>
        </p:scale>
        <p:origin x="12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0C5E-C61D-FC48-8565-789D69D44F4E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86ED-3882-D64F-8065-FDAD2AF6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0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0C5E-C61D-FC48-8565-789D69D44F4E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86ED-3882-D64F-8065-FDAD2AF6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5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0C5E-C61D-FC48-8565-789D69D44F4E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86ED-3882-D64F-8065-FDAD2AF6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5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0C5E-C61D-FC48-8565-789D69D44F4E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86ED-3882-D64F-8065-FDAD2AF6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3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0C5E-C61D-FC48-8565-789D69D44F4E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86ED-3882-D64F-8065-FDAD2AF6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2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0C5E-C61D-FC48-8565-789D69D44F4E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86ED-3882-D64F-8065-FDAD2AF6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7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0C5E-C61D-FC48-8565-789D69D44F4E}" type="datetimeFigureOut">
              <a:rPr lang="en-US" smtClean="0"/>
              <a:t>8/28/20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86ED-3882-D64F-8065-FDAD2AF6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6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0C5E-C61D-FC48-8565-789D69D44F4E}" type="datetimeFigureOut">
              <a:rPr lang="en-US" smtClean="0"/>
              <a:t>8/28/20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86ED-3882-D64F-8065-FDAD2AF6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0C5E-C61D-FC48-8565-789D69D44F4E}" type="datetimeFigureOut">
              <a:rPr lang="en-US" smtClean="0"/>
              <a:t>8/28/20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86ED-3882-D64F-8065-FDAD2AF6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7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0C5E-C61D-FC48-8565-789D69D44F4E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86ED-3882-D64F-8065-FDAD2AF6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4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0C5E-C61D-FC48-8565-789D69D44F4E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86ED-3882-D64F-8065-FDAD2AF6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4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00C5E-C61D-FC48-8565-789D69D44F4E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786ED-3882-D64F-8065-FDAD2AF6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37" y="443660"/>
            <a:ext cx="10058400" cy="14408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35" y="2054117"/>
            <a:ext cx="10058400" cy="14408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35" y="3664570"/>
            <a:ext cx="10058400" cy="144085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3376" y="528459"/>
            <a:ext cx="662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mr-IN" altLang="zh-CN" sz="54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894137" y="528459"/>
            <a:ext cx="662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mr-IN" altLang="zh-CN" sz="54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3729" y="2133139"/>
            <a:ext cx="662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mr-IN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3729" y="3743592"/>
            <a:ext cx="662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mr-IN" altLang="zh-CN" sz="54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873780" y="2132757"/>
            <a:ext cx="662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mr-IN" altLang="zh-CN" sz="54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873779" y="3743592"/>
            <a:ext cx="662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mr-IN" altLang="zh-CN" sz="54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35666" y="1969316"/>
            <a:ext cx="11063854" cy="2"/>
          </a:xfrm>
          <a:prstGeom prst="straightConnector1">
            <a:avLst/>
          </a:prstGeom>
          <a:ln w="50800" cmpd="dbl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35666" y="3579771"/>
            <a:ext cx="11063854" cy="2"/>
          </a:xfrm>
          <a:prstGeom prst="straightConnector1">
            <a:avLst/>
          </a:prstGeom>
          <a:ln w="50800" cmpd="dbl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42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DengXian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Hans</dc:creator>
  <cp:lastModifiedBy>Zhang Hans</cp:lastModifiedBy>
  <cp:revision>4</cp:revision>
  <cp:lastPrinted>2020-08-28T19:20:16Z</cp:lastPrinted>
  <dcterms:created xsi:type="dcterms:W3CDTF">2020-08-28T19:06:35Z</dcterms:created>
  <dcterms:modified xsi:type="dcterms:W3CDTF">2020-08-28T19:43:04Z</dcterms:modified>
</cp:coreProperties>
</file>