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/>
  </p:normalViewPr>
  <p:slideViewPr>
    <p:cSldViewPr snapToGrid="0" snapToObjects="1">
      <p:cViewPr>
        <p:scale>
          <a:sx n="113" d="100"/>
          <a:sy n="113" d="100"/>
        </p:scale>
        <p:origin x="-2288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4480-07AC-8242-B104-CBD4B1D230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11F-3AD0-484B-B432-B50E47D6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5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4480-07AC-8242-B104-CBD4B1D230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11F-3AD0-484B-B432-B50E47D6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4480-07AC-8242-B104-CBD4B1D230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11F-3AD0-484B-B432-B50E47D6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4480-07AC-8242-B104-CBD4B1D230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11F-3AD0-484B-B432-B50E47D6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6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4480-07AC-8242-B104-CBD4B1D230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11F-3AD0-484B-B432-B50E47D6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4480-07AC-8242-B104-CBD4B1D230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11F-3AD0-484B-B432-B50E47D6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4480-07AC-8242-B104-CBD4B1D230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11F-3AD0-484B-B432-B50E47D6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1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4480-07AC-8242-B104-CBD4B1D230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11F-3AD0-484B-B432-B50E47D6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4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4480-07AC-8242-B104-CBD4B1D230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11F-3AD0-484B-B432-B50E47D6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4480-07AC-8242-B104-CBD4B1D230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11F-3AD0-484B-B432-B50E47D6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4480-07AC-8242-B104-CBD4B1D230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11F-3AD0-484B-B432-B50E47D6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2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4480-07AC-8242-B104-CBD4B1D230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811F-3AD0-484B-B432-B50E47D6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eft Bracket 22"/>
          <p:cNvSpPr/>
          <p:nvPr/>
        </p:nvSpPr>
        <p:spPr>
          <a:xfrm rot="16200000">
            <a:off x="4095156" y="3203332"/>
            <a:ext cx="219915" cy="2201334"/>
          </a:xfrm>
          <a:prstGeom prst="leftBracket">
            <a:avLst>
              <a:gd name="adj" fmla="val 48515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02" y="878858"/>
            <a:ext cx="2160000" cy="10800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42" y="878858"/>
            <a:ext cx="2160000" cy="1080000"/>
          </a:xfrm>
          <a:prstGeom prst="rect">
            <a:avLst/>
          </a:prstGeom>
        </p:spPr>
      </p:pic>
      <p:pic>
        <p:nvPicPr>
          <p:cNvPr id="6" name="Picture 5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22" y="878858"/>
            <a:ext cx="2160000" cy="1080000"/>
          </a:xfrm>
          <a:prstGeom prst="rect">
            <a:avLst/>
          </a:prstGeom>
        </p:spPr>
      </p:pic>
      <p:pic>
        <p:nvPicPr>
          <p:cNvPr id="7" name="Picture 6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782" y="878858"/>
            <a:ext cx="2160000" cy="1080000"/>
          </a:xfrm>
          <a:prstGeom prst="rect">
            <a:avLst/>
          </a:prstGeom>
        </p:spPr>
      </p:pic>
      <p:pic>
        <p:nvPicPr>
          <p:cNvPr id="8" name="Picture 7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02" y="1983919"/>
            <a:ext cx="2160000" cy="1080000"/>
          </a:xfrm>
          <a:prstGeom prst="rect">
            <a:avLst/>
          </a:prstGeom>
        </p:spPr>
      </p:pic>
      <p:pic>
        <p:nvPicPr>
          <p:cNvPr id="10" name="Picture 9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22" y="1983919"/>
            <a:ext cx="2160000" cy="1080000"/>
          </a:xfrm>
          <a:prstGeom prst="rect">
            <a:avLst/>
          </a:prstGeom>
        </p:spPr>
      </p:pic>
      <p:pic>
        <p:nvPicPr>
          <p:cNvPr id="11" name="Picture 10"/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782" y="1983919"/>
            <a:ext cx="2160000" cy="1080000"/>
          </a:xfrm>
          <a:prstGeom prst="rect">
            <a:avLst/>
          </a:prstGeom>
        </p:spPr>
      </p:pic>
      <p:pic>
        <p:nvPicPr>
          <p:cNvPr id="12" name="Picture 11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02" y="3088980"/>
            <a:ext cx="2160000" cy="1080000"/>
          </a:xfrm>
          <a:prstGeom prst="rect">
            <a:avLst/>
          </a:prstGeom>
        </p:spPr>
      </p:pic>
      <p:pic>
        <p:nvPicPr>
          <p:cNvPr id="13" name="Picture 12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782" y="3088980"/>
            <a:ext cx="2160000" cy="1080000"/>
          </a:xfrm>
          <a:prstGeom prst="rect">
            <a:avLst/>
          </a:prstGeom>
        </p:spPr>
      </p:pic>
      <p:pic>
        <p:nvPicPr>
          <p:cNvPr id="14" name="Picture 13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95" y="3088980"/>
            <a:ext cx="2160000" cy="1080000"/>
          </a:xfrm>
          <a:prstGeom prst="rect">
            <a:avLst/>
          </a:prstGeom>
        </p:spPr>
      </p:pic>
      <p:pic>
        <p:nvPicPr>
          <p:cNvPr id="15" name="Picture 14"/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22" y="3088980"/>
            <a:ext cx="2160000" cy="1080000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42" y="1983919"/>
            <a:ext cx="2160000" cy="10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6200000">
            <a:off x="1500601" y="1188025"/>
            <a:ext cx="69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charset="0"/>
                <a:ea typeface="Times New Roman" charset="0"/>
                <a:cs typeface="Times New Roman" charset="0"/>
              </a:rPr>
              <a:t>GT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351342" y="2222648"/>
            <a:ext cx="98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charset="0"/>
                <a:ea typeface="Times New Roman" charset="0"/>
                <a:cs typeface="Times New Roman" charset="0"/>
              </a:rPr>
              <a:t>DMM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2208" y="4168980"/>
            <a:ext cx="8471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charset="0"/>
                <a:ea typeface="Times New Roman" charset="0"/>
                <a:cs typeface="Times New Roman" charset="0"/>
              </a:rPr>
              <a:t>CMs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Left Bracket 23"/>
          <p:cNvSpPr/>
          <p:nvPr/>
        </p:nvSpPr>
        <p:spPr>
          <a:xfrm rot="16200000">
            <a:off x="8484845" y="3189188"/>
            <a:ext cx="219915" cy="2201334"/>
          </a:xfrm>
          <a:prstGeom prst="leftBracket">
            <a:avLst>
              <a:gd name="adj" fmla="val 48515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853015" y="4168980"/>
            <a:ext cx="14835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DAVPNet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95220" y="3449020"/>
            <a:ext cx="612067" cy="614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077996" y="3454883"/>
            <a:ext cx="612067" cy="614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38357" y="2068227"/>
            <a:ext cx="891244" cy="8928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640179" y="2203696"/>
            <a:ext cx="858178" cy="744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5</cp:revision>
  <cp:lastPrinted>2020-09-25T11:46:17Z</cp:lastPrinted>
  <dcterms:created xsi:type="dcterms:W3CDTF">2020-09-25T11:27:10Z</dcterms:created>
  <dcterms:modified xsi:type="dcterms:W3CDTF">2020-09-25T11:50:25Z</dcterms:modified>
</cp:coreProperties>
</file>