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50" d="100"/>
          <a:sy n="50" d="100"/>
        </p:scale>
        <p:origin x="117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9E1B-4E49-8C49-B973-07A733072DA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9BB45-8A1C-8640-A31D-7C2E199DD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7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0C5E-C61D-FC48-8565-789D69D44F4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075"/>
          <a:stretch/>
        </p:blipFill>
        <p:spPr>
          <a:xfrm>
            <a:off x="3788228" y="3925430"/>
            <a:ext cx="5769429" cy="1440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075"/>
          <a:stretch/>
        </p:blipFill>
        <p:spPr>
          <a:xfrm>
            <a:off x="3788229" y="2453203"/>
            <a:ext cx="5769428" cy="144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5" r="14075"/>
          <a:stretch/>
        </p:blipFill>
        <p:spPr>
          <a:xfrm>
            <a:off x="3788229" y="990680"/>
            <a:ext cx="5769428" cy="1440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3113259" y="1475424"/>
            <a:ext cx="88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Seq.1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3113259" y="2942798"/>
            <a:ext cx="88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charset="0"/>
                <a:ea typeface="Times New Roman" charset="0"/>
                <a:cs typeface="Times New Roman" charset="0"/>
              </a:rPr>
              <a:t>Seq.2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113259" y="4415026"/>
            <a:ext cx="88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charset="0"/>
                <a:ea typeface="Times New Roman" charset="0"/>
                <a:cs typeface="Times New Roman" charset="0"/>
              </a:rPr>
              <a:t>Seq.3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6" y="3925430"/>
            <a:ext cx="10058400" cy="1440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9" y="2453203"/>
            <a:ext cx="10058400" cy="144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9" y="990680"/>
            <a:ext cx="10058400" cy="14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6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13</cp:revision>
  <cp:lastPrinted>2020-09-25T09:09:44Z</cp:lastPrinted>
  <dcterms:created xsi:type="dcterms:W3CDTF">2020-08-28T19:06:35Z</dcterms:created>
  <dcterms:modified xsi:type="dcterms:W3CDTF">2020-09-25T09:10:49Z</dcterms:modified>
</cp:coreProperties>
</file>