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S-bbox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65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65000"/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Conversation</c:v>
                </c:pt>
                <c:pt idx="1">
                  <c:v>Singing</c:v>
                </c:pt>
                <c:pt idx="2">
                  <c:v>Instrument</c:v>
                </c:pt>
                <c:pt idx="3">
                  <c:v>Monologue</c:v>
                </c:pt>
                <c:pt idx="4">
                  <c:v>Miscellanea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2446.0</c:v>
                </c:pt>
                <c:pt idx="1">
                  <c:v>2347.0</c:v>
                </c:pt>
                <c:pt idx="2">
                  <c:v>1654.0</c:v>
                </c:pt>
                <c:pt idx="3">
                  <c:v>2137.0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O-msk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Conversation</c:v>
                </c:pt>
                <c:pt idx="1">
                  <c:v>Singing</c:v>
                </c:pt>
                <c:pt idx="2">
                  <c:v>Instrument</c:v>
                </c:pt>
                <c:pt idx="3">
                  <c:v>Monologue</c:v>
                </c:pt>
                <c:pt idx="4">
                  <c:v>Miscellanea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3877.0</c:v>
                </c:pt>
                <c:pt idx="1">
                  <c:v>1250.0</c:v>
                </c:pt>
                <c:pt idx="2">
                  <c:v>1141.0</c:v>
                </c:pt>
                <c:pt idx="3">
                  <c:v>2457.0</c:v>
                </c:pt>
                <c:pt idx="4">
                  <c:v>1308.0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I-msk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tint val="65000"/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Conversation</c:v>
                </c:pt>
                <c:pt idx="1">
                  <c:v>Singing</c:v>
                </c:pt>
                <c:pt idx="2">
                  <c:v>Instrument</c:v>
                </c:pt>
                <c:pt idx="3">
                  <c:v>Monologue</c:v>
                </c:pt>
                <c:pt idx="4">
                  <c:v>Miscellanea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9356.0</c:v>
                </c:pt>
                <c:pt idx="1">
                  <c:v>4328.0</c:v>
                </c:pt>
                <c:pt idx="2">
                  <c:v>3106.0</c:v>
                </c:pt>
                <c:pt idx="3">
                  <c:v>3024.0</c:v>
                </c:pt>
                <c:pt idx="4">
                  <c:v>2411.0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9546480"/>
        <c:axId val="219886384"/>
        <c:axId val="222960704"/>
      </c:bar3DChart>
      <c:catAx>
        <c:axId val="21954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9886384"/>
        <c:crosses val="autoZero"/>
        <c:auto val="1"/>
        <c:lblAlgn val="ctr"/>
        <c:lblOffset val="100"/>
        <c:noMultiLvlLbl val="0"/>
      </c:catAx>
      <c:valAx>
        <c:axId val="21988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9546480"/>
        <c:crosses val="autoZero"/>
        <c:crossBetween val="between"/>
      </c:valAx>
      <c:serAx>
        <c:axId val="222960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9886384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787155511811"/>
          <c:y val="0.882525536261963"/>
          <c:w val="0.328047859251968"/>
          <c:h val="0.05986564592361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0ED-0043-5145-AF12-4C257DE23F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C3BE-0070-8A42-A29C-43E02DE6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913122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36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4</cp:revision>
  <dcterms:created xsi:type="dcterms:W3CDTF">2020-07-21T13:21:57Z</dcterms:created>
  <dcterms:modified xsi:type="dcterms:W3CDTF">2020-07-21T13:51:37Z</dcterms:modified>
</cp:coreProperties>
</file>