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161" d="100"/>
          <a:sy n="161" d="100"/>
        </p:scale>
        <p:origin x="-5008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9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6AAC-4B7E-5C42-8D05-E8FE4C24500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5" y="163773"/>
            <a:ext cx="10389334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58939" y="4476467"/>
            <a:ext cx="57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200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58939" y="3403773"/>
            <a:ext cx="57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58939" y="2385347"/>
            <a:ext cx="57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600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58939" y="1327634"/>
            <a:ext cx="57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800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31430" y="324190"/>
            <a:ext cx="57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1000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5134" y="720550"/>
            <a:ext cx="360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05134" y="1147634"/>
            <a:ext cx="36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16234" y="1099134"/>
            <a:ext cx="57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I-</a:t>
            </a:r>
            <a:r>
              <a:rPr lang="en-US" altLang="zh-CN" sz="1200" dirty="0" err="1" smtClean="0">
                <a:latin typeface="Times New Roman" charset="0"/>
                <a:ea typeface="Times New Roman" charset="0"/>
                <a:cs typeface="Times New Roman" charset="0"/>
              </a:rPr>
              <a:t>msk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5134" y="672050"/>
            <a:ext cx="624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1200" dirty="0" err="1" smtClean="0">
                <a:latin typeface="Times New Roman" charset="0"/>
                <a:ea typeface="Times New Roman" charset="0"/>
                <a:cs typeface="Times New Roman" charset="0"/>
              </a:rPr>
              <a:t>msk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3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4</cp:revision>
  <cp:lastPrinted>2020-07-21T14:09:14Z</cp:lastPrinted>
  <dcterms:created xsi:type="dcterms:W3CDTF">2020-07-21T14:00:45Z</dcterms:created>
  <dcterms:modified xsi:type="dcterms:W3CDTF">2020-07-21T14:10:18Z</dcterms:modified>
</cp:coreProperties>
</file>