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5"/>
  </p:normalViewPr>
  <p:slideViewPr>
    <p:cSldViewPr snapToGrid="0" snapToObjects="1">
      <p:cViewPr>
        <p:scale>
          <a:sx n="73" d="100"/>
          <a:sy n="73" d="100"/>
        </p:scale>
        <p:origin x="32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ACF81-C2C7-DE4D-8A37-1DF3BCC841A1}" type="datetimeFigureOut">
              <a:rPr lang="en-US" smtClean="0"/>
              <a:t>7/21/20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B5F1A-BF49-6A48-8A71-D7A00E36A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95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5F1A-BF49-6A48-8A71-D7A00E36AD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2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2F69-6953-9A42-9206-4FA3EE93B648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43C0-889C-394F-8B21-530273B1A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4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2F69-6953-9A42-9206-4FA3EE93B648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43C0-889C-394F-8B21-530273B1A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4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2F69-6953-9A42-9206-4FA3EE93B648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43C0-889C-394F-8B21-530273B1A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2F69-6953-9A42-9206-4FA3EE93B648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43C0-889C-394F-8B21-530273B1A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2F69-6953-9A42-9206-4FA3EE93B648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43C0-889C-394F-8B21-530273B1A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1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2F69-6953-9A42-9206-4FA3EE93B648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43C0-889C-394F-8B21-530273B1A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3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2F69-6953-9A42-9206-4FA3EE93B648}" type="datetimeFigureOut">
              <a:rPr lang="en-US" smtClean="0"/>
              <a:t>7/21/20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43C0-889C-394F-8B21-530273B1A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5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2F69-6953-9A42-9206-4FA3EE93B648}" type="datetimeFigureOut">
              <a:rPr lang="en-US" smtClean="0"/>
              <a:t>7/21/20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43C0-889C-394F-8B21-530273B1A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0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2F69-6953-9A42-9206-4FA3EE93B648}" type="datetimeFigureOut">
              <a:rPr lang="en-US" smtClean="0"/>
              <a:t>7/21/20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43C0-889C-394F-8B21-530273B1A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2F69-6953-9A42-9206-4FA3EE93B648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43C0-889C-394F-8B21-530273B1A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0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2F69-6953-9A42-9206-4FA3EE93B648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43C0-889C-394F-8B21-530273B1A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8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92F69-6953-9A42-9206-4FA3EE93B648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C43C0-889C-394F-8B21-530273B1A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5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81" y="177421"/>
            <a:ext cx="10389600" cy="64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65481" y="4577373"/>
            <a:ext cx="450376" cy="286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100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65481" y="3477385"/>
            <a:ext cx="450376" cy="286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>
                <a:latin typeface="Times New Roman" charset="0"/>
                <a:ea typeface="Times New Roman" charset="0"/>
                <a:cs typeface="Times New Roman" charset="0"/>
              </a:rPr>
              <a:t>200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5583" y="2377397"/>
            <a:ext cx="450376" cy="286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300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35583" y="1277409"/>
            <a:ext cx="450376" cy="286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>
                <a:latin typeface="Times New Roman" charset="0"/>
                <a:ea typeface="Times New Roman" charset="0"/>
                <a:cs typeface="Times New Roman" charset="0"/>
              </a:rPr>
              <a:t>400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35583" y="177421"/>
            <a:ext cx="450376" cy="286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>
                <a:latin typeface="Times New Roman" charset="0"/>
                <a:ea typeface="Times New Roman" charset="0"/>
                <a:cs typeface="Times New Roman" charset="0"/>
              </a:rPr>
              <a:t>500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93963" y="693254"/>
            <a:ext cx="360000" cy="18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553963" y="644754"/>
            <a:ext cx="626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S-</a:t>
            </a:r>
            <a:r>
              <a:rPr lang="en-US" altLang="zh-CN" sz="1200" dirty="0" err="1" smtClean="0">
                <a:latin typeface="Times New Roman" charset="0"/>
                <a:ea typeface="Times New Roman" charset="0"/>
                <a:cs typeface="Times New Roman" charset="0"/>
              </a:rPr>
              <a:t>bbox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Hans</dc:creator>
  <cp:lastModifiedBy>Zhang Hans</cp:lastModifiedBy>
  <cp:revision>4</cp:revision>
  <cp:lastPrinted>2020-07-21T14:24:49Z</cp:lastPrinted>
  <dcterms:created xsi:type="dcterms:W3CDTF">2020-07-21T14:11:12Z</dcterms:created>
  <dcterms:modified xsi:type="dcterms:W3CDTF">2020-07-21T14:25:13Z</dcterms:modified>
</cp:coreProperties>
</file>