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4EA"/>
    <a:srgbClr val="92D050"/>
    <a:srgbClr val="FCA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8"/>
  </p:normalViewPr>
  <p:slideViewPr>
    <p:cSldViewPr snapToGrid="0">
      <p:cViewPr>
        <p:scale>
          <a:sx n="106" d="100"/>
          <a:sy n="106" d="100"/>
        </p:scale>
        <p:origin x="256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67C3C-CB79-433A-B56E-CEFBFF27F7E9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99521-9DB0-4608-9FBC-64B3EBA86D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0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totally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72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objects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classes,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which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belong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to</a:t>
            </a:r>
            <a:r>
              <a:rPr lang="zh-CN" altLang="en-US" baseline="0" dirty="0" smtClean="0"/>
              <a:t> </a:t>
            </a:r>
            <a:r>
              <a:rPr lang="en-US" altLang="zh-CN" baseline="0" smtClean="0"/>
              <a:t>7</a:t>
            </a:r>
            <a:r>
              <a:rPr lang="zh-CN" altLang="en-US" baseline="0" smtClean="0"/>
              <a:t> </a:t>
            </a:r>
            <a:r>
              <a:rPr lang="en-US" altLang="zh-CN" baseline="0" dirty="0" smtClean="0"/>
              <a:t>broader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categories.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99521-9DB0-4608-9FBC-64B3EBA86D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25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2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92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35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2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89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97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1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68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84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60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5C35-FB31-44E8-A264-844A8D87695E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13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C5C35-FB31-44E8-A264-844A8D87695E}" type="datetimeFigureOut">
              <a:rPr lang="zh-CN" altLang="en-US" smtClean="0"/>
              <a:t>2020/8/30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E7721-D674-43CF-96FD-AC726BAE43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22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文本框 20"/>
          <p:cNvSpPr txBox="1"/>
          <p:nvPr/>
        </p:nvSpPr>
        <p:spPr>
          <a:xfrm rot="18043612">
            <a:off x="7254432" y="60544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PianoSax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文本框 20"/>
          <p:cNvSpPr txBox="1"/>
          <p:nvPr/>
        </p:nvSpPr>
        <p:spPr>
          <a:xfrm rot="4571455">
            <a:off x="5316091" y="46901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文本框 20"/>
          <p:cNvSpPr txBox="1"/>
          <p:nvPr/>
        </p:nvSpPr>
        <p:spPr>
          <a:xfrm rot="17638442">
            <a:off x="7009053" y="47272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Times New Roman" charset="0"/>
                <a:ea typeface="Times New Roman" charset="0"/>
                <a:cs typeface="Times New Roman" charset="0"/>
              </a:rPr>
              <a:t>CarréFlûte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1" name="文本框 20"/>
          <p:cNvSpPr txBox="1"/>
          <p:nvPr/>
        </p:nvSpPr>
        <p:spPr>
          <a:xfrm rot="20542189">
            <a:off x="8684508" y="2427266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ItalianConversation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文本框 20"/>
          <p:cNvSpPr txBox="1"/>
          <p:nvPr/>
        </p:nvSpPr>
        <p:spPr>
          <a:xfrm rot="17060322">
            <a:off x="6347195" y="33148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Preclude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5" name="文本框 20"/>
          <p:cNvSpPr txBox="1"/>
          <p:nvPr/>
        </p:nvSpPr>
        <p:spPr>
          <a:xfrm rot="20410001">
            <a:off x="8622246" y="2102075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SpanishConversation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6" name="文本框 20"/>
          <p:cNvSpPr txBox="1"/>
          <p:nvPr/>
        </p:nvSpPr>
        <p:spPr>
          <a:xfrm rot="20913337">
            <a:off x="8742610" y="2793746"/>
            <a:ext cx="174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PianoTeaching-1</a:t>
            </a:r>
          </a:p>
        </p:txBody>
      </p:sp>
      <p:sp>
        <p:nvSpPr>
          <p:cNvPr id="338" name="文本框 20"/>
          <p:cNvSpPr txBox="1"/>
          <p:nvPr/>
        </p:nvSpPr>
        <p:spPr>
          <a:xfrm rot="5164446">
            <a:off x="5834253" y="35306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Drums</a:t>
            </a:r>
          </a:p>
        </p:txBody>
      </p:sp>
      <p:sp>
        <p:nvSpPr>
          <p:cNvPr id="339" name="文本框 20"/>
          <p:cNvSpPr txBox="1"/>
          <p:nvPr/>
        </p:nvSpPr>
        <p:spPr>
          <a:xfrm rot="17134159">
            <a:off x="6660683" y="502254"/>
            <a:ext cx="760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Violin</a:t>
            </a:r>
          </a:p>
        </p:txBody>
      </p:sp>
      <p:sp>
        <p:nvSpPr>
          <p:cNvPr id="340" name="文本框 20"/>
          <p:cNvSpPr txBox="1"/>
          <p:nvPr/>
        </p:nvSpPr>
        <p:spPr>
          <a:xfrm rot="3327434">
            <a:off x="4080854" y="80952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Military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2" name="文本框 20"/>
          <p:cNvSpPr txBox="1"/>
          <p:nvPr/>
        </p:nvSpPr>
        <p:spPr>
          <a:xfrm rot="1185932">
            <a:off x="8593049" y="444068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RacingCar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文本框 20"/>
          <p:cNvSpPr txBox="1"/>
          <p:nvPr/>
        </p:nvSpPr>
        <p:spPr>
          <a:xfrm rot="444646">
            <a:off x="8793090" y="3783739"/>
            <a:ext cx="127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Interview-2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文本框 20"/>
          <p:cNvSpPr txBox="1"/>
          <p:nvPr/>
        </p:nvSpPr>
        <p:spPr>
          <a:xfrm rot="914522">
            <a:off x="8687713" y="406977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Football</a:t>
            </a:r>
          </a:p>
        </p:txBody>
      </p:sp>
      <p:sp>
        <p:nvSpPr>
          <p:cNvPr id="346" name="文本框 20"/>
          <p:cNvSpPr txBox="1"/>
          <p:nvPr/>
        </p:nvSpPr>
        <p:spPr>
          <a:xfrm rot="1608314">
            <a:off x="8493963" y="46428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Lawn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" name="文本框 20"/>
          <p:cNvSpPr txBox="1"/>
          <p:nvPr/>
        </p:nvSpPr>
        <p:spPr>
          <a:xfrm rot="1992900">
            <a:off x="8315639" y="5026545"/>
            <a:ext cx="1167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Exhibition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9" name="文本框 20"/>
          <p:cNvSpPr txBox="1"/>
          <p:nvPr/>
        </p:nvSpPr>
        <p:spPr>
          <a:xfrm rot="2225400">
            <a:off x="8155916" y="520163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Grove-1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文本框 20"/>
          <p:cNvSpPr txBox="1"/>
          <p:nvPr/>
        </p:nvSpPr>
        <p:spPr>
          <a:xfrm rot="3729130">
            <a:off x="6791269" y="617158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Sliding</a:t>
            </a:r>
          </a:p>
        </p:txBody>
      </p:sp>
      <p:sp>
        <p:nvSpPr>
          <p:cNvPr id="361" name="文本框 20"/>
          <p:cNvSpPr txBox="1"/>
          <p:nvPr/>
        </p:nvSpPr>
        <p:spPr>
          <a:xfrm rot="4249630">
            <a:off x="6527085" y="624835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2" name="文本框 20"/>
          <p:cNvSpPr txBox="1"/>
          <p:nvPr/>
        </p:nvSpPr>
        <p:spPr>
          <a:xfrm rot="3514047">
            <a:off x="6951825" y="6199504"/>
            <a:ext cx="120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Badminton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3" name="文本框 20"/>
          <p:cNvSpPr txBox="1"/>
          <p:nvPr/>
        </p:nvSpPr>
        <p:spPr>
          <a:xfrm rot="17346376">
            <a:off x="4756656" y="625994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Carriage</a:t>
            </a:r>
          </a:p>
        </p:txBody>
      </p:sp>
      <p:sp>
        <p:nvSpPr>
          <p:cNvPr id="364" name="文本框 20"/>
          <p:cNvSpPr txBox="1"/>
          <p:nvPr/>
        </p:nvSpPr>
        <p:spPr>
          <a:xfrm rot="2761409">
            <a:off x="7850829" y="553434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Skiing</a:t>
            </a:r>
          </a:p>
        </p:txBody>
      </p:sp>
      <p:sp>
        <p:nvSpPr>
          <p:cNvPr id="365" name="文本框 20"/>
          <p:cNvSpPr txBox="1"/>
          <p:nvPr/>
        </p:nvSpPr>
        <p:spPr>
          <a:xfrm rot="4730653">
            <a:off x="6277597" y="62365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文本框 20"/>
          <p:cNvSpPr txBox="1"/>
          <p:nvPr/>
        </p:nvSpPr>
        <p:spPr>
          <a:xfrm rot="17621222">
            <a:off x="4392203" y="623693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Bycycling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7" name="文本框 20"/>
          <p:cNvSpPr txBox="1"/>
          <p:nvPr/>
        </p:nvSpPr>
        <p:spPr>
          <a:xfrm rot="2551196">
            <a:off x="7996595" y="542270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Grove-2</a:t>
            </a:r>
          </a:p>
        </p:txBody>
      </p:sp>
      <p:sp>
        <p:nvSpPr>
          <p:cNvPr id="368" name="文本框 20"/>
          <p:cNvSpPr txBox="1"/>
          <p:nvPr/>
        </p:nvSpPr>
        <p:spPr>
          <a:xfrm rot="20960118">
            <a:off x="2667841" y="3861606"/>
            <a:ext cx="103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" name="文本框 20"/>
          <p:cNvSpPr txBox="1"/>
          <p:nvPr/>
        </p:nvSpPr>
        <p:spPr>
          <a:xfrm rot="16912301">
            <a:off x="5072020" y="62500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Dogs-1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" name="文本框 20"/>
          <p:cNvSpPr txBox="1"/>
          <p:nvPr/>
        </p:nvSpPr>
        <p:spPr>
          <a:xfrm rot="16568953">
            <a:off x="5383177" y="6177722"/>
            <a:ext cx="76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" name="文本框 20"/>
          <p:cNvSpPr txBox="1"/>
          <p:nvPr/>
        </p:nvSpPr>
        <p:spPr>
          <a:xfrm rot="16431570">
            <a:off x="5642919" y="6285076"/>
            <a:ext cx="77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Beach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0" name="文本框 20"/>
          <p:cNvSpPr txBox="1"/>
          <p:nvPr/>
        </p:nvSpPr>
        <p:spPr>
          <a:xfrm rot="16200000">
            <a:off x="5896456" y="6332447"/>
            <a:ext cx="79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Tennis</a:t>
            </a:r>
          </a:p>
        </p:txBody>
      </p:sp>
      <p:sp>
        <p:nvSpPr>
          <p:cNvPr id="401" name="文本框 20"/>
          <p:cNvSpPr txBox="1"/>
          <p:nvPr/>
        </p:nvSpPr>
        <p:spPr>
          <a:xfrm rot="17841799">
            <a:off x="4396599" y="5998703"/>
            <a:ext cx="87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Dogs-2</a:t>
            </a:r>
          </a:p>
        </p:txBody>
      </p:sp>
      <p:sp>
        <p:nvSpPr>
          <p:cNvPr id="413" name="文本框 412"/>
          <p:cNvSpPr txBox="1"/>
          <p:nvPr/>
        </p:nvSpPr>
        <p:spPr>
          <a:xfrm rot="19300646">
            <a:off x="3012273" y="5263222"/>
            <a:ext cx="126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MrChildren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4" name="文本框 413"/>
          <p:cNvSpPr txBox="1"/>
          <p:nvPr/>
        </p:nvSpPr>
        <p:spPr>
          <a:xfrm rot="18865016">
            <a:off x="3146502" y="551363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Improvising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" name="文本框 414"/>
          <p:cNvSpPr txBox="1"/>
          <p:nvPr/>
        </p:nvSpPr>
        <p:spPr>
          <a:xfrm rot="18660570">
            <a:off x="7645529" y="84578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SuperPower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6" name="文本框 20"/>
          <p:cNvSpPr txBox="1"/>
          <p:nvPr/>
        </p:nvSpPr>
        <p:spPr>
          <a:xfrm rot="18315350">
            <a:off x="3879848" y="5710437"/>
            <a:ext cx="89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Riptide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7" name="文本框 20"/>
          <p:cNvSpPr txBox="1"/>
          <p:nvPr/>
        </p:nvSpPr>
        <p:spPr>
          <a:xfrm rot="18055931">
            <a:off x="4226515" y="5793114"/>
            <a:ext cx="77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razy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4" name="文本框 20"/>
          <p:cNvSpPr txBox="1"/>
          <p:nvPr/>
        </p:nvSpPr>
        <p:spPr>
          <a:xfrm rot="20629923">
            <a:off x="2361279" y="420305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Times New Roman" charset="0"/>
                <a:ea typeface="Times New Roman" charset="0"/>
                <a:cs typeface="Times New Roman" charset="0"/>
              </a:rPr>
              <a:t>João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-e-Maria</a:t>
            </a:r>
            <a:endParaRPr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7" name="文本框 20"/>
          <p:cNvSpPr txBox="1"/>
          <p:nvPr/>
        </p:nvSpPr>
        <p:spPr>
          <a:xfrm rot="20153805">
            <a:off x="2336614" y="4518494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UseSomebody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8" name="文本框 20"/>
          <p:cNvSpPr txBox="1"/>
          <p:nvPr/>
        </p:nvSpPr>
        <p:spPr>
          <a:xfrm rot="19638097">
            <a:off x="1395453" y="5427567"/>
            <a:ext cx="291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CanNotStopTheFeeling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-Solo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5" name="文本框 20"/>
          <p:cNvSpPr txBox="1"/>
          <p:nvPr/>
        </p:nvSpPr>
        <p:spPr>
          <a:xfrm rot="21405908">
            <a:off x="2229098" y="325886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Soliloquizing</a:t>
            </a:r>
          </a:p>
        </p:txBody>
      </p:sp>
      <p:sp>
        <p:nvSpPr>
          <p:cNvPr id="436" name="文本框 20"/>
          <p:cNvSpPr txBox="1"/>
          <p:nvPr/>
        </p:nvSpPr>
        <p:spPr>
          <a:xfrm rot="344786">
            <a:off x="1995141" y="2910773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FrenchSpeaking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7" name="文本框 20"/>
          <p:cNvSpPr txBox="1"/>
          <p:nvPr/>
        </p:nvSpPr>
        <p:spPr>
          <a:xfrm rot="1046765">
            <a:off x="2616637" y="235938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EllenShow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8" name="文本框 20"/>
          <p:cNvSpPr txBox="1"/>
          <p:nvPr/>
        </p:nvSpPr>
        <p:spPr>
          <a:xfrm rot="18944065">
            <a:off x="7845865" y="826993"/>
            <a:ext cx="239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WaitingForAnInterview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9" name="文本框 20"/>
          <p:cNvSpPr txBox="1"/>
          <p:nvPr/>
        </p:nvSpPr>
        <p:spPr>
          <a:xfrm rot="1383114">
            <a:off x="2635076" y="208694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7" name="文本框 20"/>
          <p:cNvSpPr txBox="1"/>
          <p:nvPr/>
        </p:nvSpPr>
        <p:spPr>
          <a:xfrm rot="2532252">
            <a:off x="3058762" y="13742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AudiIntro-2</a:t>
            </a:r>
          </a:p>
        </p:txBody>
      </p:sp>
      <p:sp>
        <p:nvSpPr>
          <p:cNvPr id="448" name="文本框 20"/>
          <p:cNvSpPr txBox="1"/>
          <p:nvPr/>
        </p:nvSpPr>
        <p:spPr>
          <a:xfrm rot="3103334">
            <a:off x="3723880" y="111031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9" name="文本框 20"/>
          <p:cNvSpPr txBox="1"/>
          <p:nvPr/>
        </p:nvSpPr>
        <p:spPr>
          <a:xfrm rot="1964306">
            <a:off x="2760936" y="185196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AudiIntro-4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" name="文本框 20"/>
          <p:cNvSpPr txBox="1"/>
          <p:nvPr/>
        </p:nvSpPr>
        <p:spPr>
          <a:xfrm rot="803190">
            <a:off x="2157575" y="2604787"/>
            <a:ext cx="158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TelephoneTech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2" name="文本框 20"/>
          <p:cNvSpPr txBox="1"/>
          <p:nvPr/>
        </p:nvSpPr>
        <p:spPr>
          <a:xfrm rot="21175715">
            <a:off x="1885665" y="355793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ChineseSpeaking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3" name="文本框 20"/>
          <p:cNvSpPr txBox="1"/>
          <p:nvPr/>
        </p:nvSpPr>
        <p:spPr>
          <a:xfrm rot="2906435">
            <a:off x="3266216" y="119235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AudiIntro-1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4" name="文本框 20"/>
          <p:cNvSpPr txBox="1"/>
          <p:nvPr/>
        </p:nvSpPr>
        <p:spPr>
          <a:xfrm rot="4895299">
            <a:off x="5503275" y="33575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Cannon</a:t>
            </a:r>
          </a:p>
        </p:txBody>
      </p:sp>
      <p:sp>
        <p:nvSpPr>
          <p:cNvPr id="465" name="文本框 20"/>
          <p:cNvSpPr txBox="1"/>
          <p:nvPr/>
        </p:nvSpPr>
        <p:spPr>
          <a:xfrm rot="16574966">
            <a:off x="6027694" y="30388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6" name="文本框 20"/>
          <p:cNvSpPr txBox="1"/>
          <p:nvPr/>
        </p:nvSpPr>
        <p:spPr>
          <a:xfrm rot="2288901">
            <a:off x="2911906" y="161738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AudiIntro-3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7" name="文本框 20"/>
          <p:cNvSpPr txBox="1"/>
          <p:nvPr/>
        </p:nvSpPr>
        <p:spPr>
          <a:xfrm rot="3680673">
            <a:off x="4603069" y="5738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Surfing</a:t>
            </a:r>
          </a:p>
        </p:txBody>
      </p:sp>
      <p:sp>
        <p:nvSpPr>
          <p:cNvPr id="468" name="文本框 20"/>
          <p:cNvSpPr txBox="1"/>
          <p:nvPr/>
        </p:nvSpPr>
        <p:spPr>
          <a:xfrm rot="3753658">
            <a:off x="4184288" y="59647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Breakfast</a:t>
            </a:r>
          </a:p>
        </p:txBody>
      </p:sp>
      <p:sp>
        <p:nvSpPr>
          <p:cNvPr id="469" name="文本框 20"/>
          <p:cNvSpPr txBox="1"/>
          <p:nvPr/>
        </p:nvSpPr>
        <p:spPr>
          <a:xfrm rot="3078418">
            <a:off x="3778519" y="89451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Coaching</a:t>
            </a:r>
          </a:p>
        </p:txBody>
      </p:sp>
      <p:sp>
        <p:nvSpPr>
          <p:cNvPr id="470" name="文本框 20"/>
          <p:cNvSpPr txBox="1"/>
          <p:nvPr/>
        </p:nvSpPr>
        <p:spPr>
          <a:xfrm rot="4217563">
            <a:off x="4869576" y="41153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Greeting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" name="文本框 20"/>
          <p:cNvSpPr txBox="1"/>
          <p:nvPr/>
        </p:nvSpPr>
        <p:spPr>
          <a:xfrm rot="19178875">
            <a:off x="8044563" y="1113141"/>
            <a:ext cx="2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FrenchConversation-1</a:t>
            </a:r>
          </a:p>
        </p:txBody>
      </p:sp>
      <p:sp>
        <p:nvSpPr>
          <p:cNvPr id="260" name="椭圆 259"/>
          <p:cNvSpPr/>
          <p:nvPr/>
        </p:nvSpPr>
        <p:spPr>
          <a:xfrm>
            <a:off x="8216614" y="1968976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椭圆 264"/>
          <p:cNvSpPr/>
          <p:nvPr/>
        </p:nvSpPr>
        <p:spPr>
          <a:xfrm>
            <a:off x="8614471" y="2840508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8550584" y="2607688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8457499" y="2379588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8346114" y="2191075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7403602" y="1228388"/>
            <a:ext cx="172744" cy="172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8071441" y="1779088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椭圆 315"/>
          <p:cNvSpPr/>
          <p:nvPr/>
        </p:nvSpPr>
        <p:spPr>
          <a:xfrm>
            <a:off x="7926304" y="1625727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7768171" y="1473542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椭圆 323"/>
          <p:cNvSpPr/>
          <p:nvPr/>
        </p:nvSpPr>
        <p:spPr>
          <a:xfrm>
            <a:off x="7586230" y="1331159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椭圆 325"/>
          <p:cNvSpPr/>
          <p:nvPr/>
        </p:nvSpPr>
        <p:spPr>
          <a:xfrm>
            <a:off x="7226281" y="1136255"/>
            <a:ext cx="172744" cy="172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" name="椭圆 326"/>
          <p:cNvSpPr/>
          <p:nvPr/>
        </p:nvSpPr>
        <p:spPr>
          <a:xfrm>
            <a:off x="7029220" y="1040599"/>
            <a:ext cx="172744" cy="172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椭圆 340"/>
          <p:cNvSpPr/>
          <p:nvPr/>
        </p:nvSpPr>
        <p:spPr>
          <a:xfrm>
            <a:off x="8645383" y="3066788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9" name="椭圆 348"/>
          <p:cNvSpPr/>
          <p:nvPr/>
        </p:nvSpPr>
        <p:spPr>
          <a:xfrm>
            <a:off x="8655945" y="3790268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1" name="椭圆 350"/>
          <p:cNvSpPr/>
          <p:nvPr/>
        </p:nvSpPr>
        <p:spPr>
          <a:xfrm>
            <a:off x="8680959" y="3531749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" name="椭圆 351"/>
          <p:cNvSpPr/>
          <p:nvPr/>
        </p:nvSpPr>
        <p:spPr>
          <a:xfrm>
            <a:off x="8679342" y="3311495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椭圆 352"/>
          <p:cNvSpPr/>
          <p:nvPr/>
        </p:nvSpPr>
        <p:spPr>
          <a:xfrm>
            <a:off x="8595317" y="4055862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椭圆 353"/>
          <p:cNvSpPr/>
          <p:nvPr/>
        </p:nvSpPr>
        <p:spPr>
          <a:xfrm>
            <a:off x="8517645" y="4311070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椭圆 354"/>
          <p:cNvSpPr/>
          <p:nvPr/>
        </p:nvSpPr>
        <p:spPr>
          <a:xfrm>
            <a:off x="8415248" y="4559646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6" name="椭圆 355"/>
          <p:cNvSpPr/>
          <p:nvPr/>
        </p:nvSpPr>
        <p:spPr>
          <a:xfrm>
            <a:off x="8282914" y="4794440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" name="椭圆 356"/>
          <p:cNvSpPr/>
          <p:nvPr/>
        </p:nvSpPr>
        <p:spPr>
          <a:xfrm>
            <a:off x="8003607" y="5173986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" name="椭圆 357"/>
          <p:cNvSpPr/>
          <p:nvPr/>
        </p:nvSpPr>
        <p:spPr>
          <a:xfrm>
            <a:off x="7508739" y="5577569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9" name="椭圆 368"/>
          <p:cNvSpPr/>
          <p:nvPr/>
        </p:nvSpPr>
        <p:spPr>
          <a:xfrm>
            <a:off x="8140663" y="4998244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" name="椭圆 369"/>
          <p:cNvSpPr/>
          <p:nvPr/>
        </p:nvSpPr>
        <p:spPr>
          <a:xfrm>
            <a:off x="7672667" y="5463759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1" name="椭圆 370"/>
          <p:cNvSpPr/>
          <p:nvPr/>
        </p:nvSpPr>
        <p:spPr>
          <a:xfrm>
            <a:off x="6924429" y="5857897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2" name="椭圆 371"/>
          <p:cNvSpPr/>
          <p:nvPr/>
        </p:nvSpPr>
        <p:spPr>
          <a:xfrm>
            <a:off x="7833884" y="5327443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3" name="椭圆 372"/>
          <p:cNvSpPr/>
          <p:nvPr/>
        </p:nvSpPr>
        <p:spPr>
          <a:xfrm>
            <a:off x="7131874" y="5783931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4" name="椭圆 373"/>
          <p:cNvSpPr/>
          <p:nvPr/>
        </p:nvSpPr>
        <p:spPr>
          <a:xfrm>
            <a:off x="6241983" y="5985056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椭圆 374"/>
          <p:cNvSpPr/>
          <p:nvPr/>
        </p:nvSpPr>
        <p:spPr>
          <a:xfrm>
            <a:off x="7318404" y="5699058"/>
            <a:ext cx="172744" cy="17274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椭圆 375"/>
          <p:cNvSpPr/>
          <p:nvPr/>
        </p:nvSpPr>
        <p:spPr>
          <a:xfrm>
            <a:off x="6722014" y="5914264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椭圆 386"/>
          <p:cNvSpPr/>
          <p:nvPr/>
        </p:nvSpPr>
        <p:spPr>
          <a:xfrm>
            <a:off x="5985148" y="5983014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4" name="椭圆 393"/>
          <p:cNvSpPr/>
          <p:nvPr/>
        </p:nvSpPr>
        <p:spPr>
          <a:xfrm>
            <a:off x="6493250" y="5959230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" name="椭圆 395"/>
          <p:cNvSpPr/>
          <p:nvPr/>
        </p:nvSpPr>
        <p:spPr>
          <a:xfrm>
            <a:off x="4739245" y="5562732"/>
            <a:ext cx="172744" cy="1727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7" name="椭圆 396"/>
          <p:cNvSpPr/>
          <p:nvPr/>
        </p:nvSpPr>
        <p:spPr>
          <a:xfrm>
            <a:off x="5144169" y="5778099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" name="椭圆 397"/>
          <p:cNvSpPr/>
          <p:nvPr/>
        </p:nvSpPr>
        <p:spPr>
          <a:xfrm>
            <a:off x="5763090" y="5956675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" name="椭圆 404"/>
          <p:cNvSpPr/>
          <p:nvPr/>
        </p:nvSpPr>
        <p:spPr>
          <a:xfrm>
            <a:off x="4965878" y="5688709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6" name="椭圆 405"/>
          <p:cNvSpPr/>
          <p:nvPr/>
        </p:nvSpPr>
        <p:spPr>
          <a:xfrm>
            <a:off x="5325398" y="5841713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7" name="椭圆 406"/>
          <p:cNvSpPr/>
          <p:nvPr/>
        </p:nvSpPr>
        <p:spPr>
          <a:xfrm>
            <a:off x="5543746" y="5904699"/>
            <a:ext cx="172744" cy="1727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" name="椭圆 407"/>
          <p:cNvSpPr/>
          <p:nvPr/>
        </p:nvSpPr>
        <p:spPr>
          <a:xfrm>
            <a:off x="3958639" y="4779406"/>
            <a:ext cx="172744" cy="1727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" name="椭圆 408"/>
          <p:cNvSpPr/>
          <p:nvPr/>
        </p:nvSpPr>
        <p:spPr>
          <a:xfrm>
            <a:off x="4083236" y="4966815"/>
            <a:ext cx="172744" cy="1727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" name="椭圆 409"/>
          <p:cNvSpPr/>
          <p:nvPr/>
        </p:nvSpPr>
        <p:spPr>
          <a:xfrm>
            <a:off x="4207542" y="5124679"/>
            <a:ext cx="172744" cy="1727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" name="椭圆 410"/>
          <p:cNvSpPr/>
          <p:nvPr/>
        </p:nvSpPr>
        <p:spPr>
          <a:xfrm>
            <a:off x="4348695" y="5273371"/>
            <a:ext cx="172744" cy="1727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2" name="椭圆 411"/>
          <p:cNvSpPr/>
          <p:nvPr/>
        </p:nvSpPr>
        <p:spPr>
          <a:xfrm>
            <a:off x="4522135" y="5422298"/>
            <a:ext cx="172744" cy="1727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椭圆 418"/>
          <p:cNvSpPr/>
          <p:nvPr/>
        </p:nvSpPr>
        <p:spPr>
          <a:xfrm>
            <a:off x="3656786" y="4114762"/>
            <a:ext cx="172744" cy="1727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椭圆 419"/>
          <p:cNvSpPr/>
          <p:nvPr/>
        </p:nvSpPr>
        <p:spPr>
          <a:xfrm>
            <a:off x="3734974" y="4340464"/>
            <a:ext cx="172744" cy="1727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椭圆 420"/>
          <p:cNvSpPr/>
          <p:nvPr/>
        </p:nvSpPr>
        <p:spPr>
          <a:xfrm>
            <a:off x="3622494" y="3847647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2" name="椭圆 421"/>
          <p:cNvSpPr/>
          <p:nvPr/>
        </p:nvSpPr>
        <p:spPr>
          <a:xfrm>
            <a:off x="3604133" y="3590159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3" name="椭圆 422"/>
          <p:cNvSpPr/>
          <p:nvPr/>
        </p:nvSpPr>
        <p:spPr>
          <a:xfrm>
            <a:off x="3842217" y="4587622"/>
            <a:ext cx="172744" cy="1727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" name="椭圆 429"/>
          <p:cNvSpPr/>
          <p:nvPr/>
        </p:nvSpPr>
        <p:spPr>
          <a:xfrm>
            <a:off x="3770213" y="2456191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1" name="椭圆 430"/>
          <p:cNvSpPr/>
          <p:nvPr/>
        </p:nvSpPr>
        <p:spPr>
          <a:xfrm>
            <a:off x="3659338" y="2887063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椭圆 431"/>
          <p:cNvSpPr/>
          <p:nvPr/>
        </p:nvSpPr>
        <p:spPr>
          <a:xfrm>
            <a:off x="3708865" y="2661669"/>
            <a:ext cx="184353" cy="19410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3" name="椭圆 432"/>
          <p:cNvSpPr/>
          <p:nvPr/>
        </p:nvSpPr>
        <p:spPr>
          <a:xfrm>
            <a:off x="3608976" y="3124214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4" name="椭圆 433"/>
          <p:cNvSpPr/>
          <p:nvPr/>
        </p:nvSpPr>
        <p:spPr>
          <a:xfrm>
            <a:off x="3615007" y="3354830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" name="椭圆 439"/>
          <p:cNvSpPr/>
          <p:nvPr/>
        </p:nvSpPr>
        <p:spPr>
          <a:xfrm>
            <a:off x="3983489" y="2108471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1" name="椭圆 440"/>
          <p:cNvSpPr/>
          <p:nvPr/>
        </p:nvSpPr>
        <p:spPr>
          <a:xfrm>
            <a:off x="3880626" y="2289727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2" name="椭圆 441"/>
          <p:cNvSpPr/>
          <p:nvPr/>
        </p:nvSpPr>
        <p:spPr>
          <a:xfrm>
            <a:off x="4393785" y="1609086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3" name="椭圆 442"/>
          <p:cNvSpPr/>
          <p:nvPr/>
        </p:nvSpPr>
        <p:spPr>
          <a:xfrm>
            <a:off x="4244365" y="1747320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4" name="椭圆 443"/>
          <p:cNvSpPr/>
          <p:nvPr/>
        </p:nvSpPr>
        <p:spPr>
          <a:xfrm>
            <a:off x="4729501" y="1326026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5" name="椭圆 444"/>
          <p:cNvSpPr/>
          <p:nvPr/>
        </p:nvSpPr>
        <p:spPr>
          <a:xfrm>
            <a:off x="4540859" y="1454668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6" name="椭圆 445"/>
          <p:cNvSpPr/>
          <p:nvPr/>
        </p:nvSpPr>
        <p:spPr>
          <a:xfrm>
            <a:off x="4111674" y="1902563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4" name="椭圆 453"/>
          <p:cNvSpPr/>
          <p:nvPr/>
        </p:nvSpPr>
        <p:spPr>
          <a:xfrm>
            <a:off x="6139567" y="906440"/>
            <a:ext cx="172744" cy="172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5" name="椭圆 454"/>
          <p:cNvSpPr/>
          <p:nvPr/>
        </p:nvSpPr>
        <p:spPr>
          <a:xfrm>
            <a:off x="6625115" y="942280"/>
            <a:ext cx="172744" cy="172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6" name="椭圆 455"/>
          <p:cNvSpPr/>
          <p:nvPr/>
        </p:nvSpPr>
        <p:spPr>
          <a:xfrm>
            <a:off x="4893769" y="1206612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8" name="椭圆 457"/>
          <p:cNvSpPr/>
          <p:nvPr/>
        </p:nvSpPr>
        <p:spPr>
          <a:xfrm>
            <a:off x="5895748" y="912908"/>
            <a:ext cx="172744" cy="172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9" name="椭圆 458"/>
          <p:cNvSpPr/>
          <p:nvPr/>
        </p:nvSpPr>
        <p:spPr>
          <a:xfrm>
            <a:off x="5136882" y="1108232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椭圆 459"/>
          <p:cNvSpPr/>
          <p:nvPr/>
        </p:nvSpPr>
        <p:spPr>
          <a:xfrm>
            <a:off x="6390669" y="906440"/>
            <a:ext cx="172744" cy="172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" name="椭圆 460"/>
          <p:cNvSpPr/>
          <p:nvPr/>
        </p:nvSpPr>
        <p:spPr>
          <a:xfrm>
            <a:off x="5620534" y="954227"/>
            <a:ext cx="172744" cy="172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2" name="椭圆 461"/>
          <p:cNvSpPr/>
          <p:nvPr/>
        </p:nvSpPr>
        <p:spPr>
          <a:xfrm>
            <a:off x="5388947" y="1022264"/>
            <a:ext cx="172744" cy="17274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2" name="椭圆 471"/>
          <p:cNvSpPr/>
          <p:nvPr/>
        </p:nvSpPr>
        <p:spPr>
          <a:xfrm>
            <a:off x="6243304" y="3261738"/>
            <a:ext cx="3600" cy="3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文本框 20"/>
          <p:cNvSpPr txBox="1"/>
          <p:nvPr/>
        </p:nvSpPr>
        <p:spPr>
          <a:xfrm rot="18570524">
            <a:off x="3627112" y="552240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Soprano</a:t>
            </a:r>
            <a:endParaRPr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3" name="椭圆 432"/>
          <p:cNvSpPr/>
          <p:nvPr/>
        </p:nvSpPr>
        <p:spPr>
          <a:xfrm>
            <a:off x="6832459" y="982446"/>
            <a:ext cx="172744" cy="1727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文本框 20"/>
          <p:cNvSpPr txBox="1"/>
          <p:nvPr/>
        </p:nvSpPr>
        <p:spPr>
          <a:xfrm rot="17339967">
            <a:off x="6825251" y="448836"/>
            <a:ext cx="971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Trumpet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文本框 20"/>
          <p:cNvSpPr txBox="1"/>
          <p:nvPr/>
        </p:nvSpPr>
        <p:spPr>
          <a:xfrm rot="19877583">
            <a:off x="1126761" y="5177787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CanNotStopTheFeeling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-Choir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本框 20"/>
          <p:cNvSpPr txBox="1"/>
          <p:nvPr/>
        </p:nvSpPr>
        <p:spPr>
          <a:xfrm rot="18217558">
            <a:off x="7439708" y="728887"/>
            <a:ext cx="115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HupoTang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本框 20"/>
          <p:cNvSpPr txBox="1"/>
          <p:nvPr/>
        </p:nvSpPr>
        <p:spPr>
          <a:xfrm rot="19633720">
            <a:off x="8255750" y="1447769"/>
            <a:ext cx="2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FrenchConversation-2</a:t>
            </a:r>
          </a:p>
        </p:txBody>
      </p:sp>
      <p:sp>
        <p:nvSpPr>
          <p:cNvPr id="174" name="文本框 20"/>
          <p:cNvSpPr txBox="1"/>
          <p:nvPr/>
        </p:nvSpPr>
        <p:spPr>
          <a:xfrm rot="19865047">
            <a:off x="8452288" y="1707284"/>
            <a:ext cx="228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FrenchConversation-3</a:t>
            </a:r>
          </a:p>
        </p:txBody>
      </p:sp>
      <p:sp>
        <p:nvSpPr>
          <p:cNvPr id="175" name="文本框 20"/>
          <p:cNvSpPr txBox="1"/>
          <p:nvPr/>
        </p:nvSpPr>
        <p:spPr>
          <a:xfrm rot="21224029">
            <a:off x="8780654" y="3129063"/>
            <a:ext cx="174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PianoTeaching-2</a:t>
            </a:r>
          </a:p>
        </p:txBody>
      </p:sp>
      <p:sp>
        <p:nvSpPr>
          <p:cNvPr id="176" name="文本框 20"/>
          <p:cNvSpPr txBox="1"/>
          <p:nvPr/>
        </p:nvSpPr>
        <p:spPr>
          <a:xfrm rot="3226820">
            <a:off x="7347165" y="6029732"/>
            <a:ext cx="132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VoiceComic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文本框 20"/>
          <p:cNvSpPr txBox="1"/>
          <p:nvPr/>
        </p:nvSpPr>
        <p:spPr>
          <a:xfrm rot="2817160">
            <a:off x="7546268" y="597939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GameOverMan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文本框 20"/>
          <p:cNvSpPr txBox="1"/>
          <p:nvPr/>
        </p:nvSpPr>
        <p:spPr>
          <a:xfrm rot="3390949">
            <a:off x="7261592" y="596105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Debate</a:t>
            </a:r>
          </a:p>
        </p:txBody>
      </p:sp>
      <p:sp>
        <p:nvSpPr>
          <p:cNvPr id="210" name="文本框 483"/>
          <p:cNvSpPr txBox="1"/>
          <p:nvPr/>
        </p:nvSpPr>
        <p:spPr>
          <a:xfrm rot="215918">
            <a:off x="6864627" y="3500056"/>
            <a:ext cx="164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Conversation</a:t>
            </a:r>
          </a:p>
        </p:txBody>
      </p:sp>
      <p:sp>
        <p:nvSpPr>
          <p:cNvPr id="167" name="文本框 20"/>
          <p:cNvSpPr txBox="1"/>
          <p:nvPr/>
        </p:nvSpPr>
        <p:spPr>
          <a:xfrm rot="18643138">
            <a:off x="7848519" y="104364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本框 20"/>
          <p:cNvSpPr txBox="1"/>
          <p:nvPr/>
        </p:nvSpPr>
        <p:spPr>
          <a:xfrm rot="183907">
            <a:off x="8804914" y="3486715"/>
            <a:ext cx="192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BadmintonRackets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文本框 483"/>
          <p:cNvSpPr txBox="1"/>
          <p:nvPr/>
        </p:nvSpPr>
        <p:spPr>
          <a:xfrm rot="16943389">
            <a:off x="5645916" y="2004901"/>
            <a:ext cx="164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</a:t>
            </a:r>
          </a:p>
        </p:txBody>
      </p:sp>
      <p:sp>
        <p:nvSpPr>
          <p:cNvPr id="173" name="文本框 483"/>
          <p:cNvSpPr txBox="1"/>
          <p:nvPr/>
        </p:nvSpPr>
        <p:spPr>
          <a:xfrm rot="19573498">
            <a:off x="4618078" y="4041772"/>
            <a:ext cx="11522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Singing</a:t>
            </a:r>
          </a:p>
        </p:txBody>
      </p:sp>
      <p:sp>
        <p:nvSpPr>
          <p:cNvPr id="178" name="文本框 483"/>
          <p:cNvSpPr txBox="1"/>
          <p:nvPr/>
        </p:nvSpPr>
        <p:spPr>
          <a:xfrm rot="16403950">
            <a:off x="5884425" y="4613096"/>
            <a:ext cx="6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</a:t>
            </a:r>
            <a:endParaRPr lang="en-US" altLang="zh-CN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文本框 483"/>
          <p:cNvSpPr txBox="1"/>
          <p:nvPr/>
        </p:nvSpPr>
        <p:spPr>
          <a:xfrm rot="1694682">
            <a:off x="4267643" y="2686498"/>
            <a:ext cx="143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Monologue</a:t>
            </a:r>
          </a:p>
        </p:txBody>
      </p:sp>
      <p:cxnSp>
        <p:nvCxnSpPr>
          <p:cNvPr id="6" name="Straight Connector 5"/>
          <p:cNvCxnSpPr>
            <a:stCxn id="419" idx="0"/>
          </p:cNvCxnSpPr>
          <p:nvPr/>
        </p:nvCxnSpPr>
        <p:spPr>
          <a:xfrm flipV="1">
            <a:off x="3743158" y="3582427"/>
            <a:ext cx="2439781" cy="532335"/>
          </a:xfrm>
          <a:prstGeom prst="line">
            <a:avLst/>
          </a:prstGeom>
          <a:ln w="31750" cmpd="dbl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462" idx="6"/>
          </p:cNvCxnSpPr>
          <p:nvPr/>
        </p:nvCxnSpPr>
        <p:spPr>
          <a:xfrm>
            <a:off x="5561691" y="1108636"/>
            <a:ext cx="656506" cy="2481523"/>
          </a:xfrm>
          <a:prstGeom prst="line">
            <a:avLst/>
          </a:prstGeom>
          <a:ln w="31750" cmpd="dbl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310" idx="5"/>
          </p:cNvCxnSpPr>
          <p:nvPr/>
        </p:nvCxnSpPr>
        <p:spPr>
          <a:xfrm flipH="1">
            <a:off x="6207108" y="1375834"/>
            <a:ext cx="1343940" cy="2214325"/>
          </a:xfrm>
          <a:prstGeom prst="line">
            <a:avLst/>
          </a:prstGeom>
          <a:ln w="31750" cmpd="dbl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endCxn id="375" idx="2"/>
          </p:cNvCxnSpPr>
          <p:nvPr/>
        </p:nvCxnSpPr>
        <p:spPr>
          <a:xfrm>
            <a:off x="6207106" y="3590159"/>
            <a:ext cx="1111298" cy="2195271"/>
          </a:xfrm>
          <a:prstGeom prst="line">
            <a:avLst/>
          </a:prstGeom>
          <a:ln w="31750" cmpd="dbl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endCxn id="405" idx="2"/>
          </p:cNvCxnSpPr>
          <p:nvPr/>
        </p:nvCxnSpPr>
        <p:spPr>
          <a:xfrm flipH="1">
            <a:off x="4965878" y="3581369"/>
            <a:ext cx="1246465" cy="2193712"/>
          </a:xfrm>
          <a:prstGeom prst="line">
            <a:avLst/>
          </a:prstGeom>
          <a:ln w="31750" cmpd="dbl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983651" y="3345223"/>
            <a:ext cx="449047" cy="45344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8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>
                <a:lumMod val="50000"/>
                <a:lumOff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90</Words>
  <Application>Microsoft Macintosh PowerPoint</Application>
  <PresentationFormat>Widescreen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等线</vt:lpstr>
      <vt:lpstr>等线 Light</vt:lpstr>
      <vt:lpstr>Arial</vt:lpstr>
      <vt:lpstr>Office 主题​​</vt:lpstr>
      <vt:lpstr>PowerPoint Presentation</vt:lpstr>
    </vt:vector>
  </TitlesOfParts>
  <Company>LG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FDP</dc:creator>
  <cp:lastModifiedBy>Zhang Hans</cp:lastModifiedBy>
  <cp:revision>109</cp:revision>
  <cp:lastPrinted>2020-08-30T13:43:26Z</cp:lastPrinted>
  <dcterms:created xsi:type="dcterms:W3CDTF">2018-09-29T07:19:38Z</dcterms:created>
  <dcterms:modified xsi:type="dcterms:W3CDTF">2020-08-30T14:29:37Z</dcterms:modified>
</cp:coreProperties>
</file>