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9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7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2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4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85D-0A2E-7247-A531-D0728039E0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C85D-0A2E-7247-A531-D0728039E0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588D-8AD5-ED4F-A1AB-077100DE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163"/>
            <a:ext cx="4419256" cy="3246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56" y="1354508"/>
            <a:ext cx="7140379" cy="40392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8424" y="5361885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a)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Scene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categories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3833" y="5361885"/>
            <a:ext cx="621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object-/instance-level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human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masks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video.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DengXian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3</cp:revision>
  <cp:lastPrinted>2020-08-30T15:52:55Z</cp:lastPrinted>
  <dcterms:created xsi:type="dcterms:W3CDTF">2020-08-30T15:46:03Z</dcterms:created>
  <dcterms:modified xsi:type="dcterms:W3CDTF">2020-08-30T15:58:38Z</dcterms:modified>
</cp:coreProperties>
</file>