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87" d="100"/>
          <a:sy n="87" d="100"/>
        </p:scale>
        <p:origin x="-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7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0C5E-C61D-FC48-8565-789D69D44F4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7" y="443660"/>
            <a:ext cx="10058400" cy="1440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5" y="2054117"/>
            <a:ext cx="10058400" cy="1440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5" y="3664570"/>
            <a:ext cx="10058400" cy="14408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3376" y="528459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94137" y="528459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729" y="2133139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3729" y="3743592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73780" y="2132757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73779" y="3743592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altLang="zh-CN" sz="5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sz="5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5666" y="1969316"/>
            <a:ext cx="11063854" cy="2"/>
          </a:xfrm>
          <a:prstGeom prst="straightConnector1">
            <a:avLst/>
          </a:prstGeom>
          <a:ln w="50800" cmpd="dbl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35666" y="3579771"/>
            <a:ext cx="11063854" cy="2"/>
          </a:xfrm>
          <a:prstGeom prst="straightConnector1">
            <a:avLst/>
          </a:prstGeom>
          <a:ln w="50800" cmpd="dbl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2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5</cp:revision>
  <cp:lastPrinted>2020-08-28T19:20:16Z</cp:lastPrinted>
  <dcterms:created xsi:type="dcterms:W3CDTF">2020-08-28T19:06:35Z</dcterms:created>
  <dcterms:modified xsi:type="dcterms:W3CDTF">2020-08-30T14:15:42Z</dcterms:modified>
</cp:coreProperties>
</file>