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99" d="100"/>
          <a:sy n="99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6AAC-4B7E-5C42-8D05-E8FE4C24500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0F50E-7B27-0C48-9E77-7DDCAAE5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6" y="268265"/>
            <a:ext cx="10695694" cy="6271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45" y="4438787"/>
            <a:ext cx="57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200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59" y="3441449"/>
            <a:ext cx="57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45" y="2406433"/>
            <a:ext cx="57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600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02" y="1409095"/>
            <a:ext cx="57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800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045" y="411757"/>
            <a:ext cx="600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1000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85356" y="561995"/>
            <a:ext cx="579777" cy="3385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85356" y="1055046"/>
            <a:ext cx="579777" cy="338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5133" y="1055045"/>
            <a:ext cx="268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Instance-level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human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masks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5133" y="561996"/>
            <a:ext cx="241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Object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-level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human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masks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42" name="Picture 18" descr=" signs a conversation needs to happen | SmartBri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42" y="411757"/>
            <a:ext cx="3092324" cy="15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oir-clip-art-free-download-clipart-panda-49693 - St. Mary's B.N.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7" y="1912236"/>
            <a:ext cx="2870977" cy="160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an with speech bubble | Fre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124" y="3105701"/>
            <a:ext cx="1721476" cy="17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ite Noise Icons - Download Free Vector Icons | Noun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71" y="411757"/>
            <a:ext cx="2137990" cy="15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90 Musical Instrument Icon Packs - Vect #815254 -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54" y="1687330"/>
            <a:ext cx="3598309" cy="275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3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12</cp:revision>
  <cp:lastPrinted>2020-07-21T14:09:14Z</cp:lastPrinted>
  <dcterms:created xsi:type="dcterms:W3CDTF">2020-07-21T14:00:45Z</dcterms:created>
  <dcterms:modified xsi:type="dcterms:W3CDTF">2020-08-30T15:42:09Z</dcterms:modified>
</cp:coreProperties>
</file>