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9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7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2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C85D-0A2E-7247-A531-D0728039E0F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3800" y="517721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Scene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categories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8866" y="5177219"/>
            <a:ext cx="621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object-/instance-level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human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masks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video.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" y="1165693"/>
            <a:ext cx="4343533" cy="3774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93" y="858940"/>
            <a:ext cx="7729184" cy="43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6</cp:revision>
  <cp:lastPrinted>2020-08-31T08:57:10Z</cp:lastPrinted>
  <dcterms:created xsi:type="dcterms:W3CDTF">2020-08-30T15:46:03Z</dcterms:created>
  <dcterms:modified xsi:type="dcterms:W3CDTF">2020-09-12T12:54:10Z</dcterms:modified>
</cp:coreProperties>
</file>