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>
        <p:scale>
          <a:sx n="99" d="100"/>
          <a:sy n="99" d="100"/>
        </p:scale>
        <p:origin x="1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7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6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0C5E-C61D-FC48-8565-789D69D44F4E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786ED-3882-D64F-8065-FDAD2AF6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ilm Bande De 35Mm - Images vectorielles gratuites sur Pixab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2" b="36363"/>
          <a:stretch/>
        </p:blipFill>
        <p:spPr bwMode="auto">
          <a:xfrm>
            <a:off x="914978" y="4238522"/>
            <a:ext cx="10058399" cy="59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lm Bande De 35Mm - Images vectorielles gratuites sur Pixab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2" b="36363"/>
          <a:stretch/>
        </p:blipFill>
        <p:spPr bwMode="auto">
          <a:xfrm>
            <a:off x="914977" y="2559053"/>
            <a:ext cx="10058399" cy="59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lm Bande De 35Mm - Images vectorielles gratuites sur Pixaba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2" b="36363"/>
          <a:stretch/>
        </p:blipFill>
        <p:spPr bwMode="auto">
          <a:xfrm>
            <a:off x="914978" y="889142"/>
            <a:ext cx="10058399" cy="59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76" y="4447400"/>
            <a:ext cx="10058400" cy="1440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79" y="2769919"/>
            <a:ext cx="10058400" cy="1440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79" y="1093712"/>
            <a:ext cx="10058400" cy="14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2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10</cp:revision>
  <cp:lastPrinted>2020-09-11T12:40:47Z</cp:lastPrinted>
  <dcterms:created xsi:type="dcterms:W3CDTF">2020-08-28T19:06:35Z</dcterms:created>
  <dcterms:modified xsi:type="dcterms:W3CDTF">2020-09-11T12:56:41Z</dcterms:modified>
</cp:coreProperties>
</file>