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5"/>
  </p:normalViewPr>
  <p:slideViewPr>
    <p:cSldViewPr snapToGrid="0" snapToObjects="1">
      <p:cViewPr>
        <p:scale>
          <a:sx n="99" d="100"/>
          <a:sy n="99" d="100"/>
        </p:scale>
        <p:origin x="5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6AAC-4B7E-5C42-8D05-E8FE4C24500A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F50E-7B27-0C48-9E77-7DDCAAE5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6AAC-4B7E-5C42-8D05-E8FE4C24500A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F50E-7B27-0C48-9E77-7DDCAAE5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8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6AAC-4B7E-5C42-8D05-E8FE4C24500A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F50E-7B27-0C48-9E77-7DDCAAE5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6AAC-4B7E-5C42-8D05-E8FE4C24500A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F50E-7B27-0C48-9E77-7DDCAAE5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5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6AAC-4B7E-5C42-8D05-E8FE4C24500A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F50E-7B27-0C48-9E77-7DDCAAE5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6AAC-4B7E-5C42-8D05-E8FE4C24500A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F50E-7B27-0C48-9E77-7DDCAAE5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9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6AAC-4B7E-5C42-8D05-E8FE4C24500A}" type="datetimeFigureOut">
              <a:rPr lang="en-US" smtClean="0"/>
              <a:t>8/31/20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F50E-7B27-0C48-9E77-7DDCAAE5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3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6AAC-4B7E-5C42-8D05-E8FE4C24500A}" type="datetimeFigureOut">
              <a:rPr lang="en-US" smtClean="0"/>
              <a:t>8/31/20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F50E-7B27-0C48-9E77-7DDCAAE5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34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6AAC-4B7E-5C42-8D05-E8FE4C24500A}" type="datetimeFigureOut">
              <a:rPr lang="en-US" smtClean="0"/>
              <a:t>8/31/20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F50E-7B27-0C48-9E77-7DDCAAE5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6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6AAC-4B7E-5C42-8D05-E8FE4C24500A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F50E-7B27-0C48-9E77-7DDCAAE5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1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6AAC-4B7E-5C42-8D05-E8FE4C24500A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F50E-7B27-0C48-9E77-7DDCAAE5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2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56AAC-4B7E-5C42-8D05-E8FE4C24500A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0F50E-7B27-0C48-9E77-7DDCAAE5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7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06" y="268265"/>
            <a:ext cx="10695694" cy="62710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045" y="4438787"/>
            <a:ext cx="573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200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959" y="3441449"/>
            <a:ext cx="573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400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045" y="2406433"/>
            <a:ext cx="573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600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02" y="1409095"/>
            <a:ext cx="573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800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045" y="411757"/>
            <a:ext cx="600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1000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85356" y="561995"/>
            <a:ext cx="579777" cy="3385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285356" y="1055046"/>
            <a:ext cx="579777" cy="3385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865133" y="1055045"/>
            <a:ext cx="2681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Instance-level</a:t>
            </a:r>
            <a:r>
              <a:rPr lang="zh-CN" alt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human</a:t>
            </a:r>
            <a:r>
              <a:rPr lang="zh-CN" alt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masks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65133" y="561996"/>
            <a:ext cx="2412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Object-level</a:t>
            </a:r>
            <a:r>
              <a:rPr lang="zh-CN" alt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human</a:t>
            </a:r>
            <a:r>
              <a:rPr lang="zh-CN" alt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masks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042" name="Picture 18" descr=" signs a conversation needs to happen | SmartBrie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242" y="411757"/>
            <a:ext cx="3092324" cy="150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oir-clip-art-free-download-clipart-panda-49693 - St. Mary's B.N.S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077" y="1912236"/>
            <a:ext cx="2870977" cy="160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an with speech bubble | Fre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124" y="3105701"/>
            <a:ext cx="1721476" cy="172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hite Noise Icons - Download Free Vector Icons | Noun Projec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971" y="411757"/>
            <a:ext cx="2137990" cy="150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90 Musical Instrument Icon Packs - Vect #815254 - 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454" y="1687330"/>
            <a:ext cx="3598309" cy="275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114450" y="304710"/>
            <a:ext cx="1318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Conversation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87761" y="1518053"/>
            <a:ext cx="59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Times New Roman" charset="0"/>
                <a:ea typeface="Times New Roman" charset="0"/>
                <a:cs typeface="Times New Roman" charset="0"/>
              </a:rPr>
              <a:t>Din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16113" y="3515198"/>
            <a:ext cx="869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Times New Roman" charset="0"/>
                <a:ea typeface="Times New Roman" charset="0"/>
                <a:cs typeface="Times New Roman" charset="0"/>
              </a:rPr>
              <a:t>Singing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55562" y="4292695"/>
            <a:ext cx="183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Times New Roman" charset="0"/>
                <a:ea typeface="Times New Roman" charset="0"/>
                <a:cs typeface="Times New Roman" charset="0"/>
              </a:rPr>
              <a:t>Playing Instruments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73090" y="2767147"/>
            <a:ext cx="1165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Times New Roman" charset="0"/>
                <a:ea typeface="Times New Roman" charset="0"/>
                <a:cs typeface="Times New Roman" charset="0"/>
              </a:rPr>
              <a:t>Monologue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73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17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Hans</dc:creator>
  <cp:lastModifiedBy>Zhang Hans</cp:lastModifiedBy>
  <cp:revision>13</cp:revision>
  <cp:lastPrinted>2020-07-21T14:09:14Z</cp:lastPrinted>
  <dcterms:created xsi:type="dcterms:W3CDTF">2020-07-21T14:00:45Z</dcterms:created>
  <dcterms:modified xsi:type="dcterms:W3CDTF">2020-08-31T08:53:03Z</dcterms:modified>
</cp:coreProperties>
</file>