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>
        <p:scale>
          <a:sx n="100" d="100"/>
          <a:sy n="100" d="100"/>
        </p:scale>
        <p:origin x="4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7C3C-CB79-433A-B56E-CEFBFF27F7E9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9521-9DB0-4608-9FBC-64B3EBA8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objects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7</a:t>
            </a:r>
            <a:r>
              <a:rPr lang="zh-CN" altLang="en-US" baseline="0" smtClean="0"/>
              <a:t> </a:t>
            </a:r>
            <a:r>
              <a:rPr lang="en-US" altLang="zh-CN" baseline="0" dirty="0" smtClean="0"/>
              <a:t>broader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categories.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9521-9DB0-4608-9FBC-64B3EBA86D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3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5C35-FB31-44E8-A264-844A8D87695E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5043497" y="2482569"/>
            <a:ext cx="2301473" cy="21900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文本框 20"/>
          <p:cNvSpPr txBox="1"/>
          <p:nvPr/>
        </p:nvSpPr>
        <p:spPr>
          <a:xfrm rot="18510395">
            <a:off x="7529886" y="74397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PianoSaxophone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20"/>
          <p:cNvSpPr txBox="1"/>
          <p:nvPr/>
        </p:nvSpPr>
        <p:spPr>
          <a:xfrm rot="17596607">
            <a:off x="6749361" y="3852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Bluesaholic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20"/>
          <p:cNvSpPr txBox="1"/>
          <p:nvPr/>
        </p:nvSpPr>
        <p:spPr>
          <a:xfrm rot="17982315">
            <a:off x="7128120" y="49613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Carré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-de-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Flûte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1" name="文本框 20"/>
          <p:cNvSpPr txBox="1"/>
          <p:nvPr/>
        </p:nvSpPr>
        <p:spPr>
          <a:xfrm rot="20542189">
            <a:off x="8610324" y="246542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ItalianConversation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20"/>
          <p:cNvSpPr txBox="1"/>
          <p:nvPr/>
        </p:nvSpPr>
        <p:spPr>
          <a:xfrm rot="17060322">
            <a:off x="6578328" y="41777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Preclude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20"/>
          <p:cNvSpPr txBox="1"/>
          <p:nvPr/>
        </p:nvSpPr>
        <p:spPr>
          <a:xfrm rot="20410001">
            <a:off x="8523354" y="216199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SpanishConversation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20"/>
          <p:cNvSpPr txBox="1"/>
          <p:nvPr/>
        </p:nvSpPr>
        <p:spPr>
          <a:xfrm rot="20729952">
            <a:off x="8677063" y="2785256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PianoTeaching-1</a:t>
            </a:r>
          </a:p>
        </p:txBody>
      </p:sp>
      <p:sp>
        <p:nvSpPr>
          <p:cNvPr id="338" name="文本框 20"/>
          <p:cNvSpPr txBox="1"/>
          <p:nvPr/>
        </p:nvSpPr>
        <p:spPr>
          <a:xfrm rot="18145355">
            <a:off x="7511295" y="9471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</a:p>
        </p:txBody>
      </p:sp>
      <p:sp>
        <p:nvSpPr>
          <p:cNvPr id="339" name="文本框 20"/>
          <p:cNvSpPr txBox="1"/>
          <p:nvPr/>
        </p:nvSpPr>
        <p:spPr>
          <a:xfrm rot="18822054">
            <a:off x="7985420" y="1264045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Violin-Solo</a:t>
            </a:r>
          </a:p>
        </p:txBody>
      </p:sp>
      <p:sp>
        <p:nvSpPr>
          <p:cNvPr id="340" name="文本框 20"/>
          <p:cNvSpPr txBox="1"/>
          <p:nvPr/>
        </p:nvSpPr>
        <p:spPr>
          <a:xfrm rot="16767384">
            <a:off x="6092033" y="35909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20"/>
          <p:cNvSpPr txBox="1"/>
          <p:nvPr/>
        </p:nvSpPr>
        <p:spPr>
          <a:xfrm rot="1185932">
            <a:off x="8551361" y="43466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20"/>
          <p:cNvSpPr txBox="1"/>
          <p:nvPr/>
        </p:nvSpPr>
        <p:spPr>
          <a:xfrm rot="445846">
            <a:off x="8706112" y="3787855"/>
            <a:ext cx="12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20"/>
          <p:cNvSpPr txBox="1"/>
          <p:nvPr/>
        </p:nvSpPr>
        <p:spPr>
          <a:xfrm rot="914522">
            <a:off x="8621984" y="40926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</a:p>
        </p:txBody>
      </p:sp>
      <p:sp>
        <p:nvSpPr>
          <p:cNvPr id="346" name="文本框 20"/>
          <p:cNvSpPr txBox="1"/>
          <p:nvPr/>
        </p:nvSpPr>
        <p:spPr>
          <a:xfrm rot="1485157">
            <a:off x="8450042" y="45870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文本框 20"/>
          <p:cNvSpPr txBox="1"/>
          <p:nvPr/>
        </p:nvSpPr>
        <p:spPr>
          <a:xfrm>
            <a:off x="8751751" y="345522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BadmintonRackets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20"/>
          <p:cNvSpPr txBox="1"/>
          <p:nvPr/>
        </p:nvSpPr>
        <p:spPr>
          <a:xfrm rot="1656441">
            <a:off x="8300989" y="4960749"/>
            <a:ext cx="11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20"/>
          <p:cNvSpPr txBox="1"/>
          <p:nvPr/>
        </p:nvSpPr>
        <p:spPr>
          <a:xfrm rot="2225400">
            <a:off x="8134382" y="51757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文本框 20"/>
          <p:cNvSpPr txBox="1"/>
          <p:nvPr/>
        </p:nvSpPr>
        <p:spPr>
          <a:xfrm rot="3668892">
            <a:off x="6791269" y="61715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</a:p>
        </p:txBody>
      </p:sp>
      <p:sp>
        <p:nvSpPr>
          <p:cNvPr id="361" name="文本框 20"/>
          <p:cNvSpPr txBox="1"/>
          <p:nvPr/>
        </p:nvSpPr>
        <p:spPr>
          <a:xfrm rot="4249630">
            <a:off x="6527085" y="62483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20"/>
          <p:cNvSpPr txBox="1"/>
          <p:nvPr/>
        </p:nvSpPr>
        <p:spPr>
          <a:xfrm rot="3316484">
            <a:off x="6951825" y="6171584"/>
            <a:ext cx="12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20"/>
          <p:cNvSpPr txBox="1"/>
          <p:nvPr/>
        </p:nvSpPr>
        <p:spPr>
          <a:xfrm rot="17431437">
            <a:off x="4522021" y="614980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</a:p>
        </p:txBody>
      </p:sp>
      <p:sp>
        <p:nvSpPr>
          <p:cNvPr id="364" name="文本框 20"/>
          <p:cNvSpPr txBox="1"/>
          <p:nvPr/>
        </p:nvSpPr>
        <p:spPr>
          <a:xfrm rot="2616972">
            <a:off x="7837487" y="54769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Skiing</a:t>
            </a:r>
          </a:p>
        </p:txBody>
      </p:sp>
      <p:sp>
        <p:nvSpPr>
          <p:cNvPr id="365" name="文本框 20"/>
          <p:cNvSpPr txBox="1"/>
          <p:nvPr/>
        </p:nvSpPr>
        <p:spPr>
          <a:xfrm rot="4730653">
            <a:off x="6277597" y="623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20"/>
          <p:cNvSpPr txBox="1"/>
          <p:nvPr/>
        </p:nvSpPr>
        <p:spPr>
          <a:xfrm rot="17797579">
            <a:off x="4178942" y="61095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Bycycling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文本框 20"/>
          <p:cNvSpPr txBox="1"/>
          <p:nvPr/>
        </p:nvSpPr>
        <p:spPr>
          <a:xfrm rot="2184030">
            <a:off x="8017205" y="537467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Grove-2</a:t>
            </a:r>
          </a:p>
        </p:txBody>
      </p:sp>
      <p:sp>
        <p:nvSpPr>
          <p:cNvPr id="368" name="文本框 20"/>
          <p:cNvSpPr txBox="1"/>
          <p:nvPr/>
        </p:nvSpPr>
        <p:spPr>
          <a:xfrm rot="17379012">
            <a:off x="4726922" y="6264135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文本框 20"/>
          <p:cNvSpPr txBox="1"/>
          <p:nvPr/>
        </p:nvSpPr>
        <p:spPr>
          <a:xfrm rot="16912301">
            <a:off x="5072020" y="62500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20"/>
          <p:cNvSpPr txBox="1"/>
          <p:nvPr/>
        </p:nvSpPr>
        <p:spPr>
          <a:xfrm rot="16568953">
            <a:off x="5383177" y="6177722"/>
            <a:ext cx="7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20"/>
          <p:cNvSpPr txBox="1"/>
          <p:nvPr/>
        </p:nvSpPr>
        <p:spPr>
          <a:xfrm rot="16431570">
            <a:off x="5642919" y="6285076"/>
            <a:ext cx="7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20"/>
          <p:cNvSpPr txBox="1"/>
          <p:nvPr/>
        </p:nvSpPr>
        <p:spPr>
          <a:xfrm rot="16200000">
            <a:off x="5896456" y="6332447"/>
            <a:ext cx="7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</p:txBody>
      </p:sp>
      <p:sp>
        <p:nvSpPr>
          <p:cNvPr id="401" name="文本框 20"/>
          <p:cNvSpPr txBox="1"/>
          <p:nvPr/>
        </p:nvSpPr>
        <p:spPr>
          <a:xfrm rot="18270131">
            <a:off x="4110668" y="5879438"/>
            <a:ext cx="8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Dogs-2</a:t>
            </a:r>
          </a:p>
        </p:txBody>
      </p:sp>
      <p:sp>
        <p:nvSpPr>
          <p:cNvPr id="413" name="文本框 412"/>
          <p:cNvSpPr txBox="1"/>
          <p:nvPr/>
        </p:nvSpPr>
        <p:spPr>
          <a:xfrm rot="19671849">
            <a:off x="2860003" y="5000589"/>
            <a:ext cx="1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MrChildren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/>
          <p:cNvSpPr txBox="1"/>
          <p:nvPr/>
        </p:nvSpPr>
        <p:spPr>
          <a:xfrm rot="19529510">
            <a:off x="2942725" y="523113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/>
          <p:cNvSpPr txBox="1"/>
          <p:nvPr/>
        </p:nvSpPr>
        <p:spPr>
          <a:xfrm rot="948785">
            <a:off x="2469605" y="25865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20"/>
          <p:cNvSpPr txBox="1"/>
          <p:nvPr/>
        </p:nvSpPr>
        <p:spPr>
          <a:xfrm rot="19030447">
            <a:off x="3676426" y="5448428"/>
            <a:ext cx="8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Riptide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20"/>
          <p:cNvSpPr txBox="1"/>
          <p:nvPr/>
        </p:nvSpPr>
        <p:spPr>
          <a:xfrm rot="18529540">
            <a:off x="3973687" y="5620410"/>
            <a:ext cx="7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20"/>
          <p:cNvSpPr txBox="1"/>
          <p:nvPr/>
        </p:nvSpPr>
        <p:spPr>
          <a:xfrm rot="20629923">
            <a:off x="2361279" y="420305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João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-e-Maria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7" name="文本框 20"/>
          <p:cNvSpPr txBox="1"/>
          <p:nvPr/>
        </p:nvSpPr>
        <p:spPr>
          <a:xfrm rot="20355184">
            <a:off x="2357302" y="446663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UseSomebody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文本框 20"/>
          <p:cNvSpPr txBox="1"/>
          <p:nvPr/>
        </p:nvSpPr>
        <p:spPr>
          <a:xfrm rot="20150959">
            <a:off x="1222282" y="5026385"/>
            <a:ext cx="291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-Solo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文本框 20"/>
          <p:cNvSpPr txBox="1"/>
          <p:nvPr/>
        </p:nvSpPr>
        <p:spPr>
          <a:xfrm>
            <a:off x="2404944" y="3244195"/>
            <a:ext cx="126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20"/>
          <p:cNvSpPr txBox="1"/>
          <p:nvPr/>
        </p:nvSpPr>
        <p:spPr>
          <a:xfrm rot="1692214">
            <a:off x="2614152" y="18264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Soliloquizing</a:t>
            </a:r>
          </a:p>
        </p:txBody>
      </p:sp>
      <p:sp>
        <p:nvSpPr>
          <p:cNvPr id="436" name="文本框 20"/>
          <p:cNvSpPr txBox="1"/>
          <p:nvPr/>
        </p:nvSpPr>
        <p:spPr>
          <a:xfrm rot="1887290">
            <a:off x="2523423" y="151719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文本框 20"/>
          <p:cNvSpPr txBox="1"/>
          <p:nvPr/>
        </p:nvSpPr>
        <p:spPr>
          <a:xfrm rot="189263">
            <a:off x="2480605" y="29542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EllenShow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20"/>
          <p:cNvSpPr txBox="1"/>
          <p:nvPr/>
        </p:nvSpPr>
        <p:spPr>
          <a:xfrm rot="1524300">
            <a:off x="1594093" y="1824360"/>
            <a:ext cx="239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WaitingForAnInterview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文本框 20"/>
          <p:cNvSpPr txBox="1"/>
          <p:nvPr/>
        </p:nvSpPr>
        <p:spPr>
          <a:xfrm rot="1042523">
            <a:off x="2535802" y="234997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文本框 20"/>
          <p:cNvSpPr txBox="1"/>
          <p:nvPr/>
        </p:nvSpPr>
        <p:spPr>
          <a:xfrm rot="3367737">
            <a:off x="3843015" y="6855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AudiIntro-2</a:t>
            </a:r>
          </a:p>
        </p:txBody>
      </p:sp>
      <p:sp>
        <p:nvSpPr>
          <p:cNvPr id="448" name="文本框 20"/>
          <p:cNvSpPr txBox="1"/>
          <p:nvPr/>
        </p:nvSpPr>
        <p:spPr>
          <a:xfrm rot="4094840">
            <a:off x="4597493" y="59031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文本框 20"/>
          <p:cNvSpPr txBox="1"/>
          <p:nvPr/>
        </p:nvSpPr>
        <p:spPr>
          <a:xfrm rot="3122809">
            <a:off x="3471384" y="10027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文本框 20"/>
          <p:cNvSpPr txBox="1"/>
          <p:nvPr/>
        </p:nvSpPr>
        <p:spPr>
          <a:xfrm rot="2876496">
            <a:off x="3040897" y="1053878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TelephoneTech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文本框 20"/>
          <p:cNvSpPr txBox="1"/>
          <p:nvPr/>
        </p:nvSpPr>
        <p:spPr>
          <a:xfrm rot="2227132">
            <a:off x="2638275" y="123209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20"/>
          <p:cNvSpPr txBox="1"/>
          <p:nvPr/>
        </p:nvSpPr>
        <p:spPr>
          <a:xfrm rot="3880386">
            <a:off x="4110562" y="5503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20"/>
          <p:cNvSpPr txBox="1"/>
          <p:nvPr/>
        </p:nvSpPr>
        <p:spPr>
          <a:xfrm rot="16879879">
            <a:off x="6353452" y="4100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Cannon</a:t>
            </a:r>
          </a:p>
        </p:txBody>
      </p:sp>
      <p:sp>
        <p:nvSpPr>
          <p:cNvPr id="465" name="文本框 20"/>
          <p:cNvSpPr txBox="1"/>
          <p:nvPr/>
        </p:nvSpPr>
        <p:spPr>
          <a:xfrm rot="17896249">
            <a:off x="7071817" y="63532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本框 20"/>
          <p:cNvSpPr txBox="1"/>
          <p:nvPr/>
        </p:nvSpPr>
        <p:spPr>
          <a:xfrm rot="3102526">
            <a:off x="3653756" y="87847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20"/>
          <p:cNvSpPr txBox="1"/>
          <p:nvPr/>
        </p:nvSpPr>
        <p:spPr>
          <a:xfrm rot="16200000">
            <a:off x="5812711" y="3756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Surfing</a:t>
            </a:r>
          </a:p>
        </p:txBody>
      </p:sp>
      <p:sp>
        <p:nvSpPr>
          <p:cNvPr id="468" name="文本框 20"/>
          <p:cNvSpPr txBox="1"/>
          <p:nvPr/>
        </p:nvSpPr>
        <p:spPr>
          <a:xfrm rot="4545867">
            <a:off x="4804353" y="41188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</a:p>
        </p:txBody>
      </p:sp>
      <p:sp>
        <p:nvSpPr>
          <p:cNvPr id="469" name="文本框 20"/>
          <p:cNvSpPr txBox="1"/>
          <p:nvPr/>
        </p:nvSpPr>
        <p:spPr>
          <a:xfrm rot="4593783">
            <a:off x="5088293" y="3451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</p:txBody>
      </p:sp>
      <p:sp>
        <p:nvSpPr>
          <p:cNvPr id="470" name="文本框 20"/>
          <p:cNvSpPr txBox="1"/>
          <p:nvPr/>
        </p:nvSpPr>
        <p:spPr>
          <a:xfrm rot="4782648">
            <a:off x="5429038" y="3426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20"/>
          <p:cNvSpPr txBox="1"/>
          <p:nvPr/>
        </p:nvSpPr>
        <p:spPr>
          <a:xfrm rot="19276511">
            <a:off x="8037279" y="1177381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FrenchConversation-1</a:t>
            </a:r>
          </a:p>
        </p:txBody>
      </p:sp>
      <p:sp>
        <p:nvSpPr>
          <p:cNvPr id="260" name="椭圆 259"/>
          <p:cNvSpPr/>
          <p:nvPr/>
        </p:nvSpPr>
        <p:spPr>
          <a:xfrm>
            <a:off x="8178507" y="202169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8532878" y="286253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460639" y="265899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8390550" y="243924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8294355" y="223666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7394193" y="128155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8050817" y="183331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7928350" y="1664182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751858" y="153323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7564546" y="139958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7211361" y="1180213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7031806" y="110495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8579007" y="309195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8595597" y="380658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8604017" y="3548941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8612452" y="3311293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8526080" y="403911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8452497" y="4285333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8370181" y="453540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8257364" y="4761112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7988087" y="5155015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7475250" y="555173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8115250" y="4970485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7648244" y="542904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6924429" y="585789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7832747" y="530295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7124056" y="5767202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6241983" y="598505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7300347" y="565758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6722014" y="591426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5985148" y="598301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6493250" y="595923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4739535" y="559138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5144169" y="577809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5763090" y="5956675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4965878" y="568870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5350597" y="583225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5543746" y="590469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3981107" y="476408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4099229" y="4943932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4227226" y="5094522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4364538" y="525066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4522135" y="542229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3687669" y="411370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3774064" y="432480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3622494" y="384764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3604133" y="359015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3882843" y="4558141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3776015" y="247720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3659338" y="2887063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3708865" y="2661669"/>
            <a:ext cx="184353" cy="19410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3608976" y="312421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3615007" y="335483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3999358" y="2100551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3880626" y="2289727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4432293" y="163164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4280690" y="1769922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4759240" y="1348703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4593913" y="149877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4131270" y="191837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6161947" y="94735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6632818" y="986700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4946195" y="1244116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5895287" y="951765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5152428" y="1139404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6398860" y="95148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5635482" y="998855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5389791" y="1066498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6243304" y="3261738"/>
            <a:ext cx="3600" cy="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483"/>
          <p:cNvSpPr txBox="1"/>
          <p:nvPr/>
        </p:nvSpPr>
        <p:spPr>
          <a:xfrm rot="19095033">
            <a:off x="4177099" y="4472418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483"/>
          <p:cNvSpPr txBox="1"/>
          <p:nvPr/>
        </p:nvSpPr>
        <p:spPr>
          <a:xfrm rot="16589187">
            <a:off x="5224028" y="5111483"/>
            <a:ext cx="1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Miscellanea</a:t>
            </a:r>
          </a:p>
        </p:txBody>
      </p:sp>
      <p:sp>
        <p:nvSpPr>
          <p:cNvPr id="257" name="文本框 483"/>
          <p:cNvSpPr txBox="1"/>
          <p:nvPr/>
        </p:nvSpPr>
        <p:spPr>
          <a:xfrm rot="20499297">
            <a:off x="3857130" y="38855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Choir</a:t>
            </a:r>
          </a:p>
        </p:txBody>
      </p:sp>
      <p:sp>
        <p:nvSpPr>
          <p:cNvPr id="262" name="文本框 20"/>
          <p:cNvSpPr txBox="1"/>
          <p:nvPr/>
        </p:nvSpPr>
        <p:spPr>
          <a:xfrm rot="19370818">
            <a:off x="3434205" y="532009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Soprano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3" name="椭圆 432"/>
          <p:cNvSpPr/>
          <p:nvPr/>
        </p:nvSpPr>
        <p:spPr>
          <a:xfrm>
            <a:off x="6838057" y="1032339"/>
            <a:ext cx="172744" cy="1727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0"/>
          <p:cNvSpPr txBox="1"/>
          <p:nvPr/>
        </p:nvSpPr>
        <p:spPr>
          <a:xfrm rot="18616538">
            <a:off x="7795488" y="977903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Trumpet-Solo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>
            <a:stCxn id="422" idx="4"/>
          </p:cNvCxnSpPr>
          <p:nvPr/>
        </p:nvCxnSpPr>
        <p:spPr>
          <a:xfrm flipV="1">
            <a:off x="3690505" y="3579683"/>
            <a:ext cx="2517594" cy="18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20"/>
          <p:cNvSpPr txBox="1"/>
          <p:nvPr/>
        </p:nvSpPr>
        <p:spPr>
          <a:xfrm rot="20814737">
            <a:off x="773063" y="406977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-Choir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20"/>
          <p:cNvSpPr txBox="1"/>
          <p:nvPr/>
        </p:nvSpPr>
        <p:spPr>
          <a:xfrm rot="21193266">
            <a:off x="2508447" y="3556041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HupoTang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20"/>
          <p:cNvSpPr txBox="1"/>
          <p:nvPr/>
        </p:nvSpPr>
        <p:spPr>
          <a:xfrm rot="19633720">
            <a:off x="8228328" y="1496893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FrenchConversation-2</a:t>
            </a:r>
          </a:p>
        </p:txBody>
      </p:sp>
      <p:sp>
        <p:nvSpPr>
          <p:cNvPr id="174" name="文本框 20"/>
          <p:cNvSpPr txBox="1"/>
          <p:nvPr/>
        </p:nvSpPr>
        <p:spPr>
          <a:xfrm rot="19865047">
            <a:off x="8377090" y="1787432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FrenchConversation-3</a:t>
            </a:r>
          </a:p>
        </p:txBody>
      </p:sp>
      <p:sp>
        <p:nvSpPr>
          <p:cNvPr id="175" name="文本框 20"/>
          <p:cNvSpPr txBox="1"/>
          <p:nvPr/>
        </p:nvSpPr>
        <p:spPr>
          <a:xfrm rot="21224029">
            <a:off x="8744656" y="3129577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PianoTeaching-2</a:t>
            </a:r>
          </a:p>
        </p:txBody>
      </p:sp>
      <p:sp>
        <p:nvSpPr>
          <p:cNvPr id="176" name="文本框 20"/>
          <p:cNvSpPr txBox="1"/>
          <p:nvPr/>
        </p:nvSpPr>
        <p:spPr>
          <a:xfrm rot="2966427">
            <a:off x="7344444" y="5957997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VoiceComic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20"/>
          <p:cNvSpPr txBox="1"/>
          <p:nvPr/>
        </p:nvSpPr>
        <p:spPr>
          <a:xfrm rot="2824199">
            <a:off x="7531926" y="592887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GameOverMan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20"/>
          <p:cNvSpPr txBox="1"/>
          <p:nvPr/>
        </p:nvSpPr>
        <p:spPr>
          <a:xfrm rot="3200586">
            <a:off x="7263214" y="59388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Debate</a:t>
            </a:r>
          </a:p>
        </p:txBody>
      </p:sp>
      <p:cxnSp>
        <p:nvCxnSpPr>
          <p:cNvPr id="187" name="Straight Connector 186"/>
          <p:cNvCxnSpPr>
            <a:stCxn id="420" idx="4"/>
          </p:cNvCxnSpPr>
          <p:nvPr/>
        </p:nvCxnSpPr>
        <p:spPr>
          <a:xfrm flipV="1">
            <a:off x="3860436" y="3585716"/>
            <a:ext cx="2347663" cy="9118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373" idx="6"/>
          </p:cNvCxnSpPr>
          <p:nvPr/>
        </p:nvCxnSpPr>
        <p:spPr>
          <a:xfrm flipH="1" flipV="1">
            <a:off x="6196431" y="3585716"/>
            <a:ext cx="1100369" cy="22678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357" idx="7"/>
          </p:cNvCxnSpPr>
          <p:nvPr/>
        </p:nvCxnSpPr>
        <p:spPr>
          <a:xfrm flipH="1" flipV="1">
            <a:off x="6205848" y="3585716"/>
            <a:ext cx="1929685" cy="15945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60" idx="1"/>
          </p:cNvCxnSpPr>
          <p:nvPr/>
        </p:nvCxnSpPr>
        <p:spPr>
          <a:xfrm flipH="1">
            <a:off x="6202803" y="2046995"/>
            <a:ext cx="2001002" cy="153567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483"/>
          <p:cNvSpPr txBox="1"/>
          <p:nvPr/>
        </p:nvSpPr>
        <p:spPr>
          <a:xfrm rot="2837447">
            <a:off x="6538846" y="4745555"/>
            <a:ext cx="1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sp>
        <p:nvSpPr>
          <p:cNvPr id="210" name="文本框 483"/>
          <p:cNvSpPr txBox="1"/>
          <p:nvPr/>
        </p:nvSpPr>
        <p:spPr>
          <a:xfrm>
            <a:off x="7304618" y="3440858"/>
            <a:ext cx="125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</a:t>
            </a:r>
          </a:p>
        </p:txBody>
      </p:sp>
      <p:cxnSp>
        <p:nvCxnSpPr>
          <p:cNvPr id="211" name="Straight Connector 210"/>
          <p:cNvCxnSpPr>
            <a:stCxn id="316" idx="1"/>
          </p:cNvCxnSpPr>
          <p:nvPr/>
        </p:nvCxnSpPr>
        <p:spPr>
          <a:xfrm flipH="1">
            <a:off x="6198688" y="1689480"/>
            <a:ext cx="1754960" cy="18902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324" idx="1"/>
          </p:cNvCxnSpPr>
          <p:nvPr/>
        </p:nvCxnSpPr>
        <p:spPr>
          <a:xfrm flipH="1">
            <a:off x="6181754" y="1424884"/>
            <a:ext cx="1408090" cy="21682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455" idx="2"/>
          </p:cNvCxnSpPr>
          <p:nvPr/>
        </p:nvCxnSpPr>
        <p:spPr>
          <a:xfrm flipH="1">
            <a:off x="6199576" y="1073072"/>
            <a:ext cx="433242" cy="25045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441" idx="4"/>
          </p:cNvCxnSpPr>
          <p:nvPr/>
        </p:nvCxnSpPr>
        <p:spPr>
          <a:xfrm>
            <a:off x="3966998" y="2462471"/>
            <a:ext cx="2229433" cy="11146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433" idx="4"/>
          </p:cNvCxnSpPr>
          <p:nvPr/>
        </p:nvCxnSpPr>
        <p:spPr>
          <a:xfrm>
            <a:off x="3695348" y="3296958"/>
            <a:ext cx="2507455" cy="2810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483"/>
          <p:cNvSpPr txBox="1"/>
          <p:nvPr/>
        </p:nvSpPr>
        <p:spPr>
          <a:xfrm rot="18888792">
            <a:off x="7331519" y="1982731"/>
            <a:ext cx="8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Solo</a:t>
            </a:r>
          </a:p>
        </p:txBody>
      </p:sp>
      <p:sp>
        <p:nvSpPr>
          <p:cNvPr id="232" name="文本框 483"/>
          <p:cNvSpPr txBox="1"/>
          <p:nvPr/>
        </p:nvSpPr>
        <p:spPr>
          <a:xfrm rot="18270536">
            <a:off x="7110529" y="1711015"/>
            <a:ext cx="72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Duet</a:t>
            </a:r>
          </a:p>
        </p:txBody>
      </p:sp>
      <p:sp>
        <p:nvSpPr>
          <p:cNvPr id="233" name="文本框 483"/>
          <p:cNvSpPr txBox="1"/>
          <p:nvPr/>
        </p:nvSpPr>
        <p:spPr>
          <a:xfrm rot="17586928">
            <a:off x="6297794" y="1626599"/>
            <a:ext cx="125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</a:p>
        </p:txBody>
      </p:sp>
      <p:sp>
        <p:nvSpPr>
          <p:cNvPr id="234" name="文本框 483"/>
          <p:cNvSpPr txBox="1"/>
          <p:nvPr/>
        </p:nvSpPr>
        <p:spPr>
          <a:xfrm rot="3072166">
            <a:off x="4642563" y="1619250"/>
            <a:ext cx="125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Narrator</a:t>
            </a:r>
          </a:p>
        </p:txBody>
      </p:sp>
      <p:sp>
        <p:nvSpPr>
          <p:cNvPr id="235" name="文本框 483"/>
          <p:cNvSpPr txBox="1"/>
          <p:nvPr/>
        </p:nvSpPr>
        <p:spPr>
          <a:xfrm rot="671112">
            <a:off x="3733727" y="2729875"/>
            <a:ext cx="125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Narrator</a:t>
            </a:r>
          </a:p>
        </p:txBody>
      </p:sp>
      <p:sp>
        <p:nvSpPr>
          <p:cNvPr id="236" name="文本框 483"/>
          <p:cNvSpPr txBox="1"/>
          <p:nvPr/>
        </p:nvSpPr>
        <p:spPr>
          <a:xfrm>
            <a:off x="3762316" y="3358683"/>
            <a:ext cx="8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F&amp;M</a:t>
            </a:r>
          </a:p>
        </p:txBody>
      </p:sp>
      <p:cxnSp>
        <p:nvCxnSpPr>
          <p:cNvPr id="194" name="Straight Connector 193"/>
          <p:cNvCxnSpPr>
            <a:stCxn id="412" idx="5"/>
          </p:cNvCxnSpPr>
          <p:nvPr/>
        </p:nvCxnSpPr>
        <p:spPr>
          <a:xfrm flipV="1">
            <a:off x="4669581" y="3593099"/>
            <a:ext cx="1523805" cy="19766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83651" y="3345223"/>
            <a:ext cx="449047" cy="45344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99</Words>
  <Application>Microsoft Macintosh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等线</vt:lpstr>
      <vt:lpstr>等线 Light</vt:lpstr>
      <vt:lpstr>Arial</vt:lpstr>
      <vt:lpstr>Office 主题​​</vt:lpstr>
      <vt:lpstr>PowerPoint Presentation</vt:lpstr>
    </vt:vector>
  </TitlesOfParts>
  <Company>LG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FDP</dc:creator>
  <cp:lastModifiedBy>Zhang Hans</cp:lastModifiedBy>
  <cp:revision>93</cp:revision>
  <cp:lastPrinted>2020-06-03T03:41:42Z</cp:lastPrinted>
  <dcterms:created xsi:type="dcterms:W3CDTF">2018-09-29T07:19:38Z</dcterms:created>
  <dcterms:modified xsi:type="dcterms:W3CDTF">2020-06-03T03:51:29Z</dcterms:modified>
</cp:coreProperties>
</file>