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6f2b455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6f2b455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6f2b455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6f2b455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6f2b455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6f2b455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6f2b455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6f2b455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6f2b455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6f2b455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6f2b45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6f2b45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6f2b455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6f2b455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6f2b455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6f2b455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wslabs/git-secr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AWS account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Ondrej Toffolet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Tips 101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Shared</a:t>
            </a:r>
            <a:br>
              <a:rPr lang="en"/>
            </a:br>
            <a:r>
              <a:rPr lang="en"/>
              <a:t>Responsibility</a:t>
            </a:r>
            <a:br>
              <a:rPr lang="en"/>
            </a:br>
            <a:r>
              <a:rPr lang="en"/>
              <a:t>Model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775" y="1237148"/>
            <a:ext cx="6822724" cy="37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Tips 101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MFA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yubikey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850" y="1333525"/>
            <a:ext cx="6290150" cy="36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Tips 101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Delete Root Access Key and Secret Key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079" y="1614925"/>
            <a:ext cx="572593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Tips 101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IAM User &amp; Role for yourself,</a:t>
            </a:r>
            <a:br>
              <a:rPr lang="en"/>
            </a:br>
            <a:r>
              <a:rPr lang="en"/>
              <a:t>your instances and other account 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(aka the principle of least privilege)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75" y="1152479"/>
            <a:ext cx="4475729" cy="38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Tips 101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Passwords Policy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Configure Security </a:t>
            </a:r>
            <a:br>
              <a:rPr lang="en"/>
            </a:br>
            <a:r>
              <a:rPr lang="en"/>
              <a:t>Challenge Questions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474" y="1239850"/>
            <a:ext cx="5860525" cy="37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Tips 101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Enable Cloudtrail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50" y="2115265"/>
            <a:ext cx="8909901" cy="2270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Tips 101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Cloudwatch Alarms &amp;</a:t>
            </a:r>
            <a:br>
              <a:rPr lang="en"/>
            </a:br>
            <a:r>
              <a:rPr lang="en"/>
              <a:t>Custom Billing Dashboard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725" y="1076725"/>
            <a:ext cx="5212475" cy="395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Tips 101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If You Inadvertently Expose an AWS Access Key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Determine what resources those credentials have access to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Invalidate the credentials so they can no longer be used to access your account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Consider invalidating any temporary security credentials that might have been issued using the credentials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Restore appropriate access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Review access to your AWS account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--------------------------------------------------------------------------------------------------------</a:t>
            </a:r>
            <a:br>
              <a:rPr lang="en" sz="1600"/>
            </a:br>
            <a:r>
              <a:rPr b="1" lang="en" sz="1600" u="sng">
                <a:solidFill>
                  <a:schemeClr val="hlink"/>
                </a:solidFill>
                <a:hlinkClick r:id="rId3"/>
              </a:rPr>
              <a:t>git-secrets</a:t>
            </a:r>
            <a:r>
              <a:rPr lang="en" sz="1600"/>
              <a:t>  - Prevents you from committing sensitive information to a git repository.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