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B039C8A-7A91-4630-B8D5-34DD28F98FD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Capture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test.</a:t>
            </a:r>
          </a:p>
          <a:p>
            <a:r>
              <a:rPr lang="en-US" dirty="0" smtClean="0"/>
              <a:t>In WIDESCREEN!</a:t>
            </a:r>
          </a:p>
        </p:txBody>
      </p:sp>
    </p:spTree>
    <p:extLst>
      <p:ext uri="{BB962C8B-B14F-4D97-AF65-F5344CB8AC3E}">
        <p14:creationId xmlns:p14="http://schemas.microsoft.com/office/powerpoint/2010/main" val="201475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pic>
        <p:nvPicPr>
          <p:cNvPr id="1026" name="Picture 2" descr="C:\Program Files (x86)\Microsoft Office\MEDIA\CAGCAT10\j0332364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43" y="1148486"/>
            <a:ext cx="1829714" cy="147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1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</TotalTime>
  <Words>11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Lecture Capture API</vt:lpstr>
      <vt:lpstr>Second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WIDESCREEN!</dc:title>
  <dc:creator>Jesse Vernon</dc:creator>
  <cp:lastModifiedBy>Jesse Vernon</cp:lastModifiedBy>
  <cp:revision>4</cp:revision>
  <dcterms:created xsi:type="dcterms:W3CDTF">2014-02-20T23:12:25Z</dcterms:created>
  <dcterms:modified xsi:type="dcterms:W3CDTF">2015-01-22T21:29:21Z</dcterms:modified>
</cp:coreProperties>
</file>