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B039C8A-7A91-4630-B8D5-34DD28F98FDE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F56ADDD-E781-4B8A-B26E-1C55541EA8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7240" y="914400"/>
            <a:ext cx="7543800" cy="1614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Presentation sample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4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</TotalTime>
  <Words>4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Palatino Linotype</vt:lpstr>
      <vt:lpstr>Wingdings</vt:lpstr>
      <vt:lpstr>Elemental</vt:lpstr>
      <vt:lpstr>PowerPoint Presentation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WIDESCREEN!</dc:title>
  <dc:creator>Jesse Vernon</dc:creator>
  <cp:lastModifiedBy>Derek Sessions</cp:lastModifiedBy>
  <cp:revision>6</cp:revision>
  <dcterms:created xsi:type="dcterms:W3CDTF">2014-02-20T23:12:25Z</dcterms:created>
  <dcterms:modified xsi:type="dcterms:W3CDTF">2018-05-24T20:59:09Z</dcterms:modified>
</cp:coreProperties>
</file>