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1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2240554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914400"/>
            <a:ext cx="7543800" cy="1614488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531618"/>
            <a:ext cx="6172200" cy="51435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514351"/>
            <a:ext cx="5791200" cy="26288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457201"/>
            <a:ext cx="2133600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514351"/>
            <a:ext cx="5029200" cy="3429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3055873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200526"/>
            <a:ext cx="3733800" cy="54864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428750"/>
            <a:ext cx="6035040" cy="1762506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493776"/>
            <a:ext cx="3273552" cy="257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493777"/>
            <a:ext cx="3273552" cy="25741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028700"/>
            <a:ext cx="3276600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028700"/>
            <a:ext cx="3273552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330941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1"/>
            <a:ext cx="4343400" cy="257175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514351"/>
            <a:ext cx="2590800" cy="257175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459582"/>
            <a:ext cx="6705600" cy="191023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2589785"/>
            <a:ext cx="5029200" cy="540603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2498598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778831"/>
            <a:ext cx="7240620" cy="428024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418098" y="314349"/>
            <a:ext cx="4153854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87641"/>
            <a:ext cx="6479362" cy="356606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57600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514351"/>
            <a:ext cx="6096000" cy="2743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160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4616054"/>
            <a:ext cx="45720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4381500"/>
            <a:ext cx="2133600" cy="2286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77240" y="914400"/>
            <a:ext cx="7543800" cy="1614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Presentation sample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1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slide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5</TotalTime>
  <Words>4</Words>
  <Application>Microsoft Office PowerPoint</Application>
  <PresentationFormat>On-screen Show (16:9)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Palatino Linotype</vt:lpstr>
      <vt:lpstr>Wingdings</vt:lpstr>
      <vt:lpstr>Elemental</vt:lpstr>
      <vt:lpstr>PowerPoint Presentation</vt:lpstr>
      <vt:lpstr>Second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WIDESCREEN!</dc:title>
  <dc:creator>Jesse Vernon</dc:creator>
  <cp:lastModifiedBy>Derek Sessions</cp:lastModifiedBy>
  <cp:revision>6</cp:revision>
  <dcterms:created xsi:type="dcterms:W3CDTF">2014-02-20T23:12:25Z</dcterms:created>
  <dcterms:modified xsi:type="dcterms:W3CDTF">2018-05-24T22:05:56Z</dcterms:modified>
</cp:coreProperties>
</file>