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26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9D29C-4891-45E3-8F65-64A1727657C7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7D96B-594B-456A-B9F5-925FC6BBA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5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7D96B-594B-456A-B9F5-925FC6BBAA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7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874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700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2882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3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86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69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810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4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9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8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8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64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1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3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4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D5CDD54-6C20-4212-912D-50039665EF65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588243B-77E7-4FB8-9380-D93546C0E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778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F470-6D8B-416B-B89F-ED53B3D4A8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PowerPoint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F490B-3459-43DA-B22D-9BB7F683DA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Title slide</a:t>
            </a:r>
          </a:p>
        </p:txBody>
      </p:sp>
    </p:spTree>
    <p:extLst>
      <p:ext uri="{BB962C8B-B14F-4D97-AF65-F5344CB8AC3E}">
        <p14:creationId xmlns:p14="http://schemas.microsoft.com/office/powerpoint/2010/main" val="666061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AE06-F068-43AF-A271-CD7BACCC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4E82-A7F6-45EA-BBDD-C8709ACE3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632210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84</Words>
  <Application>Microsoft Office PowerPoint</Application>
  <PresentationFormat>Widescreen</PresentationFormat>
  <Paragraphs>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Corbel</vt:lpstr>
      <vt:lpstr>Depth</vt:lpstr>
      <vt:lpstr>PowerPoint Deck</vt:lpstr>
      <vt:lpstr>Second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2019-05-29T01:09:51Z</dcterms:created>
  <dcterms:modified xsi:type="dcterms:W3CDTF">2019-05-29T01:09:57Z</dcterms:modified>
</cp:coreProperties>
</file>