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3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9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5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61D7-0985-4B3E-8044-57DDCA43244B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86EF-2BBC-489B-81D2-6EB068D1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ubykoans.com/windows" TargetMode="External"/><Relationship Id="rId2" Type="http://schemas.openxmlformats.org/officeDocument/2006/relationships/hyperlink" Target="http://www.rubydoc.info/gems/rspec-expect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eezy/page-object/w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Rspec</a:t>
            </a:r>
            <a:r>
              <a:rPr lang="en-US" dirty="0"/>
              <a:t> validations</a:t>
            </a:r>
          </a:p>
          <a:p>
            <a:pPr lvl="1"/>
            <a:r>
              <a:rPr lang="en-US" dirty="0">
                <a:hlinkClick r:id="rId2"/>
              </a:rPr>
              <a:t>http://www.rubydoc.info/gems/rspec-expectations/</a:t>
            </a:r>
            <a:endParaRPr lang="en-US" dirty="0"/>
          </a:p>
          <a:p>
            <a:r>
              <a:rPr lang="en-US" dirty="0"/>
              <a:t>More Ruby Practice</a:t>
            </a:r>
          </a:p>
          <a:p>
            <a:pPr lvl="1"/>
            <a:r>
              <a:rPr lang="en-US" dirty="0">
                <a:hlinkClick r:id="rId3"/>
              </a:rPr>
              <a:t>http://rubykoans.com/windows</a:t>
            </a:r>
            <a:endParaRPr lang="en-US" dirty="0"/>
          </a:p>
          <a:p>
            <a:r>
              <a:rPr lang="en-US" dirty="0"/>
              <a:t>Page Objects</a:t>
            </a:r>
          </a:p>
          <a:p>
            <a:pPr lvl="1"/>
            <a:r>
              <a:rPr lang="en-US" dirty="0">
                <a:hlinkClick r:id="rId4"/>
              </a:rPr>
              <a:t>https://github.com/cheezy/page-object/wiki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</dc:title>
  <dc:creator>Dustin Williams</dc:creator>
  <cp:lastModifiedBy>Dustin Williams</cp:lastModifiedBy>
  <cp:revision>5</cp:revision>
  <dcterms:created xsi:type="dcterms:W3CDTF">2016-11-08T16:09:21Z</dcterms:created>
  <dcterms:modified xsi:type="dcterms:W3CDTF">2016-11-10T09:08:40Z</dcterms:modified>
</cp:coreProperties>
</file>