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4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1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83B6D-4F1B-430A-883A-67ABB1023CD4}" type="datetimeFigureOut">
              <a:rPr lang="en-US" smtClean="0"/>
              <a:t>11/8/2016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26632-C0E8-4FCF-9960-E12F9279A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Ruby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Ruby from </a:t>
            </a:r>
            <a:r>
              <a:rPr lang="en-US" dirty="0" err="1"/>
              <a:t>RailsInstaller</a:t>
            </a:r>
            <a:r>
              <a:rPr lang="en-US" dirty="0"/>
              <a:t> (2.1)</a:t>
            </a:r>
          </a:p>
          <a:p>
            <a:r>
              <a:rPr lang="en-US" dirty="0"/>
              <a:t>Install </a:t>
            </a:r>
            <a:r>
              <a:rPr lang="en-US" dirty="0" err="1"/>
              <a:t>RubyMine</a:t>
            </a:r>
            <a:endParaRPr lang="en-US" dirty="0"/>
          </a:p>
          <a:p>
            <a:r>
              <a:rPr lang="en-US" dirty="0"/>
              <a:t>Add the Ruby 2.1 SDK to </a:t>
            </a:r>
            <a:r>
              <a:rPr lang="en-US" dirty="0" err="1"/>
              <a:t>RubyMine</a:t>
            </a:r>
            <a:endParaRPr lang="en-US" dirty="0"/>
          </a:p>
          <a:p>
            <a:r>
              <a:rPr lang="en-US" dirty="0"/>
              <a:t>Add the “insecure” </a:t>
            </a:r>
            <a:r>
              <a:rPr lang="en-US" dirty="0" err="1"/>
              <a:t>rubygems</a:t>
            </a:r>
            <a:r>
              <a:rPr lang="en-US" dirty="0"/>
              <a:t> source</a:t>
            </a:r>
          </a:p>
          <a:p>
            <a:pPr lvl="1"/>
            <a:r>
              <a:rPr lang="en-US" dirty="0"/>
              <a:t>gem sources --add http://rubygems.org</a:t>
            </a:r>
          </a:p>
          <a:p>
            <a:r>
              <a:rPr lang="en-US" dirty="0"/>
              <a:t>Install missing gems</a:t>
            </a:r>
          </a:p>
          <a:p>
            <a:pPr lvl="1"/>
            <a:r>
              <a:rPr lang="en-US" dirty="0"/>
              <a:t>gem install x</a:t>
            </a:r>
          </a:p>
          <a:p>
            <a:pPr lvl="2"/>
            <a:r>
              <a:rPr lang="en-US" dirty="0"/>
              <a:t>test-unit</a:t>
            </a:r>
          </a:p>
          <a:p>
            <a:pPr lvl="2"/>
            <a:r>
              <a:rPr lang="en-US" dirty="0" err="1"/>
              <a:t>rspec</a:t>
            </a:r>
            <a:endParaRPr lang="en-US" dirty="0"/>
          </a:p>
          <a:p>
            <a:pPr lvl="2"/>
            <a:r>
              <a:rPr lang="en-US" dirty="0" err="1"/>
              <a:t>watir-webdriver</a:t>
            </a:r>
            <a:endParaRPr lang="en-US" dirty="0"/>
          </a:p>
          <a:p>
            <a:pPr lvl="2"/>
            <a:r>
              <a:rPr lang="en-US" dirty="0"/>
              <a:t>cucumber</a:t>
            </a:r>
          </a:p>
          <a:p>
            <a:pPr lvl="2"/>
            <a:r>
              <a:rPr lang="en-US" dirty="0"/>
              <a:t>page-object</a:t>
            </a:r>
          </a:p>
          <a:p>
            <a:pPr lvl="1"/>
            <a:r>
              <a:rPr lang="en-US" dirty="0"/>
              <a:t>Run setup validation script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7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Getting Ruby Set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Williams</dc:creator>
  <cp:lastModifiedBy>Dustin Williams</cp:lastModifiedBy>
  <cp:revision>3</cp:revision>
  <dcterms:created xsi:type="dcterms:W3CDTF">2016-11-08T13:44:00Z</dcterms:created>
  <dcterms:modified xsi:type="dcterms:W3CDTF">2016-11-08T14:17:22Z</dcterms:modified>
</cp:coreProperties>
</file>