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65B-DC72-4119-8F70-5ECB03C7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CBE5E-67E6-4255-B7D6-06479644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7C56-CEC2-4513-8D6E-47E2B591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1E26-9F1B-4BB5-9132-94D152E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C72C-F32E-42CA-A582-16831B8D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3BD-ED77-4B76-ADE3-E4F72C10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BC30-3839-43EC-87CF-AA35AD96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9F5F-7DC9-47BA-B4FA-5C780DC7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B532-3929-4A19-9AC1-1F4772C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53DB-E3D9-4FE4-AE8E-98EB8AED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1CD71-E271-4D27-8E6E-1FE047266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B0A6-4D1B-423B-98B0-26CDF44B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746D-0B5A-46CD-90F0-5AF6EF3E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C390-4C08-42C9-93FB-25E5438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20A5-A3F2-4012-8C80-4127682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FDC-815D-4C2C-9F57-69DD835B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6B0C-628B-4CBA-A348-B0644C48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4D10-045F-4379-AE4E-FAAD015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B565-B2E5-464D-AECA-13FEF8F9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97C7-9E5D-4322-AA71-52168FA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9A2-77A4-4660-87AB-2AEDB4DA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6348-B03C-4D74-894C-E59FDBB0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0579-D491-4F0B-8AC1-F870310B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F79A-D5D0-43CB-AC0B-1D810328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67A5-21E1-497A-891C-962A74A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9C1-A011-4435-83B7-C7FF1D84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07C2-8BE9-4087-BE2F-C9D46018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27CC-E981-4371-8735-4DEBCF92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A7EF-A591-4510-9A5E-4A625806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DF90-E92C-44CE-8118-08AB02D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2940-24AC-4600-9123-0865486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6DBF-29DE-4943-89D9-95E88B40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B976-0E3C-4D55-8B73-AF62B139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5E19-30B7-476A-B0B3-F2D0919E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0F0F-F158-421C-A485-65FCF5A7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7BBBA-94C8-4263-B674-5D57094C2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9B44B-FEA4-419F-A038-9CA57824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29823-37F7-424C-BAE4-CFA4199A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A31F5-9D27-4CC1-853F-23F4FB0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9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CEF0-DB27-417B-BF9D-FDF52F17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87E14-06EC-4083-88D9-98D4FD1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5F7C6-B708-45F4-9AC4-5D55E0A5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EEABB-9185-4B83-8213-C29ADD6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41BB5-0C3C-4D50-9B52-3366B344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50594-4482-4356-B06D-0B653576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D04C-F581-4D40-A32D-D6EEC695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C4E6-096C-49CC-8A33-B95AB746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D076-D9B2-427B-8260-E30F944F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70B7-6B4F-430A-8977-B3E4F890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6D86-C9C7-4A70-8495-28D3BF6E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03B2-28BE-422C-8402-E368E9A3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8C66-E734-43FB-B25F-DD424880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14D-D49F-4677-B52C-2CAF2BFB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72B8E-38B3-40F0-BB25-5381B058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1FFBB-06EB-4916-80A5-D0463379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3AD0-4D4E-442C-A0C5-7FC40B8D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D9E5-83AE-4E11-8205-69322EE3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13DBB-CD3B-4787-B834-98CB9021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63F7B-DE7D-4F1B-8B3A-7CB43BDA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CD3B-F6F5-4D97-8FD9-5EDB214F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48D6-EEDA-47D2-8A78-76CE628A0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519A-79E8-4CCA-8D8B-009A27C822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B208-2295-4584-BBA5-4F5F81003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DEC4-0178-4FD8-9830-C3B775462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CCD5-1CC8-4D40-92A1-F2DD2270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3EE850-0271-40BD-98B6-27A1F6DCACE2}"/>
              </a:ext>
            </a:extLst>
          </p:cNvPr>
          <p:cNvGrpSpPr/>
          <p:nvPr/>
        </p:nvGrpSpPr>
        <p:grpSpPr>
          <a:xfrm>
            <a:off x="1773903" y="0"/>
            <a:ext cx="8644194" cy="6858000"/>
            <a:chOff x="1773903" y="0"/>
            <a:chExt cx="864419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FE2697-510F-47C0-9D97-27EBEE25E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903" y="0"/>
              <a:ext cx="864419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18CBD8-D5CE-4199-804D-72CD9597EEA3}"/>
                </a:ext>
              </a:extLst>
            </p:cNvPr>
            <p:cNvSpPr/>
            <p:nvPr/>
          </p:nvSpPr>
          <p:spPr>
            <a:xfrm>
              <a:off x="2793534" y="1057013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78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46BEAC-DE25-4687-A04B-500C15CA9C67}"/>
              </a:ext>
            </a:extLst>
          </p:cNvPr>
          <p:cNvGrpSpPr/>
          <p:nvPr/>
        </p:nvGrpSpPr>
        <p:grpSpPr>
          <a:xfrm>
            <a:off x="1774802" y="0"/>
            <a:ext cx="8642396" cy="6858000"/>
            <a:chOff x="1774802" y="0"/>
            <a:chExt cx="8642396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8BFC37-DDE0-43C5-8D73-0F560AC5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802" y="0"/>
              <a:ext cx="8642396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8AF2DF-9102-46BE-9327-B68B6E4F67B9}"/>
                </a:ext>
              </a:extLst>
            </p:cNvPr>
            <p:cNvSpPr/>
            <p:nvPr/>
          </p:nvSpPr>
          <p:spPr>
            <a:xfrm>
              <a:off x="2801923" y="1040235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1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5884FD-FC8D-4719-8439-C099F4B4D273}"/>
              </a:ext>
            </a:extLst>
          </p:cNvPr>
          <p:cNvGrpSpPr/>
          <p:nvPr/>
        </p:nvGrpSpPr>
        <p:grpSpPr>
          <a:xfrm>
            <a:off x="1775870" y="0"/>
            <a:ext cx="8640259" cy="6858000"/>
            <a:chOff x="1775870" y="0"/>
            <a:chExt cx="864025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502D14-97E9-457B-9115-8232E985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870" y="0"/>
              <a:ext cx="8640259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EF9F9-77A0-451C-9DEF-BBCD476A0288}"/>
                </a:ext>
              </a:extLst>
            </p:cNvPr>
            <p:cNvSpPr/>
            <p:nvPr/>
          </p:nvSpPr>
          <p:spPr>
            <a:xfrm>
              <a:off x="2793534" y="1057013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5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37B56C-C3A2-446B-9171-D1D75141F706}"/>
              </a:ext>
            </a:extLst>
          </p:cNvPr>
          <p:cNvGrpSpPr/>
          <p:nvPr/>
        </p:nvGrpSpPr>
        <p:grpSpPr>
          <a:xfrm>
            <a:off x="1820410" y="58722"/>
            <a:ext cx="8593589" cy="6799277"/>
            <a:chOff x="1820410" y="58722"/>
            <a:chExt cx="8593589" cy="6799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282AD9-1250-4C76-98F3-06D97F89A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2" t="857"/>
            <a:stretch/>
          </p:blipFill>
          <p:spPr>
            <a:xfrm>
              <a:off x="1820410" y="58722"/>
              <a:ext cx="8593589" cy="679927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1CA0DF-A68A-47F8-BD9F-3D71EC930C6E}"/>
                </a:ext>
              </a:extLst>
            </p:cNvPr>
            <p:cNvSpPr/>
            <p:nvPr/>
          </p:nvSpPr>
          <p:spPr>
            <a:xfrm>
              <a:off x="2793534" y="1057013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56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D81BA26-E46A-4E03-B7EC-90C41FC02B5A}"/>
              </a:ext>
            </a:extLst>
          </p:cNvPr>
          <p:cNvGrpSpPr/>
          <p:nvPr/>
        </p:nvGrpSpPr>
        <p:grpSpPr>
          <a:xfrm>
            <a:off x="1765498" y="0"/>
            <a:ext cx="8661004" cy="6858000"/>
            <a:chOff x="1765498" y="0"/>
            <a:chExt cx="866100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A71135-70CA-4139-A750-B0B1FDFD9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498" y="0"/>
              <a:ext cx="8661004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2FA826-EE5A-4C0A-BC06-1242E9FB0D24}"/>
                </a:ext>
              </a:extLst>
            </p:cNvPr>
            <p:cNvSpPr/>
            <p:nvPr/>
          </p:nvSpPr>
          <p:spPr>
            <a:xfrm>
              <a:off x="2776756" y="1040235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99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9AD194-F38E-4A1B-BD71-F59F5E06309A}"/>
              </a:ext>
            </a:extLst>
          </p:cNvPr>
          <p:cNvGrpSpPr/>
          <p:nvPr/>
        </p:nvGrpSpPr>
        <p:grpSpPr>
          <a:xfrm>
            <a:off x="1837188" y="58722"/>
            <a:ext cx="8562431" cy="6799277"/>
            <a:chOff x="1837188" y="58722"/>
            <a:chExt cx="8562431" cy="6799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269F07-5333-4B5C-911D-92B913C0F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1" t="857"/>
            <a:stretch/>
          </p:blipFill>
          <p:spPr>
            <a:xfrm>
              <a:off x="1837188" y="58722"/>
              <a:ext cx="8562431" cy="679927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B27FF0-82FB-4EB8-A971-15C548E00508}"/>
                </a:ext>
              </a:extLst>
            </p:cNvPr>
            <p:cNvSpPr/>
            <p:nvPr/>
          </p:nvSpPr>
          <p:spPr>
            <a:xfrm>
              <a:off x="2793534" y="1057013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0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1FA1F7-52FE-4DD2-855F-83554611FA36}"/>
              </a:ext>
            </a:extLst>
          </p:cNvPr>
          <p:cNvGrpSpPr/>
          <p:nvPr/>
        </p:nvGrpSpPr>
        <p:grpSpPr>
          <a:xfrm>
            <a:off x="1762467" y="0"/>
            <a:ext cx="8667065" cy="6858000"/>
            <a:chOff x="1762467" y="0"/>
            <a:chExt cx="866706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C74EFD-6CA8-4E43-A9DB-900CFA2D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2467" y="0"/>
              <a:ext cx="8667065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FB6137-B0CC-464F-A313-2333AD54DEF7}"/>
                </a:ext>
              </a:extLst>
            </p:cNvPr>
            <p:cNvSpPr/>
            <p:nvPr/>
          </p:nvSpPr>
          <p:spPr>
            <a:xfrm>
              <a:off x="2785145" y="1040235"/>
              <a:ext cx="3716323" cy="125835"/>
            </a:xfrm>
            <a:prstGeom prst="rect">
              <a:avLst/>
            </a:prstGeom>
            <a:solidFill>
              <a:srgbClr val="FAFAF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85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Stefanos Papagiannis</dc:creator>
  <cp:lastModifiedBy>Stefanos Papagiannis</cp:lastModifiedBy>
  <cp:revision>1</cp:revision>
  <dcterms:created xsi:type="dcterms:W3CDTF">2022-04-07T08:39:52Z</dcterms:created>
  <dcterms:modified xsi:type="dcterms:W3CDTF">2022-04-07T08:40:13Z</dcterms:modified>
</cp:coreProperties>
</file>