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8" descr=""/>
          <p:cNvPicPr/>
          <p:nvPr/>
        </p:nvPicPr>
        <p:blipFill>
          <a:blip r:embed="rId1"/>
          <a:stretch/>
        </p:blipFill>
        <p:spPr>
          <a:xfrm>
            <a:off x="7447320" y="565560"/>
            <a:ext cx="4180680" cy="3552120"/>
          </a:xfrm>
          <a:prstGeom prst="rect">
            <a:avLst/>
          </a:prstGeom>
          <a:ln w="0"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1476720" y="781920"/>
            <a:ext cx="477684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Scan parameters (Cariage):</a:t>
            </a:r>
            <a:endParaRPr b="0" lang="en-US" sz="2400" spc="-1" strike="noStrike">
              <a:latin typeface="Arial"/>
            </a:endParaRPr>
          </a:p>
          <a:p>
            <a:pPr marL="457200" algn="ctr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Xaxis =18 mm </a:t>
            </a:r>
            <a:endParaRPr b="0" lang="en-US" sz="2000" spc="-1" strike="noStrike">
              <a:latin typeface="Arial"/>
            </a:endParaRPr>
          </a:p>
          <a:p>
            <a:pPr marL="914400" algn="ctr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0.2 mm</a:t>
            </a:r>
            <a:endParaRPr b="0" lang="en-US" sz="1800" spc="-1" strike="noStrike">
              <a:latin typeface="Arial"/>
            </a:endParaRPr>
          </a:p>
          <a:p>
            <a:pPr marL="457200" algn="ctr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Yaxis=3mm</a:t>
            </a:r>
            <a:endParaRPr b="0" lang="en-US" sz="2000" spc="-1" strike="noStrike">
              <a:latin typeface="Arial"/>
            </a:endParaRPr>
          </a:p>
          <a:p>
            <a:pPr marL="914400" algn="ctr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1 mm</a:t>
            </a:r>
            <a:endParaRPr b="0" lang="en-US" sz="1800" spc="-1" strike="noStrike">
              <a:latin typeface="Arial"/>
            </a:endParaRPr>
          </a:p>
          <a:p>
            <a:pPr marL="457200" algn="ctr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Acquisition time 1sec ( 0.1 sec)</a:t>
            </a:r>
            <a:endParaRPr b="0" lang="en-US" sz="2000" spc="-1" strike="noStrike">
              <a:latin typeface="Arial"/>
            </a:endParaRPr>
          </a:p>
          <a:p>
            <a:pPr marL="457200" algn="ctr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Total points 346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3600" y="1002600"/>
            <a:ext cx="4293720" cy="43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Scan parameters (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Snake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):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Xaxis=20 mm 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1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Yaxis=20 mm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1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Acquisition time 1sec ( 0.1 sec ? 0.2 real time)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points 441 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Precision 0.2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Proximity sensor: 69.3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Roi: 860-900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Point movement duration: 735 msec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Acquisition time:  0.24 msec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time: 08:17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1"/>
          <a:stretch/>
        </p:blipFill>
        <p:spPr>
          <a:xfrm>
            <a:off x="5613120" y="147960"/>
            <a:ext cx="6275520" cy="445284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5" descr=""/>
          <p:cNvPicPr/>
          <p:nvPr/>
        </p:nvPicPr>
        <p:blipFill>
          <a:blip r:embed="rId2"/>
          <a:stretch/>
        </p:blipFill>
        <p:spPr>
          <a:xfrm>
            <a:off x="5613120" y="4748400"/>
            <a:ext cx="6049800" cy="175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723600" y="1002600"/>
            <a:ext cx="4293720" cy="43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Scan parameters (</a:t>
            </a:r>
            <a:r>
              <a:rPr b="0" lang="en-US" sz="1800" spc="-1" strike="noStrike">
                <a:solidFill>
                  <a:srgbClr val="2f5597"/>
                </a:solidFill>
                <a:latin typeface="Calibri"/>
                <a:ea typeface="DejaVu Sans"/>
              </a:rPr>
              <a:t>Carriage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):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Xaxis=20 mm 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1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Yaxis=20 mm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1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Acquisition time 1sec ( 0.1 sec ? 0.2 real time)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points 441 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Precision 0.2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Proximity sensor: 69.3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Roi: 860-900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Point movement duration 736 msec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Acquisition time: 0.24 msec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time 12:02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8" name="Picture 2" descr=""/>
          <p:cNvPicPr/>
          <p:nvPr/>
        </p:nvPicPr>
        <p:blipFill>
          <a:blip r:embed="rId1"/>
          <a:stretch/>
        </p:blipFill>
        <p:spPr>
          <a:xfrm>
            <a:off x="6510240" y="0"/>
            <a:ext cx="5069880" cy="3574800"/>
          </a:xfrm>
          <a:prstGeom prst="rect">
            <a:avLst/>
          </a:prstGeom>
          <a:ln w="0">
            <a:noFill/>
          </a:ln>
        </p:spPr>
      </p:pic>
      <p:pic>
        <p:nvPicPr>
          <p:cNvPr id="139" name="Picture 6" descr=""/>
          <p:cNvPicPr/>
          <p:nvPr/>
        </p:nvPicPr>
        <p:blipFill>
          <a:blip r:embed="rId2"/>
          <a:stretch/>
        </p:blipFill>
        <p:spPr>
          <a:xfrm>
            <a:off x="5916240" y="3953880"/>
            <a:ext cx="5755320" cy="279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23600" y="1002600"/>
            <a:ext cx="4293720" cy="43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Scan parameters (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Snake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):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Xaxis=20 mm 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1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Yaxis=20 mm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1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Acquisition time 1sec ( 0.1 sec ? 0.2 real time)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points 441 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Precision 0.4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Proximity sensor: 69.3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Roi: 860-900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Point movement duration 608 msec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Acquisition time: 0.24 msec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time 07:33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1" name="Picture 3" descr=""/>
          <p:cNvPicPr/>
          <p:nvPr/>
        </p:nvPicPr>
        <p:blipFill>
          <a:blip r:embed="rId1"/>
          <a:stretch/>
        </p:blipFill>
        <p:spPr>
          <a:xfrm>
            <a:off x="5557320" y="140040"/>
            <a:ext cx="5470200" cy="4021920"/>
          </a:xfrm>
          <a:prstGeom prst="rect">
            <a:avLst/>
          </a:prstGeom>
          <a:ln w="0">
            <a:noFill/>
          </a:ln>
        </p:spPr>
      </p:pic>
      <p:pic>
        <p:nvPicPr>
          <p:cNvPr id="142" name="Picture 5" descr=""/>
          <p:cNvPicPr/>
          <p:nvPr/>
        </p:nvPicPr>
        <p:blipFill>
          <a:blip r:embed="rId2"/>
          <a:stretch/>
        </p:blipFill>
        <p:spPr>
          <a:xfrm>
            <a:off x="4809600" y="4190040"/>
            <a:ext cx="7065360" cy="205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23600" y="1002600"/>
            <a:ext cx="4293720" cy="43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Scan parameters (</a:t>
            </a:r>
            <a:r>
              <a:rPr b="0" lang="en-US" sz="1800" spc="-1" strike="noStrike">
                <a:solidFill>
                  <a:srgbClr val="2f5597"/>
                </a:solidFill>
                <a:latin typeface="Calibri"/>
                <a:ea typeface="DejaVu Sans"/>
              </a:rPr>
              <a:t>Carriage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):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Xaxis=20 mm 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1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Yaxis=20 mm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1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Acquisition time 1sec ( 0.1 sec ? 0.2 real time)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points 441 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Precision 0.4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Proximity sensor: 69.3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Roi: 860-900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Point movement duration 608 msec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Acquisition time: 0.24 msec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time 10:56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4" name="Picture 5" descr=""/>
          <p:cNvPicPr/>
          <p:nvPr/>
        </p:nvPicPr>
        <p:blipFill>
          <a:blip r:embed="rId1"/>
          <a:stretch/>
        </p:blipFill>
        <p:spPr>
          <a:xfrm>
            <a:off x="5495760" y="4227480"/>
            <a:ext cx="6542640" cy="2243160"/>
          </a:xfrm>
          <a:prstGeom prst="rect">
            <a:avLst/>
          </a:prstGeom>
          <a:ln w="0">
            <a:noFill/>
          </a:ln>
        </p:spPr>
      </p:pic>
      <p:pic>
        <p:nvPicPr>
          <p:cNvPr id="145" name="Picture 9" descr=""/>
          <p:cNvPicPr/>
          <p:nvPr/>
        </p:nvPicPr>
        <p:blipFill>
          <a:blip r:embed="rId2"/>
          <a:stretch/>
        </p:blipFill>
        <p:spPr>
          <a:xfrm>
            <a:off x="5947200" y="164520"/>
            <a:ext cx="5307480" cy="376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23600" y="1002600"/>
            <a:ext cx="4293720" cy="43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Scan parameters (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Snake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):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Xaxis=20 mm 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1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Yaxis=20 mm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1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Acquisition time 1sec ( 0.1 sec ? 0.2 real time)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points 441 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Precision 0.5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Proximity sensor: 71.5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Roi: 860-900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Point movement duration 578 msec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Acquisition time: 0.24 msec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time 06:02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7" name="Picture 2" descr=""/>
          <p:cNvPicPr/>
          <p:nvPr/>
        </p:nvPicPr>
        <p:blipFill>
          <a:blip r:embed="rId1"/>
          <a:stretch/>
        </p:blipFill>
        <p:spPr>
          <a:xfrm>
            <a:off x="6443640" y="3811320"/>
            <a:ext cx="5284800" cy="279036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8" descr=""/>
          <p:cNvPicPr/>
          <p:nvPr/>
        </p:nvPicPr>
        <p:blipFill>
          <a:blip r:embed="rId2"/>
          <a:stretch/>
        </p:blipFill>
        <p:spPr>
          <a:xfrm>
            <a:off x="5871600" y="103680"/>
            <a:ext cx="5596560" cy="381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723600" y="1002600"/>
            <a:ext cx="4293720" cy="43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Scan parameters (</a:t>
            </a:r>
            <a:r>
              <a:rPr b="0" lang="en-US" sz="1800" spc="-1" strike="noStrike">
                <a:solidFill>
                  <a:srgbClr val="00b0f0"/>
                </a:solidFill>
                <a:latin typeface="Calibri"/>
                <a:ea typeface="DejaVu Sans"/>
              </a:rPr>
              <a:t>Carriage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):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Xaxis=20 mm 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1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Yaxis=20 mm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1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Acquisition time 1sec ( 0.1 sec ? 0.2 real time)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points 441 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Precision 0.5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Proximity sensor: 69.3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Roi: 860-900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Point movement duration 575 msec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Acquisition time: 0.24 msec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time 10:23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0" name="Picture 2" descr=""/>
          <p:cNvPicPr/>
          <p:nvPr/>
        </p:nvPicPr>
        <p:blipFill>
          <a:blip r:embed="rId1"/>
          <a:stretch/>
        </p:blipFill>
        <p:spPr>
          <a:xfrm>
            <a:off x="6251400" y="396720"/>
            <a:ext cx="5473440" cy="3858480"/>
          </a:xfrm>
          <a:prstGeom prst="rect">
            <a:avLst/>
          </a:prstGeom>
          <a:ln w="0">
            <a:noFill/>
          </a:ln>
        </p:spPr>
      </p:pic>
      <p:pic>
        <p:nvPicPr>
          <p:cNvPr id="151" name="Picture 6" descr=""/>
          <p:cNvPicPr/>
          <p:nvPr/>
        </p:nvPicPr>
        <p:blipFill>
          <a:blip r:embed="rId2"/>
          <a:stretch/>
        </p:blipFill>
        <p:spPr>
          <a:xfrm>
            <a:off x="6251400" y="4837320"/>
            <a:ext cx="5586840" cy="162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3600" y="1002600"/>
            <a:ext cx="4293720" cy="43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Scan parameters (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Snake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):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Xaxis=20 mm 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1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Yaxis=20 mm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1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Acquisition time 1sec ( 0.1 sec ? 0.2 real time)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points 441 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Precision 1.0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Proximity sensor: 71.5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Roi: 860-900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Point movement duration 190 msec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Acquisition time: 0.22 msec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time 04:02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3" name="Picture 3" descr=""/>
          <p:cNvPicPr/>
          <p:nvPr/>
        </p:nvPicPr>
        <p:blipFill>
          <a:blip r:embed="rId1"/>
          <a:stretch/>
        </p:blipFill>
        <p:spPr>
          <a:xfrm>
            <a:off x="5767920" y="118800"/>
            <a:ext cx="5700240" cy="4059720"/>
          </a:xfrm>
          <a:prstGeom prst="rect">
            <a:avLst/>
          </a:prstGeom>
          <a:ln w="0">
            <a:noFill/>
          </a:ln>
        </p:spPr>
      </p:pic>
      <p:pic>
        <p:nvPicPr>
          <p:cNvPr id="154" name="Picture 5" descr=""/>
          <p:cNvPicPr/>
          <p:nvPr/>
        </p:nvPicPr>
        <p:blipFill>
          <a:blip r:embed="rId2"/>
          <a:stretch/>
        </p:blipFill>
        <p:spPr>
          <a:xfrm>
            <a:off x="5305680" y="4325040"/>
            <a:ext cx="6624720" cy="224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23600" y="1002600"/>
            <a:ext cx="4293720" cy="43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Scan parameters (</a:t>
            </a:r>
            <a:r>
              <a:rPr b="0" lang="en-US" sz="1800" spc="-1" strike="noStrike">
                <a:solidFill>
                  <a:srgbClr val="00b0f0"/>
                </a:solidFill>
                <a:latin typeface="Calibri"/>
                <a:ea typeface="DejaVu Sans"/>
              </a:rPr>
              <a:t>Carriage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):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Xaxis=20 mm 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1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Yaxis=20 mm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1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Acquisition time 1sec ( 0.1 sec ? 0.2 real time)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points 441 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Precision 1.0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Proximity sensor: 71.5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Roi: 860-900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Point movement duration 190 msec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Acquisition time: 0.22 msec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time 08:02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6" name="Picture 2" descr=""/>
          <p:cNvPicPr/>
          <p:nvPr/>
        </p:nvPicPr>
        <p:blipFill>
          <a:blip r:embed="rId1"/>
          <a:stretch/>
        </p:blipFill>
        <p:spPr>
          <a:xfrm>
            <a:off x="4971960" y="0"/>
            <a:ext cx="7116840" cy="4826160"/>
          </a:xfrm>
          <a:prstGeom prst="rect">
            <a:avLst/>
          </a:prstGeom>
          <a:ln w="0">
            <a:noFill/>
          </a:ln>
        </p:spPr>
      </p:pic>
      <p:pic>
        <p:nvPicPr>
          <p:cNvPr id="157" name="Picture 6" descr=""/>
          <p:cNvPicPr/>
          <p:nvPr/>
        </p:nvPicPr>
        <p:blipFill>
          <a:blip r:embed="rId2"/>
          <a:stretch/>
        </p:blipFill>
        <p:spPr>
          <a:xfrm>
            <a:off x="5640120" y="4826520"/>
            <a:ext cx="5712480" cy="188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23600" y="1002600"/>
            <a:ext cx="4293720" cy="43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Scan parameters (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Snake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):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Xaxis=20 mm 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1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Yaxis=20 mm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1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Acquisition time 1sec ( 0.1 sec ? 0.2 real time)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points 441 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Precision 1.5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Proximity sensor: 71.5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Roi: 860-900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Point movement duration 130 msec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Acquisition time: 0.22 msec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time 04:03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9" name="Picture 3" descr=""/>
          <p:cNvPicPr/>
          <p:nvPr/>
        </p:nvPicPr>
        <p:blipFill>
          <a:blip r:embed="rId1"/>
          <a:stretch/>
        </p:blipFill>
        <p:spPr>
          <a:xfrm>
            <a:off x="6095880" y="245880"/>
            <a:ext cx="5716080" cy="4017960"/>
          </a:xfrm>
          <a:prstGeom prst="rect">
            <a:avLst/>
          </a:prstGeom>
          <a:ln w="0">
            <a:noFill/>
          </a:ln>
        </p:spPr>
      </p:pic>
      <p:pic>
        <p:nvPicPr>
          <p:cNvPr id="160" name="Picture 5" descr=""/>
          <p:cNvPicPr/>
          <p:nvPr/>
        </p:nvPicPr>
        <p:blipFill>
          <a:blip r:embed="rId2"/>
          <a:stretch/>
        </p:blipFill>
        <p:spPr>
          <a:xfrm>
            <a:off x="5748480" y="4326120"/>
            <a:ext cx="6046920" cy="232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735480" y="1600200"/>
            <a:ext cx="4293720" cy="43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Scan parameters (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Snake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):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Xaxis=20 mm 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1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Yaxis=20 mm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1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Acquisition time 1sec ( 0.1 sec ? 0.2 real time)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points 441 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Precision 0.3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Proximity sensor: 69.3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Roi: 860-900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Point movement duration 669 msec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Acquisition time: 0.24 msec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time 08:30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2" name="Picture 3" descr=""/>
          <p:cNvPicPr/>
          <p:nvPr/>
        </p:nvPicPr>
        <p:blipFill>
          <a:blip r:embed="rId1"/>
          <a:stretch/>
        </p:blipFill>
        <p:spPr>
          <a:xfrm>
            <a:off x="6227280" y="109800"/>
            <a:ext cx="5324040" cy="3812760"/>
          </a:xfrm>
          <a:prstGeom prst="rect">
            <a:avLst/>
          </a:prstGeom>
          <a:ln w="0">
            <a:noFill/>
          </a:ln>
        </p:spPr>
      </p:pic>
      <p:pic>
        <p:nvPicPr>
          <p:cNvPr id="163" name="Picture 5" descr=""/>
          <p:cNvPicPr/>
          <p:nvPr/>
        </p:nvPicPr>
        <p:blipFill>
          <a:blip r:embed="rId2"/>
          <a:stretch/>
        </p:blipFill>
        <p:spPr>
          <a:xfrm>
            <a:off x="5477400" y="4260960"/>
            <a:ext cx="6714360" cy="2410200"/>
          </a:xfrm>
          <a:prstGeom prst="rect">
            <a:avLst/>
          </a:prstGeom>
          <a:ln w="0"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1143000" y="4800600"/>
            <a:ext cx="2888280" cy="171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905760" y="549360"/>
            <a:ext cx="2523240" cy="320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New patern !!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4" descr=""/>
          <p:cNvPicPr/>
          <p:nvPr/>
        </p:nvPicPr>
        <p:blipFill>
          <a:blip r:embed="rId1"/>
          <a:stretch/>
        </p:blipFill>
        <p:spPr>
          <a:xfrm>
            <a:off x="7058880" y="979560"/>
            <a:ext cx="4180680" cy="3552120"/>
          </a:xfrm>
          <a:prstGeom prst="rect">
            <a:avLst/>
          </a:prstGeom>
          <a:ln w="0"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1476720" y="781920"/>
            <a:ext cx="477684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Scan parameters (Snake):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Xaxis =18 mm 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0.2 mm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Yaxis=3mm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0.2 mm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Acquisition time 1sec ( 0.1 sec)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Total points 1456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Total time 35 min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23600" y="1002600"/>
            <a:ext cx="4293720" cy="43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Scan parameters (</a:t>
            </a:r>
            <a:r>
              <a:rPr b="0" lang="en-US" sz="1800" spc="-1" strike="noStrike">
                <a:solidFill>
                  <a:srgbClr val="2f5597"/>
                </a:solidFill>
                <a:latin typeface="Calibri"/>
                <a:ea typeface="DejaVu Sans"/>
              </a:rPr>
              <a:t>Carriage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):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Xaxis=20 mm 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1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Yaxis=20 mm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1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Acquisition time 1sec ( 0.1 sec ? 0.2 real time)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points 441 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Precision 0.2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Proximity sensor: 69.3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Roi: 860-900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Point movement duration 672 msec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Acquisition time: 0.24 msec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time 10:40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7" name="Picture 3" descr=""/>
          <p:cNvPicPr/>
          <p:nvPr/>
        </p:nvPicPr>
        <p:blipFill>
          <a:blip r:embed="rId1"/>
          <a:stretch/>
        </p:blipFill>
        <p:spPr>
          <a:xfrm>
            <a:off x="5898600" y="210240"/>
            <a:ext cx="5692680" cy="4050360"/>
          </a:xfrm>
          <a:prstGeom prst="rect">
            <a:avLst/>
          </a:prstGeom>
          <a:ln w="0">
            <a:noFill/>
          </a:ln>
        </p:spPr>
      </p:pic>
      <p:pic>
        <p:nvPicPr>
          <p:cNvPr id="168" name="Picture 5" descr=""/>
          <p:cNvPicPr/>
          <p:nvPr/>
        </p:nvPicPr>
        <p:blipFill>
          <a:blip r:embed="rId2"/>
          <a:stretch/>
        </p:blipFill>
        <p:spPr>
          <a:xfrm>
            <a:off x="5549040" y="4445640"/>
            <a:ext cx="6215760" cy="1806480"/>
          </a:xfrm>
          <a:prstGeom prst="rect">
            <a:avLst/>
          </a:prstGeom>
          <a:ln w="0">
            <a:noFill/>
          </a:ln>
        </p:spPr>
      </p:pic>
      <p:sp>
        <p:nvSpPr>
          <p:cNvPr id="169" name="TextShape 2"/>
          <p:cNvSpPr txBox="1"/>
          <p:nvPr/>
        </p:nvSpPr>
        <p:spPr>
          <a:xfrm>
            <a:off x="914400" y="365040"/>
            <a:ext cx="2523240" cy="320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New patern !!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4" descr=""/>
          <p:cNvPicPr/>
          <p:nvPr/>
        </p:nvPicPr>
        <p:blipFill>
          <a:blip r:embed="rId1"/>
          <a:stretch/>
        </p:blipFill>
        <p:spPr>
          <a:xfrm>
            <a:off x="6626160" y="1109160"/>
            <a:ext cx="4304520" cy="3552120"/>
          </a:xfrm>
          <a:prstGeom prst="rect">
            <a:avLst/>
          </a:prstGeom>
          <a:ln w="0">
            <a:noFill/>
          </a:ln>
        </p:spPr>
      </p:pic>
      <p:sp>
        <p:nvSpPr>
          <p:cNvPr id="119" name="CustomShape 1"/>
          <p:cNvSpPr/>
          <p:nvPr/>
        </p:nvSpPr>
        <p:spPr>
          <a:xfrm>
            <a:off x="976320" y="1109160"/>
            <a:ext cx="477684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Scan parameters (Carriage):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Xaxis =20 mm 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0.5 mm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Yaxis=2 mm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0.5 mm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Acquisition time 1sec ( 0.1 sec)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Total points 205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Total time 4:27 min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4" descr=""/>
          <p:cNvPicPr/>
          <p:nvPr/>
        </p:nvPicPr>
        <p:blipFill>
          <a:blip r:embed="rId1"/>
          <a:stretch/>
        </p:blipFill>
        <p:spPr>
          <a:xfrm>
            <a:off x="7039080" y="2144160"/>
            <a:ext cx="4237920" cy="3552120"/>
          </a:xfrm>
          <a:prstGeom prst="rect">
            <a:avLst/>
          </a:prstGeom>
          <a:ln w="0"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976320" y="1109160"/>
            <a:ext cx="477684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Scan parameters (Carriage):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Xaxis =20 mm 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0.5 mm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Yaxis=2 mm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0.5 mm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Acquisition time 0.1sec ( 0.01 sec ?)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Total points 205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Total time 4:15 min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4" descr=""/>
          <p:cNvPicPr/>
          <p:nvPr/>
        </p:nvPicPr>
        <p:blipFill>
          <a:blip r:embed="rId1"/>
          <a:stretch/>
        </p:blipFill>
        <p:spPr>
          <a:xfrm>
            <a:off x="6995520" y="1411200"/>
            <a:ext cx="4152240" cy="3552120"/>
          </a:xfrm>
          <a:prstGeom prst="rect">
            <a:avLst/>
          </a:prstGeom>
          <a:ln w="0"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967680" y="1178280"/>
            <a:ext cx="477684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Scan parameters (Carriage):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Xaxis =20 mm 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0.5 mm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Yaxis=2 mm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0.5 mm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Acquisition time 0.1sec ( 0.01 sec ?)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Total points 205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Total time 4:15 min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Time preset 10 sec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4" descr=""/>
          <p:cNvPicPr/>
          <p:nvPr/>
        </p:nvPicPr>
        <p:blipFill>
          <a:blip r:embed="rId1"/>
          <a:stretch/>
        </p:blipFill>
        <p:spPr>
          <a:xfrm>
            <a:off x="7235280" y="1230840"/>
            <a:ext cx="4190400" cy="3533040"/>
          </a:xfrm>
          <a:prstGeom prst="rect">
            <a:avLst/>
          </a:prstGeom>
          <a:ln w="0"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967680" y="1178280"/>
            <a:ext cx="477684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Scan parameters (Carriage):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Xaxis=20 mm 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0.5 mm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Yaxis=20 mm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0.5 mm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Acquisition time 5sec ( 0.5 sec ?)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Total points 1681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Total time 30:150 min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Presicion 0.2 mm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4" descr=""/>
          <p:cNvPicPr/>
          <p:nvPr/>
        </p:nvPicPr>
        <p:blipFill>
          <a:blip r:embed="rId1"/>
          <a:stretch/>
        </p:blipFill>
        <p:spPr>
          <a:xfrm>
            <a:off x="7412760" y="1557720"/>
            <a:ext cx="4180680" cy="3552120"/>
          </a:xfrm>
          <a:prstGeom prst="rect">
            <a:avLst/>
          </a:prstGeom>
          <a:ln w="0"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984960" y="235440"/>
            <a:ext cx="4293720" cy="34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Scan parameters (Snake):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Xaxis =30 mm 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0.5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Yaxis=30 mm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0.5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Acquisition time 1sec ( 0.1 sec ? 0.2 real time)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points 3721 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time 46:48 min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Precision 0.2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Proximity sensor: 71 mm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071000" y="3767400"/>
            <a:ext cx="5096160" cy="19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!! </a:t>
            </a:r>
            <a:r>
              <a:rPr b="0" lang="el-G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Αρκετά ομαλή κίνιση με επιτάχυνση 10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mm/sec^2 </a:t>
            </a:r>
            <a:r>
              <a:rPr b="0" lang="el-G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και ταχύτητα 61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mm/sec</a:t>
            </a: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!!  </a:t>
            </a:r>
            <a:r>
              <a:rPr b="0" lang="el-G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Τελευταίες γραμμές μετακινήθηκε με το χέρι γιατί ήταν  πολύ κοντά στην πλαστελίνη το παράθυρο του ανιχνευτή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071000" y="353520"/>
            <a:ext cx="4293720" cy="34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Scan parameters (Snake):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Xaxis=50 mm 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1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Yaxis=50 mm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1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Acquisition time 1sec ( 0.1 sec ? 0.2 real time)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points 2601 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time 39:12 min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Presicion 0.3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Proximity sensor: 73 mm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999360" y="4340160"/>
            <a:ext cx="5096160" cy="19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!! </a:t>
            </a:r>
            <a:r>
              <a:rPr b="0" lang="el-G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Αρκετά ομαλή κίνηση με επιτάχυνση 10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mm/sec^2 </a:t>
            </a:r>
            <a:r>
              <a:rPr b="0" lang="el-G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και ταχύτητα 61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mm/sec</a:t>
            </a: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!!  Στις τ</a:t>
            </a:r>
            <a:r>
              <a:rPr b="0" lang="el-G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ελευταίες γραμμές μέτραγε πλαστελίνη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1" name="Picture 6" descr=""/>
          <p:cNvPicPr/>
          <p:nvPr/>
        </p:nvPicPr>
        <p:blipFill>
          <a:blip r:embed="rId1"/>
          <a:stretch/>
        </p:blipFill>
        <p:spPr>
          <a:xfrm>
            <a:off x="7205760" y="789840"/>
            <a:ext cx="4180680" cy="355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4" descr=""/>
          <p:cNvPicPr/>
          <p:nvPr/>
        </p:nvPicPr>
        <p:blipFill>
          <a:blip r:embed="rId1"/>
          <a:stretch/>
        </p:blipFill>
        <p:spPr>
          <a:xfrm>
            <a:off x="5327640" y="110880"/>
            <a:ext cx="6648840" cy="460260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723600" y="1002600"/>
            <a:ext cx="4293720" cy="43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Scan parameters (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Snake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):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Xaxis=20 mm 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1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Yaxis=20 mm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size 1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Acquisition time 1sec ( 0.1 sec ? 0.2 real time)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points 441 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Precision 0.1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Proximity sensor: 71.5 mm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Roi: 860-900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Point movement duration 832 msec</a:t>
            </a:r>
            <a:endParaRPr b="0" lang="en-US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Acquisition time: 0.24 msec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Application>LibreOffice/7.0.2.2$Windows_X86_64 LibreOffice_project/8349ace3c3162073abd90d81fd06dcfb6b36b994</Application>
  <Words>1072</Words>
  <Paragraphs>238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2023-03-01T17:31:15Z</dcterms:created>
  <dc:creator>XRF</dc:creator>
  <dc:description/>
  <dc:language>en-US</dc:language>
  <cp:lastModifiedBy/>
  <dcterms:modified xsi:type="dcterms:W3CDTF">2023-03-07T10:28:24Z</dcterms:modified>
  <cp:revision>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