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5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4A24-4DA9-BC4E-B000-BA4DD81E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BA7C1-74BE-2613-71FC-763B9F41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FB8D-F12D-4C4F-7E4A-AB5F9225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3AF0-3422-FC0E-A16E-391681D8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3002-4F75-C2B9-A4A9-E94D44E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EE36-E5B5-C418-F9E2-3A90E87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F9CEF-779F-8BB3-EA79-861D942F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5F69-9F41-0D93-208D-F59748F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D3EB-29FE-D41A-622B-33F7EF3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6291-C51B-B67F-CBAA-68EBE94C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002BD-2FCD-9549-D4E1-B6E6DD73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225D-7D00-BC74-B1A4-4870D29FD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3693-5DD0-A143-A255-72AD8A75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5EC6-E6D8-1856-37FC-256D0395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688D-43B3-A3FD-997C-CD0A342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450-621E-DC61-435B-D1CAAF6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90AB-60CC-3EF4-09AF-03656C6E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F076-9A96-B593-F0FD-88A111A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7581-F58B-F7E1-217D-50A2B3BC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0B1B-F6FE-A745-F27C-EBD6843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1FE-2473-904B-2651-78B08940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0BA4-9979-2FD3-CC3C-ACCB108E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E547-20AA-68C7-00EF-DBAE7FA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38B7-8D4F-AE47-99A9-3BBC42A6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924-87A1-A689-6535-01B25792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620-C162-7886-3C01-457D9699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5187-ED53-9997-08C0-235330BC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0BAC-04B5-52C5-5A43-8C45DD6D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E82D-2EE4-393C-FA9B-5754326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58B3B-156F-C435-1490-F90D0AA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29C5-CADC-FA52-3002-2C206F4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0828-ED1A-95AB-29C2-BEB34C0D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7F0F-18B0-C3F2-0EC4-058645C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673F-5C2F-9CE7-5AA1-4D205B0B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829D-8EBE-794D-7395-33F6E722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52B23-7CF5-C478-36B6-F14D9998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D8C1F-7F7D-D36B-54A0-3A9F879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D4C05-89A8-BC76-42F7-D03ABEE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30F2-9692-8816-F60C-862BCA4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46A5-2C2D-7294-3E37-6FED07A6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E5302-2D6E-2C1C-1557-A709600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8FF1-A833-6E97-0D00-A3A6475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C653-554B-1332-0C3A-434E3405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FDD61-3363-D42D-77A0-78E03566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F0A8-44F7-DE65-5AB2-40BF22A2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40CB-57C3-3603-3BC8-ED3ABDD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EB8-9C8A-6B76-C3ED-6A4462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A88B-5130-E655-DE71-EDC0DA9A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6F54-4402-6DB3-0DDB-CFB3C370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F3FA-D8A7-98B7-1FFC-81D312ED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C2DD-89DA-7684-EFBC-61266C20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2EB6-AD90-04BD-455A-902434A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0454-1EC4-9408-D652-C75E37F0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B9E89-3ACA-138A-51E0-2BC94766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83536-FE33-6C1C-DAA9-40305643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969A-821A-BB22-4D0D-B717793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588C-235E-6865-61C6-71B16A76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6F903-BA53-D7D1-92B8-82EC24D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C087-9D48-539C-E438-DD2DB2C7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EA31-1136-E447-B914-AD12E177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DD25-62D5-8FBA-FEC4-630027D1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84DE-A063-473B-A406-B0BFE87AF8A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9B80-8039-8D58-DA81-B45425FC0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1DF4-B69A-812C-AA30-C31F31FE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272BCF-549F-C0FE-A4F8-F4D86E105879}"/>
              </a:ext>
            </a:extLst>
          </p:cNvPr>
          <p:cNvSpPr txBox="1">
            <a:spLocks/>
          </p:cNvSpPr>
          <p:nvPr/>
        </p:nvSpPr>
        <p:spPr>
          <a:xfrm>
            <a:off x="337869" y="574794"/>
            <a:ext cx="47775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0D49-7CF9-62B5-8119-D43E7B33F77A}"/>
              </a:ext>
            </a:extLst>
          </p:cNvPr>
          <p:cNvSpPr txBox="1"/>
          <p:nvPr/>
        </p:nvSpPr>
        <p:spPr>
          <a:xfrm>
            <a:off x="577970" y="508958"/>
            <a:ext cx="36144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50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50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853-917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50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11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613.5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distance = 1.25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ABE8B-DB16-5B11-399B-7146AB68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0" y="353183"/>
            <a:ext cx="6334664" cy="300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7ECC9-8DC7-9D34-8E1E-8D00CF13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50" y="3498013"/>
            <a:ext cx="2757004" cy="3151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5CEA1-5D11-B504-AF0C-1A918C24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039" y="3570503"/>
            <a:ext cx="3439834" cy="30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2F12F-489E-29B5-2367-E0B054DE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86" y="274040"/>
            <a:ext cx="5780595" cy="288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E6A6B-A992-8644-5842-CCBD081F15B4}"/>
              </a:ext>
            </a:extLst>
          </p:cNvPr>
          <p:cNvSpPr txBox="1"/>
          <p:nvPr/>
        </p:nvSpPr>
        <p:spPr>
          <a:xfrm>
            <a:off x="577970" y="508958"/>
            <a:ext cx="3614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10 </a:t>
            </a: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1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25.4sec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27.4sec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1103.4sec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7EB60-4090-86A2-8B92-2EB60586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50" y="345056"/>
            <a:ext cx="5966733" cy="2977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671F-DF21-C14A-3434-6EB7AC4E70A6}"/>
              </a:ext>
            </a:extLst>
          </p:cNvPr>
          <p:cNvSpPr txBox="1"/>
          <p:nvPr/>
        </p:nvSpPr>
        <p:spPr>
          <a:xfrm>
            <a:off x="577970" y="508958"/>
            <a:ext cx="3614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2.5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10 </a:t>
            </a: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0.4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0.25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101.6sec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102.1sec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2653.35sec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8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6375E-B896-B8C3-47CB-759E90BD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10" y="0"/>
            <a:ext cx="6277890" cy="3132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0B8F2-BC7F-1559-6840-B256FE61CED9}"/>
              </a:ext>
            </a:extLst>
          </p:cNvPr>
          <p:cNvSpPr txBox="1"/>
          <p:nvPr/>
        </p:nvSpPr>
        <p:spPr>
          <a:xfrm>
            <a:off x="577970" y="508958"/>
            <a:ext cx="3614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2.5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</a:t>
            </a:r>
            <a:r>
              <a:rPr lang="en-US" sz="1600" dirty="0"/>
              <a:t>2</a:t>
            </a:r>
            <a:r>
              <a:rPr lang="el-GR" sz="1600" dirty="0"/>
              <a:t>0 </a:t>
            </a: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0.27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0.16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76.2sec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76.53sec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2116.31sec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6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61A42-F690-6EA6-83ED-9B87A1186A57}"/>
              </a:ext>
            </a:extLst>
          </p:cNvPr>
          <p:cNvSpPr txBox="1"/>
          <p:nvPr/>
        </p:nvSpPr>
        <p:spPr>
          <a:xfrm>
            <a:off x="577969" y="508958"/>
            <a:ext cx="38042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60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129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On Fe (700-750) after 20 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</a:t>
            </a:r>
            <a:r>
              <a:rPr lang="en-US" sz="1600" dirty="0"/>
              <a:t>3</a:t>
            </a:r>
            <a:r>
              <a:rPr lang="el-GR" sz="1600" dirty="0"/>
              <a:t>0 </a:t>
            </a:r>
            <a:r>
              <a:rPr lang="en-US" sz="1600" dirty="0"/>
              <a:t>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1.25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12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13sec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3904.31sec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7202C8-70BA-2D0F-5373-1CC3E3E7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05" y="188164"/>
            <a:ext cx="6301626" cy="32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5C444-F966-D920-EC4A-DAF1EC32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38" y="528506"/>
            <a:ext cx="5603663" cy="2796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2C8BBC-223A-04C8-00E8-556FAED819B6}"/>
              </a:ext>
            </a:extLst>
          </p:cNvPr>
          <p:cNvSpPr txBox="1"/>
          <p:nvPr/>
        </p:nvSpPr>
        <p:spPr>
          <a:xfrm>
            <a:off x="344248" y="508958"/>
            <a:ext cx="380424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60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130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On Fe (700-750)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2.5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</a:t>
            </a:r>
            <a:r>
              <a:rPr lang="en-US" sz="1600" dirty="0"/>
              <a:t>2</a:t>
            </a:r>
            <a:r>
              <a:rPr lang="el-GR" sz="1600" dirty="0"/>
              <a:t>0 </a:t>
            </a:r>
            <a:r>
              <a:rPr lang="en-US" sz="1600" dirty="0"/>
              <a:t>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per pixel 50 msec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4.5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6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14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3869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acceleration distance = 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Stopped after line 23. Bad alignment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ACCE6F-A728-D3E5-9485-7FA391C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32" y="3294634"/>
            <a:ext cx="6516220" cy="3270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293BA-6DEE-390B-20C2-1DEBF970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00" y="292480"/>
            <a:ext cx="5193191" cy="2606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BA4143-0639-2964-F6E4-F4B95B30E432}"/>
              </a:ext>
            </a:extLst>
          </p:cNvPr>
          <p:cNvSpPr txBox="1"/>
          <p:nvPr/>
        </p:nvSpPr>
        <p:spPr>
          <a:xfrm>
            <a:off x="344248" y="508958"/>
            <a:ext cx="380424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60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60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On Fe (700-750)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2.5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</a:t>
            </a:r>
            <a:r>
              <a:rPr lang="el-GR" sz="1600" dirty="0"/>
              <a:t> </a:t>
            </a:r>
            <a:r>
              <a:rPr lang="en-US" sz="1600" dirty="0"/>
              <a:t>5</a:t>
            </a:r>
            <a:r>
              <a:rPr lang="el-GR" sz="1600" dirty="0"/>
              <a:t>0 </a:t>
            </a:r>
            <a:r>
              <a:rPr lang="en-US" sz="1600" dirty="0"/>
              <a:t>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per pixel 100 msec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10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2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20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24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3869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acceleration distance = 5 mm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347D8-9370-89FA-6DA0-13EE3AE3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37" y="369072"/>
            <a:ext cx="3724714" cy="2875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9A805-3C6C-8BD8-068E-49317F6E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52" y="3087105"/>
            <a:ext cx="423862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48E96-928D-CDC6-B53C-7418F610043B}"/>
              </a:ext>
            </a:extLst>
          </p:cNvPr>
          <p:cNvSpPr txBox="1"/>
          <p:nvPr/>
        </p:nvSpPr>
        <p:spPr>
          <a:xfrm>
            <a:off x="344248" y="508958"/>
            <a:ext cx="38042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(Snake with Stepper 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60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32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On Cu (850-9000) and on Full spectrum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2.5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per pixel 100 msec (0.220 sec </a:t>
            </a:r>
            <a:r>
              <a:rPr lang="en-US" sz="1600" dirty="0" err="1"/>
              <a:t>acq</a:t>
            </a:r>
            <a:r>
              <a:rPr lang="en-US" sz="1600" dirty="0"/>
              <a:t> time+ 0.500 sec mov.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points 7865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measured with timer = 2 hours and 11min 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66861-AC01-5260-3C88-EB81A8424476}"/>
              </a:ext>
            </a:extLst>
          </p:cNvPr>
          <p:cNvSpPr txBox="1"/>
          <p:nvPr/>
        </p:nvSpPr>
        <p:spPr>
          <a:xfrm>
            <a:off x="344248" y="508958"/>
            <a:ext cx="380424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 with Free </a:t>
            </a:r>
            <a:r>
              <a:rPr lang="en-US" sz="1600" dirty="0" err="1"/>
              <a:t>runing</a:t>
            </a:r>
            <a:r>
              <a:rPr lang="en-US" sz="1600" dirty="0"/>
              <a:t> 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60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32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Cu-Ka(850-900), </a:t>
            </a:r>
            <a:r>
              <a:rPr lang="en-US" sz="1600" dirty="0" err="1"/>
              <a:t>Ar</a:t>
            </a:r>
            <a:r>
              <a:rPr lang="en-US" sz="1600" dirty="0"/>
              <a:t>-Ka (327-425), Rh-Ka (2039-2113)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2.5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per pixel 100 msec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points 7865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measured with timer = 26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F805B-5D2B-2267-C3A5-4A7FB776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86" y="643183"/>
            <a:ext cx="2987603" cy="2540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56E04-B6D7-B577-96B7-8E9D0038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02" y="3551757"/>
            <a:ext cx="3576301" cy="3104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94CCB-0C9A-EDA3-2406-4792224E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33" y="335559"/>
            <a:ext cx="2857019" cy="24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6E6121-81F0-C115-9A3F-2A59F0A168DA}"/>
              </a:ext>
            </a:extLst>
          </p:cNvPr>
          <p:cNvSpPr txBox="1"/>
          <p:nvPr/>
        </p:nvSpPr>
        <p:spPr>
          <a:xfrm>
            <a:off x="9164265" y="2634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</a:t>
            </a:r>
            <a:r>
              <a:rPr lang="en-US" dirty="0"/>
              <a:t>-Ka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6DDD5-A9D8-D9B7-2D6B-B9192FEBBF3D}"/>
              </a:ext>
            </a:extLst>
          </p:cNvPr>
          <p:cNvSpPr txBox="1"/>
          <p:nvPr/>
        </p:nvSpPr>
        <p:spPr>
          <a:xfrm>
            <a:off x="5338886" y="395679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Cu-Ka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D0EF-DD6C-5699-982B-ADCC02562AB5}"/>
              </a:ext>
            </a:extLst>
          </p:cNvPr>
          <p:cNvSpPr txBox="1"/>
          <p:nvPr/>
        </p:nvSpPr>
        <p:spPr>
          <a:xfrm>
            <a:off x="5491285" y="3359991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Rh-Ka</a:t>
            </a:r>
          </a:p>
        </p:txBody>
      </p:sp>
    </p:spTree>
    <p:extLst>
      <p:ext uri="{BB962C8B-B14F-4D97-AF65-F5344CB8AC3E}">
        <p14:creationId xmlns:p14="http://schemas.microsoft.com/office/powerpoint/2010/main" val="30763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272BCF-549F-C0FE-A4F8-F4D86E105879}"/>
              </a:ext>
            </a:extLst>
          </p:cNvPr>
          <p:cNvSpPr txBox="1">
            <a:spLocks/>
          </p:cNvSpPr>
          <p:nvPr/>
        </p:nvSpPr>
        <p:spPr>
          <a:xfrm>
            <a:off x="337869" y="574794"/>
            <a:ext cx="47775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0D49-7CF9-62B5-8119-D43E7B33F77A}"/>
              </a:ext>
            </a:extLst>
          </p:cNvPr>
          <p:cNvSpPr txBox="1"/>
          <p:nvPr/>
        </p:nvSpPr>
        <p:spPr>
          <a:xfrm>
            <a:off x="577970" y="508958"/>
            <a:ext cx="3614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50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50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853-917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50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6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6316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time measured with timer: 13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65C46-32E9-9C9E-591A-A1F75988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03" y="319177"/>
            <a:ext cx="5633918" cy="2674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CF5E1-D26E-FB51-59A1-D6E25024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46" y="3407434"/>
            <a:ext cx="2651361" cy="3031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6B846-4A1F-E4B0-9BB9-20A8E131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148" y="3407434"/>
            <a:ext cx="3362059" cy="29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272BCF-549F-C0FE-A4F8-F4D86E105879}"/>
              </a:ext>
            </a:extLst>
          </p:cNvPr>
          <p:cNvSpPr txBox="1">
            <a:spLocks/>
          </p:cNvSpPr>
          <p:nvPr/>
        </p:nvSpPr>
        <p:spPr>
          <a:xfrm>
            <a:off x="337869" y="574794"/>
            <a:ext cx="47775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0D49-7CF9-62B5-8119-D43E7B33F77A}"/>
              </a:ext>
            </a:extLst>
          </p:cNvPr>
          <p:cNvSpPr txBox="1"/>
          <p:nvPr/>
        </p:nvSpPr>
        <p:spPr>
          <a:xfrm>
            <a:off x="577970" y="508958"/>
            <a:ext cx="3614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50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50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853-917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100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6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333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time measured with timer: 14:16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7AD2B-9CD6-4930-9728-F5073A44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46" y="419550"/>
            <a:ext cx="5838285" cy="2787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B6ED9-52D3-9CAE-33FB-B087CF50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01" y="3493698"/>
            <a:ext cx="2575902" cy="2944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B288D5-0F75-DFC7-E94F-9BF05040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488" y="3429000"/>
            <a:ext cx="3638385" cy="31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B2FDE-D47F-DF05-4BEF-6BEF73F1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60" y="508958"/>
            <a:ext cx="4996385" cy="249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C745E-D730-7322-2DEC-61D0B625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66" y="3378513"/>
            <a:ext cx="3270078" cy="2858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72C86-09F3-B806-FC2F-42C089E4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807" y="3154157"/>
            <a:ext cx="2658656" cy="3082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A97662-2F98-8A7E-7F7A-F4B37A1674BC}"/>
              </a:ext>
            </a:extLst>
          </p:cNvPr>
          <p:cNvSpPr txBox="1"/>
          <p:nvPr/>
        </p:nvSpPr>
        <p:spPr>
          <a:xfrm>
            <a:off x="577970" y="508958"/>
            <a:ext cx="3614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255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123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20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25.5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26.5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5122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time measured with timer: 01:34 </a:t>
            </a:r>
            <a:r>
              <a:rPr lang="en-US" sz="1600" dirty="0" err="1"/>
              <a:t>hours:minutes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3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CC7D-6817-7CFB-23F2-D7939E52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92" y="146648"/>
            <a:ext cx="5223412" cy="260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6D602-351D-5A1D-AA4F-FD2DA563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99" y="3698035"/>
            <a:ext cx="3515301" cy="2402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13F60-22B5-B888-6810-8640F768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46" y="2997679"/>
            <a:ext cx="2830776" cy="3282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43F94-7349-EAA5-F9B4-B51EC4A51A29}"/>
              </a:ext>
            </a:extLst>
          </p:cNvPr>
          <p:cNvSpPr txBox="1"/>
          <p:nvPr/>
        </p:nvSpPr>
        <p:spPr>
          <a:xfrm>
            <a:off x="577970" y="508958"/>
            <a:ext cx="3614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59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54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1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30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25.5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26.5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494.7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time measured with timer: 20 minutes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243F94-7349-EAA5-F9B4-B51EC4A51A29}"/>
              </a:ext>
            </a:extLst>
          </p:cNvPr>
          <p:cNvSpPr txBox="1"/>
          <p:nvPr/>
        </p:nvSpPr>
        <p:spPr>
          <a:xfrm>
            <a:off x="577970" y="508958"/>
            <a:ext cx="3614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20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20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30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0.625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0.25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50.8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51.3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2443.63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time measured with timer: 48 minutes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9465E-FD24-0549-107C-FF91CBEF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74" y="0"/>
            <a:ext cx="7033311" cy="333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F3E80-55A2-0008-B943-7BF78D6B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77" y="3934416"/>
            <a:ext cx="3238152" cy="2830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D4EBC-5867-499A-5FE9-796590C42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95" y="3429000"/>
            <a:ext cx="2817234" cy="32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4EE1B-E6C3-D060-AB76-7EC6C957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437965"/>
            <a:ext cx="6817744" cy="340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BC7C3D-7772-5161-F16C-885D54778C79}"/>
              </a:ext>
            </a:extLst>
          </p:cNvPr>
          <p:cNvSpPr txBox="1"/>
          <p:nvPr/>
        </p:nvSpPr>
        <p:spPr>
          <a:xfrm>
            <a:off x="577970" y="508958"/>
            <a:ext cx="3614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20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5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2.5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1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50.8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52.8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10512.8sec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3EE3E-8CC0-48F7-103D-B4CF4711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32" y="316820"/>
            <a:ext cx="5418286" cy="2703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BEB7A-3AF5-3F97-10B5-5E59289F8141}"/>
              </a:ext>
            </a:extLst>
          </p:cNvPr>
          <p:cNvSpPr txBox="1"/>
          <p:nvPr/>
        </p:nvSpPr>
        <p:spPr>
          <a:xfrm>
            <a:off x="577970" y="508958"/>
            <a:ext cx="3614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20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= 5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1.25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0.5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50.8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52.8 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10512.8sec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A3A1B4-19A1-913A-A050-4065FA232193}"/>
              </a:ext>
            </a:extLst>
          </p:cNvPr>
          <p:cNvSpPr txBox="1"/>
          <p:nvPr/>
        </p:nvSpPr>
        <p:spPr>
          <a:xfrm>
            <a:off x="577970" y="508958"/>
            <a:ext cx="36144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Scan parameters (Carriage)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X_axis</a:t>
            </a:r>
            <a:r>
              <a:rPr lang="en-US" sz="1600" dirty="0"/>
              <a:t> = 254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Y_axis</a:t>
            </a:r>
            <a:r>
              <a:rPr lang="en-US" sz="1600" dirty="0"/>
              <a:t> = 10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Step size = 0.5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ROI: Full spectrum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Scan Velocity = 2.5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Acceleration =  10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Velocity </a:t>
            </a:r>
            <a:r>
              <a:rPr lang="el-GR" sz="1600" dirty="0"/>
              <a:t>(Μεταβλητή)</a:t>
            </a:r>
            <a:r>
              <a:rPr lang="en-US" sz="1600" dirty="0"/>
              <a:t>= </a:t>
            </a:r>
            <a:r>
              <a:rPr lang="el-GR" sz="1600" dirty="0"/>
              <a:t>2.5, 10 , 50, 20</a:t>
            </a:r>
            <a:r>
              <a:rPr lang="en-US" sz="1600" dirty="0"/>
              <a:t> mm/sec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distance = </a:t>
            </a:r>
            <a:r>
              <a:rPr lang="el-GR" sz="1600" dirty="0"/>
              <a:t>0.3125</a:t>
            </a:r>
            <a:r>
              <a:rPr lang="en-US" sz="1600" dirty="0"/>
              <a:t>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 time = 0.</a:t>
            </a:r>
            <a:r>
              <a:rPr lang="el-GR" sz="1600" dirty="0"/>
              <a:t>25</a:t>
            </a:r>
            <a:r>
              <a:rPr lang="en-US" sz="1600" dirty="0"/>
              <a:t>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Acq</a:t>
            </a:r>
            <a:r>
              <a:rPr lang="en-US" sz="1600" dirty="0"/>
              <a:t> time = </a:t>
            </a:r>
            <a:r>
              <a:rPr lang="el-GR" sz="1600" dirty="0"/>
              <a:t>101.6</a:t>
            </a:r>
            <a:r>
              <a:rPr lang="en-US" sz="1600" dirty="0"/>
              <a:t>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line time = 102.1sec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scan time = 4695.35</a:t>
            </a:r>
            <a:r>
              <a:rPr lang="el-GR" sz="1600" dirty="0"/>
              <a:t> </a:t>
            </a:r>
            <a:r>
              <a:rPr lang="en-US" sz="1600" dirty="0"/>
              <a:t>sec</a:t>
            </a:r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B4672-5478-E302-EF53-A13CCF37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60" y="207778"/>
            <a:ext cx="5660931" cy="28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1429</Words>
  <Application>Microsoft Office PowerPoint</Application>
  <PresentationFormat>Widescreen</PresentationFormat>
  <Paragraphs>299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XRF</dc:creator>
  <cp:lastModifiedBy>XRF</cp:lastModifiedBy>
  <cp:revision>35</cp:revision>
  <dcterms:created xsi:type="dcterms:W3CDTF">2023-03-01T17:31:15Z</dcterms:created>
  <dcterms:modified xsi:type="dcterms:W3CDTF">2023-03-20T19:52:03Z</dcterms:modified>
</cp:coreProperties>
</file>