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4A24-4DA9-BC4E-B000-BA4DD81E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BA7C1-74BE-2613-71FC-763B9F411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FB8D-F12D-4C4F-7E4A-AB5F9225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3AF0-3422-FC0E-A16E-391681D8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3002-4F75-C2B9-A4A9-E94D44E5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EE36-E5B5-C418-F9E2-3A90E87A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F9CEF-779F-8BB3-EA79-861D942FF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5F69-9F41-0D93-208D-F59748F4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D3EB-29FE-D41A-622B-33F7EF3A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6291-C51B-B67F-CBAA-68EBE94C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002BD-2FCD-9549-D4E1-B6E6DD730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E225D-7D00-BC74-B1A4-4870D29FD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3693-5DD0-A143-A255-72AD8A75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5EC6-E6D8-1856-37FC-256D0395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688D-43B3-A3FD-997C-CD0A3428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450-621E-DC61-435B-D1CAAF6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90AB-60CC-3EF4-09AF-03656C6E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F076-9A96-B593-F0FD-88A111A0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7581-F58B-F7E1-217D-50A2B3BC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0B1B-F6FE-A745-F27C-EBD68438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F1FE-2473-904B-2651-78B08940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0BA4-9979-2FD3-CC3C-ACCB108E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FE547-20AA-68C7-00EF-DBAE7FAA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38B7-8D4F-AE47-99A9-3BBC42A6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E924-87A1-A689-6535-01B25792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4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8620-C162-7886-3C01-457D9699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5187-ED53-9997-08C0-235330BC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00BAC-04B5-52C5-5A43-8C45DD6D3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8E82D-2EE4-393C-FA9B-5754326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58B3B-156F-C435-1490-F90D0AA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29C5-CADC-FA52-3002-2C206F4C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0828-ED1A-95AB-29C2-BEB34C0D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F7F0F-18B0-C3F2-0EC4-058645C0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8673F-5C2F-9CE7-5AA1-4D205B0BA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1829D-8EBE-794D-7395-33F6E722F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52B23-7CF5-C478-36B6-F14D9998C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D8C1F-7F7D-D36B-54A0-3A9F8794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D4C05-89A8-BC76-42F7-D03ABEEB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130F2-9692-8816-F60C-862BCA4C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46A5-2C2D-7294-3E37-6FED07A6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E5302-2D6E-2C1C-1557-A709600F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8FF1-A833-6E97-0D00-A3A64755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7C653-554B-1332-0C3A-434E3405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FDD61-3363-D42D-77A0-78E03566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4F0A8-44F7-DE65-5AB2-40BF22A2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40CB-57C3-3603-3BC8-ED3ABDDB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6EB8-9C8A-6B76-C3ED-6A44623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A88B-5130-E655-DE71-EDC0DA9A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6F54-4402-6DB3-0DDB-CFB3C3700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F3FA-D8A7-98B7-1FFC-81D312ED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C2DD-89DA-7684-EFBC-61266C20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2EB6-AD90-04BD-455A-902434AF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0454-1EC4-9408-D652-C75E37F0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B9E89-3ACA-138A-51E0-2BC94766D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83536-FE33-6C1C-DAA9-403056434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6969A-821A-BB22-4D0D-B7177939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D588C-235E-6865-61C6-71B16A76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6F903-BA53-D7D1-92B8-82EC24DE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AC087-9D48-539C-E438-DD2DB2C7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EEA31-1136-E447-B914-AD12E177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DD25-62D5-8FBA-FEC4-630027D10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84DE-A063-473B-A406-B0BFE87AF8A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9B80-8039-8D58-DA81-B45425FC0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1DF4-B69A-812C-AA30-C31F31FE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F9D8-7781-464E-AA98-768A9AC8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0060CD-99F1-E7E0-86AA-EED9C233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202" y="565658"/>
            <a:ext cx="4181475" cy="35528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272BCF-549F-C0FE-A4F8-F4D86E105879}"/>
              </a:ext>
            </a:extLst>
          </p:cNvPr>
          <p:cNvSpPr txBox="1">
            <a:spLocks/>
          </p:cNvSpPr>
          <p:nvPr/>
        </p:nvSpPr>
        <p:spPr>
          <a:xfrm>
            <a:off x="1476555" y="781828"/>
            <a:ext cx="47775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Scan parameters (</a:t>
            </a:r>
            <a:r>
              <a:rPr lang="en-US" dirty="0" err="1"/>
              <a:t>Cariage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Xaxis</a:t>
            </a:r>
            <a:r>
              <a:rPr lang="en-US" dirty="0"/>
              <a:t> =18 mm </a:t>
            </a:r>
          </a:p>
          <a:p>
            <a:pPr lvl="2"/>
            <a:r>
              <a:rPr lang="en-US" dirty="0"/>
              <a:t>Step size 0.2 mm</a:t>
            </a:r>
          </a:p>
          <a:p>
            <a:pPr lvl="1"/>
            <a:r>
              <a:rPr lang="en-US" dirty="0" err="1"/>
              <a:t>Yaxis</a:t>
            </a:r>
            <a:r>
              <a:rPr lang="en-US" dirty="0"/>
              <a:t>=3mm</a:t>
            </a:r>
          </a:p>
          <a:p>
            <a:pPr lvl="2"/>
            <a:r>
              <a:rPr lang="en-US" dirty="0"/>
              <a:t>Step size 1 mm</a:t>
            </a:r>
          </a:p>
          <a:p>
            <a:pPr lvl="1"/>
            <a:r>
              <a:rPr lang="en-US" dirty="0"/>
              <a:t>Acquisition time 1sec ( 0.1 sec)</a:t>
            </a:r>
          </a:p>
          <a:p>
            <a:pPr lvl="1"/>
            <a:r>
              <a:rPr lang="en-US" dirty="0"/>
              <a:t>Total points 346</a:t>
            </a:r>
          </a:p>
        </p:txBody>
      </p:sp>
    </p:spTree>
    <p:extLst>
      <p:ext uri="{BB962C8B-B14F-4D97-AF65-F5344CB8AC3E}">
        <p14:creationId xmlns:p14="http://schemas.microsoft.com/office/powerpoint/2010/main" val="329884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F90BA-4B08-7A1C-F12B-5DFB3FB2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13" y="979727"/>
            <a:ext cx="4181475" cy="35528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03858F-BEEA-D260-FD84-BADA010B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555" y="781828"/>
            <a:ext cx="4777596" cy="4351338"/>
          </a:xfrm>
        </p:spPr>
        <p:txBody>
          <a:bodyPr/>
          <a:lstStyle/>
          <a:p>
            <a:r>
              <a:rPr lang="en-US" dirty="0"/>
              <a:t>Scan parameters (Snake):</a:t>
            </a:r>
          </a:p>
          <a:p>
            <a:pPr lvl="1"/>
            <a:r>
              <a:rPr lang="en-US" dirty="0" err="1"/>
              <a:t>Xaxis</a:t>
            </a:r>
            <a:r>
              <a:rPr lang="en-US" dirty="0"/>
              <a:t> =18 mm </a:t>
            </a:r>
          </a:p>
          <a:p>
            <a:pPr lvl="2"/>
            <a:r>
              <a:rPr lang="en-US" dirty="0"/>
              <a:t>Step size 0.2 mm</a:t>
            </a:r>
          </a:p>
          <a:p>
            <a:pPr lvl="1"/>
            <a:r>
              <a:rPr lang="en-US" dirty="0" err="1"/>
              <a:t>Yaxis</a:t>
            </a:r>
            <a:r>
              <a:rPr lang="en-US" dirty="0"/>
              <a:t>=3mm</a:t>
            </a:r>
          </a:p>
          <a:p>
            <a:pPr lvl="2"/>
            <a:r>
              <a:rPr lang="en-US" dirty="0"/>
              <a:t>Step size 0.2 mm</a:t>
            </a:r>
          </a:p>
          <a:p>
            <a:pPr lvl="1"/>
            <a:r>
              <a:rPr lang="en-US" dirty="0"/>
              <a:t>Acquisition time 1sec ( 0.1 sec)</a:t>
            </a:r>
          </a:p>
          <a:p>
            <a:pPr lvl="1"/>
            <a:r>
              <a:rPr lang="en-US" dirty="0"/>
              <a:t>Total points 1456 </a:t>
            </a:r>
          </a:p>
          <a:p>
            <a:pPr lvl="1"/>
            <a:r>
              <a:rPr lang="en-US" dirty="0"/>
              <a:t>Total time 35 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44F8DF-DE6B-4768-FA73-AA33DB79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65" y="1109123"/>
            <a:ext cx="4305300" cy="35528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1D8E1D-6A55-7147-0267-6464D3EAC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23" y="1109123"/>
            <a:ext cx="4777596" cy="4351338"/>
          </a:xfrm>
        </p:spPr>
        <p:txBody>
          <a:bodyPr/>
          <a:lstStyle/>
          <a:p>
            <a:r>
              <a:rPr lang="en-US" dirty="0"/>
              <a:t>Scan parameters (Carriage):</a:t>
            </a:r>
          </a:p>
          <a:p>
            <a:pPr lvl="1"/>
            <a:r>
              <a:rPr lang="en-US" dirty="0" err="1"/>
              <a:t>Xaxis</a:t>
            </a:r>
            <a:r>
              <a:rPr lang="en-US" dirty="0"/>
              <a:t> =20 mm </a:t>
            </a:r>
          </a:p>
          <a:p>
            <a:pPr lvl="2"/>
            <a:r>
              <a:rPr lang="en-US" dirty="0"/>
              <a:t>Step size 0.5 mm</a:t>
            </a:r>
          </a:p>
          <a:p>
            <a:pPr lvl="1"/>
            <a:r>
              <a:rPr lang="en-US" dirty="0" err="1"/>
              <a:t>Yaxis</a:t>
            </a:r>
            <a:r>
              <a:rPr lang="en-US" dirty="0"/>
              <a:t>=2 mm</a:t>
            </a:r>
          </a:p>
          <a:p>
            <a:pPr lvl="2"/>
            <a:r>
              <a:rPr lang="en-US" dirty="0"/>
              <a:t>Step size 0.5 mm</a:t>
            </a:r>
          </a:p>
          <a:p>
            <a:pPr lvl="1"/>
            <a:r>
              <a:rPr lang="en-US" dirty="0"/>
              <a:t>Acquisition time 1sec ( 0.1 sec)</a:t>
            </a:r>
          </a:p>
          <a:p>
            <a:pPr lvl="1"/>
            <a:r>
              <a:rPr lang="en-US" dirty="0"/>
              <a:t>Total points 205 </a:t>
            </a:r>
          </a:p>
          <a:p>
            <a:pPr lvl="1"/>
            <a:r>
              <a:rPr lang="en-US" dirty="0"/>
              <a:t>Total time 4:27 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A381C-872C-4F08-0883-2F555AAE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064" y="2144293"/>
            <a:ext cx="4238625" cy="35528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962B62-70A9-D59B-9052-D18528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23" y="1109123"/>
            <a:ext cx="4777596" cy="4351338"/>
          </a:xfrm>
        </p:spPr>
        <p:txBody>
          <a:bodyPr/>
          <a:lstStyle/>
          <a:p>
            <a:r>
              <a:rPr lang="en-US" dirty="0"/>
              <a:t>Scan parameters (Carriage):</a:t>
            </a:r>
          </a:p>
          <a:p>
            <a:pPr lvl="1"/>
            <a:r>
              <a:rPr lang="en-US" dirty="0" err="1"/>
              <a:t>Xaxis</a:t>
            </a:r>
            <a:r>
              <a:rPr lang="en-US" dirty="0"/>
              <a:t> =20 mm </a:t>
            </a:r>
          </a:p>
          <a:p>
            <a:pPr lvl="2"/>
            <a:r>
              <a:rPr lang="en-US" dirty="0"/>
              <a:t>Step size 0.5 mm</a:t>
            </a:r>
          </a:p>
          <a:p>
            <a:pPr lvl="1"/>
            <a:r>
              <a:rPr lang="en-US" dirty="0" err="1"/>
              <a:t>Yaxis</a:t>
            </a:r>
            <a:r>
              <a:rPr lang="en-US" dirty="0"/>
              <a:t>=2 mm</a:t>
            </a:r>
          </a:p>
          <a:p>
            <a:pPr lvl="2"/>
            <a:r>
              <a:rPr lang="en-US" dirty="0"/>
              <a:t>Step size 0.5 mm</a:t>
            </a:r>
          </a:p>
          <a:p>
            <a:pPr lvl="1"/>
            <a:r>
              <a:rPr lang="en-US" dirty="0"/>
              <a:t>Acquisition time 0.1sec ( 0.01 sec ?)</a:t>
            </a:r>
          </a:p>
          <a:p>
            <a:pPr lvl="1"/>
            <a:r>
              <a:rPr lang="en-US" dirty="0"/>
              <a:t>Total points 205 </a:t>
            </a:r>
          </a:p>
          <a:p>
            <a:pPr lvl="1"/>
            <a:r>
              <a:rPr lang="en-US" dirty="0"/>
              <a:t>Total time 4:15 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5DB96-CB91-5380-28C8-2AA5B0C1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63" y="1411048"/>
            <a:ext cx="4152900" cy="35528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970387-BCB8-987E-9069-90A148C8D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97" y="1178134"/>
            <a:ext cx="4777596" cy="4351338"/>
          </a:xfrm>
        </p:spPr>
        <p:txBody>
          <a:bodyPr/>
          <a:lstStyle/>
          <a:p>
            <a:r>
              <a:rPr lang="en-US" dirty="0"/>
              <a:t>Scan parameters (Carriage):</a:t>
            </a:r>
          </a:p>
          <a:p>
            <a:pPr lvl="1"/>
            <a:r>
              <a:rPr lang="en-US" dirty="0" err="1"/>
              <a:t>Xaxis</a:t>
            </a:r>
            <a:r>
              <a:rPr lang="en-US" dirty="0"/>
              <a:t> =20 mm </a:t>
            </a:r>
          </a:p>
          <a:p>
            <a:pPr lvl="2"/>
            <a:r>
              <a:rPr lang="en-US" dirty="0"/>
              <a:t>Step size 0.5 mm</a:t>
            </a:r>
          </a:p>
          <a:p>
            <a:pPr lvl="1"/>
            <a:r>
              <a:rPr lang="en-US" dirty="0" err="1"/>
              <a:t>Yaxis</a:t>
            </a:r>
            <a:r>
              <a:rPr lang="en-US" dirty="0"/>
              <a:t>=2 mm</a:t>
            </a:r>
          </a:p>
          <a:p>
            <a:pPr lvl="2"/>
            <a:r>
              <a:rPr lang="en-US" dirty="0"/>
              <a:t>Step size 0.5 mm</a:t>
            </a:r>
          </a:p>
          <a:p>
            <a:pPr lvl="1"/>
            <a:r>
              <a:rPr lang="en-US" dirty="0"/>
              <a:t>Acquisition time 0.1sec ( 0.01 sec ?)</a:t>
            </a:r>
          </a:p>
          <a:p>
            <a:pPr lvl="1"/>
            <a:r>
              <a:rPr lang="en-US" dirty="0"/>
              <a:t>Total points 205 </a:t>
            </a:r>
          </a:p>
          <a:p>
            <a:pPr lvl="1"/>
            <a:r>
              <a:rPr lang="en-US" dirty="0"/>
              <a:t>Total time 4:15 min</a:t>
            </a:r>
          </a:p>
          <a:p>
            <a:pPr lvl="1"/>
            <a:r>
              <a:rPr lang="en-US"/>
              <a:t>Time preset 10 sec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67A-1F7A-D043-3C84-3E74DFEA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06" y="1230791"/>
            <a:ext cx="4191000" cy="35337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71DCA2-3F06-DEFC-FA35-9098A8B88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97" y="1178134"/>
            <a:ext cx="4777596" cy="4351338"/>
          </a:xfrm>
        </p:spPr>
        <p:txBody>
          <a:bodyPr/>
          <a:lstStyle/>
          <a:p>
            <a:r>
              <a:rPr lang="en-US" dirty="0"/>
              <a:t>Scan parameters (Carriage):</a:t>
            </a:r>
          </a:p>
          <a:p>
            <a:pPr lvl="1"/>
            <a:r>
              <a:rPr lang="en-US" dirty="0" err="1"/>
              <a:t>Xaxis</a:t>
            </a:r>
            <a:r>
              <a:rPr lang="en-US" dirty="0"/>
              <a:t> =20 mm </a:t>
            </a:r>
          </a:p>
          <a:p>
            <a:pPr lvl="2"/>
            <a:r>
              <a:rPr lang="en-US" dirty="0"/>
              <a:t>Step size 0.5 mm</a:t>
            </a:r>
          </a:p>
          <a:p>
            <a:pPr lvl="1"/>
            <a:r>
              <a:rPr lang="en-US" dirty="0" err="1"/>
              <a:t>Yaxis</a:t>
            </a:r>
            <a:r>
              <a:rPr lang="en-US" dirty="0"/>
              <a:t>=20 mm</a:t>
            </a:r>
          </a:p>
          <a:p>
            <a:pPr lvl="2"/>
            <a:r>
              <a:rPr lang="en-US" dirty="0"/>
              <a:t>Step size 0.5 mm</a:t>
            </a:r>
          </a:p>
          <a:p>
            <a:pPr lvl="1"/>
            <a:r>
              <a:rPr lang="en-US" dirty="0"/>
              <a:t>Acquisition time 5sec ( 0.5 sec ?)</a:t>
            </a:r>
          </a:p>
          <a:p>
            <a:pPr lvl="1"/>
            <a:r>
              <a:rPr lang="en-US" dirty="0"/>
              <a:t>Total points 1681 </a:t>
            </a:r>
          </a:p>
          <a:p>
            <a:pPr lvl="1"/>
            <a:r>
              <a:rPr lang="en-US" dirty="0"/>
              <a:t>Total time 30:150 min</a:t>
            </a:r>
          </a:p>
          <a:p>
            <a:pPr lvl="1"/>
            <a:r>
              <a:rPr lang="en-US" dirty="0" err="1"/>
              <a:t>Presicion</a:t>
            </a:r>
            <a:r>
              <a:rPr lang="en-US" dirty="0"/>
              <a:t> 0.2 mm</a:t>
            </a:r>
          </a:p>
        </p:txBody>
      </p:sp>
    </p:spTree>
    <p:extLst>
      <p:ext uri="{BB962C8B-B14F-4D97-AF65-F5344CB8AC3E}">
        <p14:creationId xmlns:p14="http://schemas.microsoft.com/office/powerpoint/2010/main" val="49068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A864A-4D69-C880-411F-F6880AA4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96" y="1557696"/>
            <a:ext cx="4181475" cy="35528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AAE90-95D4-A52A-B4B7-63F1E9B7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49" y="235413"/>
            <a:ext cx="4294517" cy="3413561"/>
          </a:xfrm>
        </p:spPr>
        <p:txBody>
          <a:bodyPr>
            <a:normAutofit/>
          </a:bodyPr>
          <a:lstStyle/>
          <a:p>
            <a:r>
              <a:rPr lang="en-US" sz="1800" dirty="0"/>
              <a:t>Scan parameters (Snake):</a:t>
            </a:r>
          </a:p>
          <a:p>
            <a:pPr lvl="1"/>
            <a:r>
              <a:rPr lang="en-US" sz="1800" dirty="0" err="1"/>
              <a:t>Xaxis</a:t>
            </a:r>
            <a:r>
              <a:rPr lang="en-US" sz="1800" dirty="0"/>
              <a:t> =30 mm </a:t>
            </a:r>
          </a:p>
          <a:p>
            <a:pPr lvl="2"/>
            <a:r>
              <a:rPr lang="en-US" sz="1800" dirty="0"/>
              <a:t>Step size 0.5 mm</a:t>
            </a:r>
          </a:p>
          <a:p>
            <a:pPr lvl="1"/>
            <a:r>
              <a:rPr lang="en-US" sz="1800" dirty="0" err="1"/>
              <a:t>Yaxis</a:t>
            </a:r>
            <a:r>
              <a:rPr lang="en-US" sz="1800" dirty="0"/>
              <a:t>=30 mm</a:t>
            </a:r>
          </a:p>
          <a:p>
            <a:pPr lvl="2"/>
            <a:r>
              <a:rPr lang="en-US" sz="1800" dirty="0"/>
              <a:t>Step size 0.5 mm</a:t>
            </a:r>
          </a:p>
          <a:p>
            <a:pPr lvl="1"/>
            <a:r>
              <a:rPr lang="en-US" sz="1800" dirty="0"/>
              <a:t>Acquisition time 1sec ( 0.1 sec ? 0.2 real time)</a:t>
            </a:r>
          </a:p>
          <a:p>
            <a:pPr lvl="1"/>
            <a:r>
              <a:rPr lang="en-US" sz="1800" dirty="0"/>
              <a:t>Total points 3721 </a:t>
            </a:r>
          </a:p>
          <a:p>
            <a:pPr lvl="1"/>
            <a:r>
              <a:rPr lang="en-US" sz="1800" dirty="0"/>
              <a:t>Total time 46:48 min</a:t>
            </a:r>
          </a:p>
          <a:p>
            <a:pPr lvl="1"/>
            <a:r>
              <a:rPr lang="en-US" sz="1800" dirty="0"/>
              <a:t>Precision 0.2 mm</a:t>
            </a:r>
            <a:endParaRPr lang="el-GR" sz="1800" dirty="0"/>
          </a:p>
          <a:p>
            <a:pPr lvl="1"/>
            <a:r>
              <a:rPr lang="en-US" sz="1800" dirty="0"/>
              <a:t>Proximity sensor: 71 mm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401F4B-B1F2-16F3-2903-6B6AEFA8BDFE}"/>
              </a:ext>
            </a:extLst>
          </p:cNvPr>
          <p:cNvSpPr txBox="1">
            <a:spLocks/>
          </p:cNvSpPr>
          <p:nvPr/>
        </p:nvSpPr>
        <p:spPr>
          <a:xfrm>
            <a:off x="1071112" y="3767243"/>
            <a:ext cx="5096775" cy="194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!! </a:t>
            </a:r>
            <a:r>
              <a:rPr lang="el-GR" sz="1800" dirty="0"/>
              <a:t>Αρκετά ομαλή </a:t>
            </a:r>
            <a:r>
              <a:rPr lang="el-GR" sz="1800" dirty="0" err="1"/>
              <a:t>κίνιση</a:t>
            </a:r>
            <a:r>
              <a:rPr lang="el-GR" sz="1800" dirty="0"/>
              <a:t> με επιτάχυνση 10</a:t>
            </a:r>
            <a:r>
              <a:rPr lang="en-US" sz="1800" dirty="0"/>
              <a:t>mm/sec^2 </a:t>
            </a:r>
            <a:r>
              <a:rPr lang="el-GR" sz="1800" dirty="0"/>
              <a:t>και ταχύτητα 61 </a:t>
            </a:r>
            <a:r>
              <a:rPr lang="en-US" sz="1800" dirty="0"/>
              <a:t>mm/sec</a:t>
            </a:r>
          </a:p>
          <a:p>
            <a:r>
              <a:rPr lang="en-US" sz="1800" dirty="0"/>
              <a:t>!!  </a:t>
            </a:r>
            <a:r>
              <a:rPr lang="el-GR" sz="1800" dirty="0"/>
              <a:t>Τελευταίες γραμμές κουνήθηκε με το χέρι γιατί ήταν  πολύ κοντά στην πλαστελίνη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681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17B407-B435-18AD-70F3-457D9717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12" y="353682"/>
            <a:ext cx="4294517" cy="3413561"/>
          </a:xfrm>
        </p:spPr>
        <p:txBody>
          <a:bodyPr>
            <a:normAutofit/>
          </a:bodyPr>
          <a:lstStyle/>
          <a:p>
            <a:r>
              <a:rPr lang="en-US" sz="1800" dirty="0"/>
              <a:t>Scan parameters (Snake):</a:t>
            </a:r>
          </a:p>
          <a:p>
            <a:pPr lvl="1"/>
            <a:r>
              <a:rPr lang="en-US" sz="1800" dirty="0" err="1"/>
              <a:t>Xaxis</a:t>
            </a:r>
            <a:r>
              <a:rPr lang="en-US" sz="1800" dirty="0"/>
              <a:t> =50 mm </a:t>
            </a:r>
          </a:p>
          <a:p>
            <a:pPr lvl="2"/>
            <a:r>
              <a:rPr lang="en-US" sz="1800" dirty="0"/>
              <a:t>Step size 0.5 mm</a:t>
            </a:r>
          </a:p>
          <a:p>
            <a:pPr lvl="1"/>
            <a:r>
              <a:rPr lang="en-US" sz="1800" dirty="0" err="1"/>
              <a:t>Yaxis</a:t>
            </a:r>
            <a:r>
              <a:rPr lang="en-US" sz="1800" dirty="0"/>
              <a:t>=50 mm</a:t>
            </a:r>
          </a:p>
          <a:p>
            <a:pPr lvl="2"/>
            <a:r>
              <a:rPr lang="en-US" sz="1800" dirty="0"/>
              <a:t>Step size 0.5 mm</a:t>
            </a:r>
          </a:p>
          <a:p>
            <a:pPr lvl="1"/>
            <a:r>
              <a:rPr lang="en-US" sz="1800" dirty="0"/>
              <a:t>Acquisition time 1sec ( 0.1 sec ? 0.2 real time)</a:t>
            </a:r>
          </a:p>
          <a:p>
            <a:pPr lvl="1"/>
            <a:r>
              <a:rPr lang="en-US" sz="1800" dirty="0"/>
              <a:t>Total points 2601 </a:t>
            </a:r>
          </a:p>
          <a:p>
            <a:pPr lvl="1"/>
            <a:r>
              <a:rPr lang="en-US" sz="1800" dirty="0"/>
              <a:t>Total time 39:12 min</a:t>
            </a:r>
          </a:p>
          <a:p>
            <a:pPr lvl="1"/>
            <a:r>
              <a:rPr lang="en-US" sz="1800" dirty="0" err="1"/>
              <a:t>Presicion</a:t>
            </a:r>
            <a:r>
              <a:rPr lang="en-US" sz="1800" dirty="0"/>
              <a:t> 0.3 mm</a:t>
            </a:r>
            <a:endParaRPr lang="el-GR" sz="1800" dirty="0"/>
          </a:p>
          <a:p>
            <a:pPr lvl="1"/>
            <a:r>
              <a:rPr lang="en-US" sz="1800" dirty="0"/>
              <a:t>Proximity sensor: 73 mm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9417A0-59D6-1045-D838-268FFA7787EC}"/>
              </a:ext>
            </a:extLst>
          </p:cNvPr>
          <p:cNvSpPr txBox="1">
            <a:spLocks/>
          </p:cNvSpPr>
          <p:nvPr/>
        </p:nvSpPr>
        <p:spPr>
          <a:xfrm>
            <a:off x="999225" y="4340271"/>
            <a:ext cx="5096775" cy="194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!! </a:t>
            </a:r>
            <a:r>
              <a:rPr lang="el-GR" sz="1800" dirty="0"/>
              <a:t>Αρκετά ομαλή κίνηση με επιτάχυνση 10</a:t>
            </a:r>
            <a:r>
              <a:rPr lang="en-US" sz="1800" dirty="0"/>
              <a:t>mm/sec^2 </a:t>
            </a:r>
            <a:r>
              <a:rPr lang="el-GR" sz="1800" dirty="0"/>
              <a:t>και ταχύτητα 61 </a:t>
            </a:r>
            <a:r>
              <a:rPr lang="en-US" sz="1800" dirty="0"/>
              <a:t>mm/sec</a:t>
            </a:r>
          </a:p>
          <a:p>
            <a:r>
              <a:rPr lang="en-US" sz="1800" dirty="0"/>
              <a:t>!!  </a:t>
            </a:r>
            <a:r>
              <a:rPr lang="el-GR" sz="1800" dirty="0"/>
              <a:t>Τελευταίες γραμμές μέτραγε πλαστελίνη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5325C-76BD-CEDD-B32E-76B5A6AF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62" y="789946"/>
            <a:ext cx="4181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5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XRF</dc:creator>
  <cp:lastModifiedBy>XRF</cp:lastModifiedBy>
  <cp:revision>7</cp:revision>
  <dcterms:created xsi:type="dcterms:W3CDTF">2023-03-01T17:31:15Z</dcterms:created>
  <dcterms:modified xsi:type="dcterms:W3CDTF">2023-03-15T15:12:58Z</dcterms:modified>
</cp:coreProperties>
</file>