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C3A6-1629-A1F7-B8CC-D215E32B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E1B1-0326-E735-54E9-CFD3BCEBC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DFD3-FD04-29BD-1B15-8725FD9D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1662-83DD-3E29-299E-025468C8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5E1B-731B-4D36-8A45-41583BF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15D-0980-8F52-D412-E079F9A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31ED-5A80-8990-D5B5-05EB66FDE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FEAC-2224-ADEF-79DC-2B6E695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2883-935D-D9F6-27A0-14C08195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3BC0-AA31-CC75-BF13-3DCB8EEE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91B9-BFBA-16DE-920D-0777C8D77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6D1A0-ACA2-2A9D-F678-722B94CA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B68C-FC04-AF7F-1B8B-996631FD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28F1-03C7-C4F0-785C-8932DFA4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5565-E766-D827-C505-C0144687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6F8E-8633-510F-E19F-146C2C0E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AE6C-E9AA-A0BA-1872-B7D5AD9E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0821-61F2-4658-9A14-800B2FB3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4991-7B2D-AE3B-F07C-0446671A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8AF2-C5C7-A1D5-72CC-0EE0D011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9D40-48EC-9945-F480-917DADD3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400D3-F5E6-6266-05AB-6C00C6C4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FFDB-AD15-DEEE-7830-272491F4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9892-D335-692D-9B79-2EE35760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686F-AA45-2B86-0934-D3C432A5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46B6-7814-CB4E-4264-7DE1336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569C-AD24-5C95-79DE-DF8E12A4C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B2FA-F1DC-D3F3-FEBB-28F9E59D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007D-1D1F-3681-0DE6-6C41C2E0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A0FC-BA6F-7E06-EA43-AC6707A7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6A35-5306-A3AF-17F4-D8EAEB63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53EC-8723-80E3-31F6-0D9624C4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4188-4A16-42A6-7C9F-E8DA1FB1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E88A-FA94-343E-7D30-87B0861C7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569EF-F227-528E-BBE6-33410EE8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23DDC-04BE-F878-5A9A-C9452A772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88C4F-5F09-0445-F70B-F89C6203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FA15-F343-06E1-8B69-A8954879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D167-B8C1-B206-B056-D9DC4D02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6EB-419E-794F-7F45-192D3064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847BD-147F-3456-04FB-45F4C52C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5BD36-E4B2-B18F-504F-AB1C23D0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3000D-7447-E69F-87AB-3DAD7F9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6EA1D-7F3C-AEAA-8407-F668A86A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25CD6-107F-9DBA-1E1D-5DFADE15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F977-6459-80DC-D244-C7267107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EBE6-793A-1525-67D2-04B1A491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8BAD-C7B4-CC5B-BDFE-83D221A4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5BB4F-8DE4-BC3A-1DEB-B2E5112A0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9CD28-243A-60E6-890D-18CBB369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2AE5A-0564-A5D8-5FAD-69099DCE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21D6-753C-93CD-BBED-CD1434D2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F88C-7808-FD57-EA5F-0FE67D2B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E89AC-308C-B2CE-93B6-BDC49676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3786-C80D-0835-4522-E31FB536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41DD-3D96-B76B-BB5E-F1ED840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EE64-FB78-BBAB-BCDA-760E24E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CDA1-9266-1065-9EA8-B90FB570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CBE0-DAA9-0500-D831-F5D71250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E709-BC0D-77A4-B519-4761E94F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7777-2621-E855-DE71-6A07508E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8C79-38D7-4248-B7A4-F8F95935DCC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A945-67A7-9998-7C99-4C601758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E048-91D6-5A53-2516-F32CF5E9D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CAA4-3D36-4528-99E6-977620F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9D912-8DE8-A4D9-4A1F-D840001DBC3E}"/>
              </a:ext>
            </a:extLst>
          </p:cNvPr>
          <p:cNvSpPr txBox="1"/>
          <p:nvPr/>
        </p:nvSpPr>
        <p:spPr>
          <a:xfrm>
            <a:off x="561192" y="197346"/>
            <a:ext cx="361446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Scan parameters (Carriage Free Running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X_axis</a:t>
            </a:r>
            <a:r>
              <a:rPr lang="en-US" sz="1400" dirty="0"/>
              <a:t> = 120 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Step size = 1.0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Y_axis</a:t>
            </a:r>
            <a:r>
              <a:rPr lang="en-US" sz="1400" dirty="0"/>
              <a:t> = 406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Step size = 0.5 mm</a:t>
            </a:r>
          </a:p>
          <a:p>
            <a:pPr lvl="2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ROI: Fe(690-751), Au(1047-1098), Full 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Scan Velocity =  10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Acceleration =  5 mm/sec^2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Velocity = 30 mm/sec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Time per pixel = 100 msec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Acc distance = 20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Acc time = 2.82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Acq</a:t>
            </a:r>
            <a:r>
              <a:rPr lang="en-US" sz="1400" dirty="0"/>
              <a:t> time = 13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line time = 18.65 sec</a:t>
            </a:r>
          </a:p>
          <a:p>
            <a:pPr lvl="1"/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scan time = 2718.57sec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Total time measured with timer: 1:00:14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Additional acceleration distance added = 10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X-ray tube: 40kV, 200 </a:t>
            </a:r>
            <a:r>
              <a:rPr lang="en-US" sz="1400" dirty="0" err="1"/>
              <a:t>uA</a:t>
            </a:r>
            <a:endParaRPr lang="en-US" sz="1400" dirty="0"/>
          </a:p>
          <a:p>
            <a:pPr lvl="1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C33E8-5838-90B8-53CC-9C8AA8FA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645" y="480946"/>
            <a:ext cx="3007227" cy="2638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740B2-D5A4-45A9-C89A-8C935B33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650" y="595618"/>
            <a:ext cx="2932741" cy="2523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EF7BA-1515-7F66-BF64-5928FDEE0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311" y="3682060"/>
            <a:ext cx="3213893" cy="2994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FD2AB-B28F-3C41-079C-DCC074C4B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75" y="3665989"/>
            <a:ext cx="3348252" cy="2926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80E0D-2FF6-5243-093D-40A6F25DFD63}"/>
              </a:ext>
            </a:extLst>
          </p:cNvPr>
          <p:cNvSpPr txBox="1"/>
          <p:nvPr/>
        </p:nvSpPr>
        <p:spPr>
          <a:xfrm>
            <a:off x="4742373" y="193356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spectrum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44536-6967-DA43-EC1E-8582E8C7C815}"/>
              </a:ext>
            </a:extLst>
          </p:cNvPr>
          <p:cNvSpPr txBox="1"/>
          <p:nvPr/>
        </p:nvSpPr>
        <p:spPr>
          <a:xfrm>
            <a:off x="4818356" y="3373577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 spectrum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F5AC4-6D36-4A4B-BED1-68064914BF87}"/>
              </a:ext>
            </a:extLst>
          </p:cNvPr>
          <p:cNvSpPr txBox="1"/>
          <p:nvPr/>
        </p:nvSpPr>
        <p:spPr>
          <a:xfrm>
            <a:off x="8914885" y="439121"/>
            <a:ext cx="9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 spectrum </a:t>
            </a:r>
          </a:p>
        </p:txBody>
      </p:sp>
    </p:spTree>
    <p:extLst>
      <p:ext uri="{BB962C8B-B14F-4D97-AF65-F5344CB8AC3E}">
        <p14:creationId xmlns:p14="http://schemas.microsoft.com/office/powerpoint/2010/main" val="6230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XRF</dc:creator>
  <cp:lastModifiedBy>XRF</cp:lastModifiedBy>
  <cp:revision>1</cp:revision>
  <dcterms:created xsi:type="dcterms:W3CDTF">2023-03-21T13:01:04Z</dcterms:created>
  <dcterms:modified xsi:type="dcterms:W3CDTF">2023-03-21T13:01:34Z</dcterms:modified>
</cp:coreProperties>
</file>