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2" d="100"/>
          <a:sy n="112" d="100"/>
        </p:scale>
        <p:origin x="-31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C400-2D67-CA4C-8A54-B1876BE34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0FD45-FCEC-3846-9778-77431441C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5A450-805B-3447-8887-177F3733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312-F890-D74E-A525-BA636BFB004C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E1B1C-445B-1E46-94A8-C357430E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68D4-E476-C24E-9396-A716F5B2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970-6C60-FD4E-9A1E-89C14A9B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0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E8A9-3558-414F-B74A-C8533C03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35795-8D18-1C4B-8601-E1628C5EF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780C-BAA9-FE47-996C-1DA8B3D8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312-F890-D74E-A525-BA636BFB004C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66AD6-1210-0446-97DD-AA5B674B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6FBD-3CD5-6C4A-AA8B-8F2482F7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970-6C60-FD4E-9A1E-89C14A9B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29D78-2AD1-0B46-8BCB-4BFD2F3B5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FA8D4-DB36-AB4C-994D-5FBE503B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1427D-5EE3-F042-A4A9-D9070967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312-F890-D74E-A525-BA636BFB004C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1807B-6540-6042-A9CF-C327F3B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73F7-0EC6-D241-AB84-A03DDCB8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970-6C60-FD4E-9A1E-89C14A9B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0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03E2-070E-4245-B1AC-8169A97A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AD89-C463-164C-8F5E-971E783D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B4FED-509F-074B-A700-C97A8BED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312-F890-D74E-A525-BA636BFB004C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B4960-97D2-C548-953F-7E762CBA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8611-F039-544D-BAB0-188A86F3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970-6C60-FD4E-9A1E-89C14A9B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0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BDEC-CD2D-B34D-AC19-CA719E65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4FEBF-8BDB-194B-A04F-3844D6E1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4D8CB-4851-0C4A-B1B6-C29D3804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312-F890-D74E-A525-BA636BFB004C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693F-2470-D24D-BCB8-106C50FD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8D674-ECD6-E64B-AE01-23B6150B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970-6C60-FD4E-9A1E-89C14A9B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1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896D-DEC7-0945-8040-23E9EFB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0CEEF-E928-5640-9965-9FFD2B4A4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9A919-F3A5-8749-AD35-8188B4BCB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78812-E7ED-9B4F-A55D-5AA84EA2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312-F890-D74E-A525-BA636BFB004C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9AB4E-55FD-094D-AA94-9099C6FC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77E00-7061-6844-A040-D6701102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970-6C60-FD4E-9A1E-89C14A9B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3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7538-5D42-D740-BD77-61BD3523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A26A3-E871-CB4E-8E05-05654FB0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D087F-6BC3-4F4E-B973-D13750FF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E9977-2591-E84A-BD1D-9973D0864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99E6C-1DB3-F349-9C5A-009CD2763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8D7EB-E6D0-DC4C-A501-42398FDC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312-F890-D74E-A525-BA636BFB004C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59AF1-FEFD-454E-8EC2-9CCEAC17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446A0-F1F6-E445-9DE1-00B8325F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970-6C60-FD4E-9A1E-89C14A9B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D248-E306-254E-8079-0D154399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41EBD-16B5-A845-B5D0-89830863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312-F890-D74E-A525-BA636BFB004C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C40E8-0EB4-FB47-BDD4-269DD045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2ECF2-E386-1144-A1BA-52281462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970-6C60-FD4E-9A1E-89C14A9B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94026-9476-6746-91F4-F07235A4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312-F890-D74E-A525-BA636BFB004C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EF537-B110-524D-8F07-B8ABEFC7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63430-B208-C242-96C0-2C6A832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970-6C60-FD4E-9A1E-89C14A9B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4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3FF1-F33E-4E4C-963D-7EDFBBDE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9A2C-E33E-1147-BBE6-B9C9654CA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8CBC4-B1E1-4841-8A8F-EEAE45771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79DDB-452D-914D-B919-2F0E7BB6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312-F890-D74E-A525-BA636BFB004C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86CF1-2580-7A44-A0BC-C28AF100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00A64-0E90-4048-A188-0E95E1AB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970-6C60-FD4E-9A1E-89C14A9B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2704-FD11-AC40-9615-783ECD9A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3943C-7DAD-6B4D-9082-1DB7395DE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80E24-465C-0F49-B087-5F9D7B1C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41353-BE82-F94E-9818-DF7D8409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312-F890-D74E-A525-BA636BFB004C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E8468-20A3-D645-B9BD-A397577B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1FB5B-20FA-5E48-AE87-EC52C739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970-6C60-FD4E-9A1E-89C14A9B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20290-ADEA-9B46-96D7-12BDA089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B5535-8A9C-0346-B70A-508D34CC3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81B1-2C98-C648-9053-301D129E5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C312-F890-D74E-A525-BA636BFB004C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42DCB-BE48-5047-A52C-AAF10E810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8AE0-E8E4-1E49-94D4-0214E0576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82970-6C60-FD4E-9A1E-89C14A9B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7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7A3CBC-A216-1B4C-AAC7-244C4FFBE653}"/>
              </a:ext>
            </a:extLst>
          </p:cNvPr>
          <p:cNvCxnSpPr/>
          <p:nvPr/>
        </p:nvCxnSpPr>
        <p:spPr>
          <a:xfrm>
            <a:off x="1817785" y="2521146"/>
            <a:ext cx="1037968" cy="0"/>
          </a:xfrm>
          <a:prstGeom prst="straightConnector1">
            <a:avLst/>
          </a:prstGeom>
          <a:ln w="28575">
            <a:round/>
            <a:headEnd type="oval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riangle 5">
            <a:extLst>
              <a:ext uri="{FF2B5EF4-FFF2-40B4-BE49-F238E27FC236}">
                <a16:creationId xmlns:a16="http://schemas.microsoft.com/office/drawing/2014/main" id="{DF47828C-1A1B-0342-BE68-83E5B7E4D2CA}"/>
              </a:ext>
            </a:extLst>
          </p:cNvPr>
          <p:cNvSpPr/>
          <p:nvPr/>
        </p:nvSpPr>
        <p:spPr>
          <a:xfrm rot="5400000">
            <a:off x="2789035" y="2102544"/>
            <a:ext cx="967417" cy="83398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947A8A-A2CE-1846-A75E-D4DA3C4B97BF}"/>
              </a:ext>
            </a:extLst>
          </p:cNvPr>
          <p:cNvCxnSpPr>
            <a:cxnSpLocks/>
          </p:cNvCxnSpPr>
          <p:nvPr/>
        </p:nvCxnSpPr>
        <p:spPr>
          <a:xfrm>
            <a:off x="3689734" y="2519534"/>
            <a:ext cx="782875" cy="0"/>
          </a:xfrm>
          <a:prstGeom prst="straightConnector1">
            <a:avLst/>
          </a:prstGeom>
          <a:ln w="28575">
            <a:round/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55A0CC-E549-AD43-8DAF-39D2CA1DE8CE}"/>
              </a:ext>
            </a:extLst>
          </p:cNvPr>
          <p:cNvSpPr/>
          <p:nvPr/>
        </p:nvSpPr>
        <p:spPr>
          <a:xfrm>
            <a:off x="4483959" y="2062334"/>
            <a:ext cx="912989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48888C-7332-DD4E-9AAE-2F631748F37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053232" y="3359818"/>
            <a:ext cx="889428" cy="0"/>
          </a:xfrm>
          <a:prstGeom prst="straightConnector1">
            <a:avLst/>
          </a:prstGeom>
          <a:ln w="28575">
            <a:round/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4336709-E1CC-2048-A908-B55376008505}"/>
              </a:ext>
            </a:extLst>
          </p:cNvPr>
          <p:cNvSpPr/>
          <p:nvPr/>
        </p:nvSpPr>
        <p:spPr>
          <a:xfrm>
            <a:off x="6340081" y="3003243"/>
            <a:ext cx="713151" cy="71315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9A3B5-B24D-7046-9293-7CEAFA0B1E05}"/>
              </a:ext>
            </a:extLst>
          </p:cNvPr>
          <p:cNvSpPr/>
          <p:nvPr/>
        </p:nvSpPr>
        <p:spPr>
          <a:xfrm>
            <a:off x="3624676" y="3689885"/>
            <a:ext cx="912989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14F7E-CE44-BA43-B5CD-CB725F276328}"/>
              </a:ext>
            </a:extLst>
          </p:cNvPr>
          <p:cNvSpPr/>
          <p:nvPr/>
        </p:nvSpPr>
        <p:spPr>
          <a:xfrm>
            <a:off x="7942660" y="2902618"/>
            <a:ext cx="912989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E64AC24-E374-5A45-B961-F7705BF7BB0D}"/>
              </a:ext>
            </a:extLst>
          </p:cNvPr>
          <p:cNvSpPr/>
          <p:nvPr/>
        </p:nvSpPr>
        <p:spPr>
          <a:xfrm rot="5400000">
            <a:off x="9678359" y="2916320"/>
            <a:ext cx="967417" cy="83398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821786-8894-2444-99A9-20BAEAE6D11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81806" y="4147085"/>
            <a:ext cx="1742870" cy="0"/>
          </a:xfrm>
          <a:prstGeom prst="straightConnector1">
            <a:avLst/>
          </a:prstGeom>
          <a:ln w="28575">
            <a:round/>
            <a:headEnd type="oval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EAE3B9-3792-4F41-B4CD-E42D4F3EA179}"/>
              </a:ext>
            </a:extLst>
          </p:cNvPr>
          <p:cNvCxnSpPr>
            <a:cxnSpLocks/>
          </p:cNvCxnSpPr>
          <p:nvPr/>
        </p:nvCxnSpPr>
        <p:spPr>
          <a:xfrm>
            <a:off x="8855649" y="3363130"/>
            <a:ext cx="889428" cy="0"/>
          </a:xfrm>
          <a:prstGeom prst="straightConnector1">
            <a:avLst/>
          </a:prstGeom>
          <a:ln w="28575">
            <a:round/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8CB351-9F47-824D-9AA5-B957224CBBF7}"/>
              </a:ext>
            </a:extLst>
          </p:cNvPr>
          <p:cNvCxnSpPr>
            <a:cxnSpLocks/>
          </p:cNvCxnSpPr>
          <p:nvPr/>
        </p:nvCxnSpPr>
        <p:spPr>
          <a:xfrm>
            <a:off x="10579058" y="3333310"/>
            <a:ext cx="889428" cy="0"/>
          </a:xfrm>
          <a:prstGeom prst="straightConnector1">
            <a:avLst/>
          </a:prstGeom>
          <a:ln w="28575">
            <a:round/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E9F15-90F6-2240-821D-A9615047B616}"/>
              </a:ext>
            </a:extLst>
          </p:cNvPr>
          <p:cNvCxnSpPr>
            <a:cxnSpLocks/>
          </p:cNvCxnSpPr>
          <p:nvPr/>
        </p:nvCxnSpPr>
        <p:spPr>
          <a:xfrm>
            <a:off x="5396948" y="2519520"/>
            <a:ext cx="1295737" cy="0"/>
          </a:xfrm>
          <a:prstGeom prst="straightConnector1">
            <a:avLst/>
          </a:prstGeom>
          <a:ln w="28575">
            <a:bevel/>
            <a:headEnd type="none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8BA604-98E3-4440-BD90-715FDBAF6C45}"/>
              </a:ext>
            </a:extLst>
          </p:cNvPr>
          <p:cNvCxnSpPr>
            <a:cxnSpLocks/>
          </p:cNvCxnSpPr>
          <p:nvPr/>
        </p:nvCxnSpPr>
        <p:spPr>
          <a:xfrm>
            <a:off x="4537665" y="4147085"/>
            <a:ext cx="2158992" cy="0"/>
          </a:xfrm>
          <a:prstGeom prst="straightConnector1">
            <a:avLst/>
          </a:prstGeom>
          <a:ln w="28575">
            <a:round/>
            <a:headEnd type="none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3C3C5-380E-194F-83BF-76B2CC698E7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692685" y="2519520"/>
            <a:ext cx="3972" cy="483723"/>
          </a:xfrm>
          <a:prstGeom prst="straightConnector1">
            <a:avLst/>
          </a:prstGeom>
          <a:ln w="28575">
            <a:round/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411853-B4B3-6649-A0C1-91A65F6C28D8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6692685" y="3716394"/>
            <a:ext cx="3972" cy="433430"/>
          </a:xfrm>
          <a:prstGeom prst="straightConnector1">
            <a:avLst/>
          </a:prstGeom>
          <a:ln w="28575">
            <a:round/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01EF73-635F-7B4A-8AF4-8363628B297C}"/>
                  </a:ext>
                </a:extLst>
              </p:cNvPr>
              <p:cNvSpPr txBox="1"/>
              <p:nvPr/>
            </p:nvSpPr>
            <p:spPr>
              <a:xfrm>
                <a:off x="2925898" y="2370312"/>
                <a:ext cx="49552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01EF73-635F-7B4A-8AF4-8363628B2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898" y="2370312"/>
                <a:ext cx="495520" cy="298415"/>
              </a:xfrm>
              <a:prstGeom prst="rect">
                <a:avLst/>
              </a:prstGeom>
              <a:blipFill>
                <a:blip r:embed="rId2"/>
                <a:stretch>
                  <a:fillRect l="-10000" r="-2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5A1C-17E8-8B4B-BC1F-35405E4D1FF7}"/>
                  </a:ext>
                </a:extLst>
              </p:cNvPr>
              <p:cNvSpPr txBox="1"/>
              <p:nvPr/>
            </p:nvSpPr>
            <p:spPr>
              <a:xfrm>
                <a:off x="3904775" y="3901082"/>
                <a:ext cx="352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5A1C-17E8-8B4B-BC1F-35405E4D1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775" y="3901082"/>
                <a:ext cx="352789" cy="276999"/>
              </a:xfrm>
              <a:prstGeom prst="rect">
                <a:avLst/>
              </a:prstGeom>
              <a:blipFill>
                <a:blip r:embed="rId3"/>
                <a:stretch>
                  <a:fillRect l="-13793" r="-1379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D6FE41-ED54-CD40-8EDC-129440A973F7}"/>
                  </a:ext>
                </a:extLst>
              </p:cNvPr>
              <p:cNvSpPr txBox="1"/>
              <p:nvPr/>
            </p:nvSpPr>
            <p:spPr>
              <a:xfrm>
                <a:off x="4616467" y="2332785"/>
                <a:ext cx="660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𝐹𝑖𝑙𝑡𝑒𝑟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D6FE41-ED54-CD40-8EDC-129440A97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67" y="2332785"/>
                <a:ext cx="660694" cy="276999"/>
              </a:xfrm>
              <a:prstGeom prst="rect">
                <a:avLst/>
              </a:prstGeom>
              <a:blipFill>
                <a:blip r:embed="rId4"/>
                <a:stretch>
                  <a:fillRect l="-7547" r="-754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2E6E0A-C97D-5A4F-9DCB-F7B108C2337B}"/>
                  </a:ext>
                </a:extLst>
              </p:cNvPr>
              <p:cNvSpPr txBox="1"/>
              <p:nvPr/>
            </p:nvSpPr>
            <p:spPr>
              <a:xfrm>
                <a:off x="4616467" y="2587935"/>
                <a:ext cx="65832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𝑜𝑝𝑡𝑖𝑜𝑛𝑎𝑙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i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2E6E0A-C97D-5A4F-9DCB-F7B108C23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67" y="2587935"/>
                <a:ext cx="658322" cy="161583"/>
              </a:xfrm>
              <a:prstGeom prst="rect">
                <a:avLst/>
              </a:prstGeom>
              <a:blipFill>
                <a:blip r:embed="rId5"/>
                <a:stretch>
                  <a:fillRect l="-5660" r="-5660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2966C4-8F46-4644-89DF-60BC0F425E1A}"/>
                  </a:ext>
                </a:extLst>
              </p:cNvPr>
              <p:cNvSpPr txBox="1"/>
              <p:nvPr/>
            </p:nvSpPr>
            <p:spPr>
              <a:xfrm>
                <a:off x="3852049" y="4199958"/>
                <a:ext cx="4421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dirty="0"/>
                  <a:t>S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h𝑖𝑓𝑡𝑒𝑟</m:t>
                    </m:r>
                  </m:oMath>
                </a14:m>
                <a:endParaRPr lang="en-US" sz="1050" i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2966C4-8F46-4644-89DF-60BC0F42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049" y="4199958"/>
                <a:ext cx="442172" cy="161583"/>
              </a:xfrm>
              <a:prstGeom prst="rect">
                <a:avLst/>
              </a:prstGeom>
              <a:blipFill>
                <a:blip r:embed="rId6"/>
                <a:stretch>
                  <a:fillRect l="-20000" t="-21429" r="-1428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E127AB-E06A-6547-9E04-4F40F74AF44D}"/>
              </a:ext>
            </a:extLst>
          </p:cNvPr>
          <p:cNvCxnSpPr>
            <a:stCxn id="11" idx="1"/>
            <a:endCxn id="11" idx="5"/>
          </p:cNvCxnSpPr>
          <p:nvPr/>
        </p:nvCxnSpPr>
        <p:spPr>
          <a:xfrm>
            <a:off x="6444520" y="3107682"/>
            <a:ext cx="504273" cy="50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1A3BF4-C24B-8748-B91B-DAD37F666EE2}"/>
              </a:ext>
            </a:extLst>
          </p:cNvPr>
          <p:cNvCxnSpPr>
            <a:cxnSpLocks/>
            <a:stCxn id="11" idx="7"/>
            <a:endCxn id="11" idx="3"/>
          </p:cNvCxnSpPr>
          <p:nvPr/>
        </p:nvCxnSpPr>
        <p:spPr>
          <a:xfrm flipH="1">
            <a:off x="6444520" y="3107682"/>
            <a:ext cx="504273" cy="50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2D50179-1E7E-CE44-A64A-8981F80FF613}"/>
                  </a:ext>
                </a:extLst>
              </p:cNvPr>
              <p:cNvSpPr txBox="1"/>
              <p:nvPr/>
            </p:nvSpPr>
            <p:spPr>
              <a:xfrm>
                <a:off x="8164602" y="3221318"/>
                <a:ext cx="469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𝐿𝑃𝐹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2D50179-1E7E-CE44-A64A-8981F80FF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602" y="3221318"/>
                <a:ext cx="469103" cy="276999"/>
              </a:xfrm>
              <a:prstGeom prst="rect">
                <a:avLst/>
              </a:prstGeom>
              <a:blipFill>
                <a:blip r:embed="rId7"/>
                <a:stretch>
                  <a:fillRect l="-10526" r="-1052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5A047E-23CE-0447-B3A8-91BB2DE76905}"/>
                  </a:ext>
                </a:extLst>
              </p:cNvPr>
              <p:cNvSpPr txBox="1"/>
              <p:nvPr/>
            </p:nvSpPr>
            <p:spPr>
              <a:xfrm>
                <a:off x="9863875" y="3187027"/>
                <a:ext cx="266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5A047E-23CE-0447-B3A8-91BB2DE7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875" y="3187027"/>
                <a:ext cx="266675" cy="276999"/>
              </a:xfrm>
              <a:prstGeom prst="rect">
                <a:avLst/>
              </a:prstGeom>
              <a:blipFill>
                <a:blip r:embed="rId8"/>
                <a:stretch>
                  <a:fillRect l="-18182" r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9F637D-7796-144F-8130-68AAAD5A5220}"/>
                  </a:ext>
                </a:extLst>
              </p:cNvPr>
              <p:cNvSpPr txBox="1"/>
              <p:nvPr/>
            </p:nvSpPr>
            <p:spPr>
              <a:xfrm>
                <a:off x="1817785" y="2133490"/>
                <a:ext cx="636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9F637D-7796-144F-8130-68AAAD5A5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785" y="2133490"/>
                <a:ext cx="636649" cy="276999"/>
              </a:xfrm>
              <a:prstGeom prst="rect">
                <a:avLst/>
              </a:prstGeom>
              <a:blipFill>
                <a:blip r:embed="rId9"/>
                <a:stretch>
                  <a:fillRect l="-7843" t="-4545" r="-1176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401A7FF-658B-974A-AAD5-2A29F2244589}"/>
                  </a:ext>
                </a:extLst>
              </p:cNvPr>
              <p:cNvSpPr txBox="1"/>
              <p:nvPr/>
            </p:nvSpPr>
            <p:spPr>
              <a:xfrm>
                <a:off x="1881806" y="3794609"/>
                <a:ext cx="496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401A7FF-658B-974A-AAD5-2A29F224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06" y="3794609"/>
                <a:ext cx="496483" cy="276999"/>
              </a:xfrm>
              <a:prstGeom prst="rect">
                <a:avLst/>
              </a:prstGeom>
              <a:blipFill>
                <a:blip r:embed="rId10"/>
                <a:stretch>
                  <a:fillRect l="-10000" r="-150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76E9B7-8C8A-BC4C-93B3-22A904155783}"/>
              </a:ext>
            </a:extLst>
          </p:cNvPr>
          <p:cNvCxnSpPr>
            <a:cxnSpLocks/>
          </p:cNvCxnSpPr>
          <p:nvPr/>
        </p:nvCxnSpPr>
        <p:spPr>
          <a:xfrm>
            <a:off x="2753241" y="4147085"/>
            <a:ext cx="0" cy="1099285"/>
          </a:xfrm>
          <a:prstGeom prst="straightConnector1">
            <a:avLst/>
          </a:prstGeom>
          <a:ln w="28575">
            <a:round/>
            <a:headEnd type="oval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14EA6A-3AD8-E448-83CD-4748434F4807}"/>
              </a:ext>
            </a:extLst>
          </p:cNvPr>
          <p:cNvCxnSpPr>
            <a:cxnSpLocks/>
          </p:cNvCxnSpPr>
          <p:nvPr/>
        </p:nvCxnSpPr>
        <p:spPr>
          <a:xfrm>
            <a:off x="2753241" y="5246370"/>
            <a:ext cx="1863226" cy="0"/>
          </a:xfrm>
          <a:prstGeom prst="straightConnector1">
            <a:avLst/>
          </a:prstGeom>
          <a:ln w="28575">
            <a:round/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46EC896-E394-A640-82CB-E0085A8D496F}"/>
                  </a:ext>
                </a:extLst>
              </p:cNvPr>
              <p:cNvSpPr txBox="1"/>
              <p:nvPr/>
            </p:nvSpPr>
            <p:spPr>
              <a:xfrm>
                <a:off x="4739522" y="5138648"/>
                <a:ext cx="13880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46EC896-E394-A640-82CB-E0085A8D4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22" y="5138648"/>
                <a:ext cx="1388009" cy="215444"/>
              </a:xfrm>
              <a:prstGeom prst="rect">
                <a:avLst/>
              </a:prstGeom>
              <a:blipFill>
                <a:blip r:embed="rId11"/>
                <a:stretch>
                  <a:fillRect l="-1802" t="-5556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6A708B-1DAA-1F47-9D66-29B9800B460D}"/>
                  </a:ext>
                </a:extLst>
              </p:cNvPr>
              <p:cNvSpPr txBox="1"/>
              <p:nvPr/>
            </p:nvSpPr>
            <p:spPr>
              <a:xfrm>
                <a:off x="10831837" y="2976734"/>
                <a:ext cx="75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6A708B-1DAA-1F47-9D66-29B9800B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837" y="2976734"/>
                <a:ext cx="752065" cy="276999"/>
              </a:xfrm>
              <a:prstGeom prst="rect">
                <a:avLst/>
              </a:prstGeom>
              <a:blipFill>
                <a:blip r:embed="rId12"/>
                <a:stretch>
                  <a:fillRect l="-4918" t="-4348" r="-983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07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Oikono</dc:creator>
  <cp:lastModifiedBy>Panos Oikono</cp:lastModifiedBy>
  <cp:revision>2</cp:revision>
  <dcterms:created xsi:type="dcterms:W3CDTF">2021-04-06T15:20:44Z</dcterms:created>
  <dcterms:modified xsi:type="dcterms:W3CDTF">2021-04-06T15:38:52Z</dcterms:modified>
</cp:coreProperties>
</file>