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20" d="100"/>
          <a:sy n="12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00AA5-2A28-754E-82CD-30F33B0C6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BFE22-3BBA-DA45-8751-BEB857A79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93215-728C-CF46-BB5A-C60F59D89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CE0D-7784-CA4A-B6B3-8E2D71673744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98B35-6DCC-4A42-A6DD-7531EBD04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E6C20-A159-7349-BEB3-465A2F2D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3314-87B2-CD49-9DE8-53C24E8A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8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9B78-08F0-B84D-A6E8-63AB4F2A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1D7BA-8CA5-9D42-B2DE-CB4F41665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BA5F9-D27A-D643-AB6E-E42751CF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CE0D-7784-CA4A-B6B3-8E2D71673744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0C2D7-FC6B-A645-B67B-B07BA665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21526-C8C7-E346-A963-FF3DCCE5B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3314-87B2-CD49-9DE8-53C24E8A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0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23333E-81DF-544E-9A28-5AE96F410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F2CA0-2DE1-8A49-8670-2005E426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19B7B-D153-4147-9919-6AD94FD4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CE0D-7784-CA4A-B6B3-8E2D71673744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59C13-A6AA-8942-B45C-E36B4F35C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555E5-3DD7-2A4A-A18D-CD9A7A2E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3314-87B2-CD49-9DE8-53C24E8A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3EB34-6798-5247-B683-48F6269E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CF290-BCCF-B144-AA27-031DF72B0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0F786-4B01-8248-8381-BA78FB27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CE0D-7784-CA4A-B6B3-8E2D71673744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E3539-BE84-DF49-939A-952B40E6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ACE81-134F-134F-AA4D-75E04B9D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3314-87B2-CD49-9DE8-53C24E8A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1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F12D4-2FED-3B46-A2D6-95916B8E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9010C-122E-9844-BB9A-47FEC9D44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EDF17-3B66-B54A-84AB-83E101E5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CE0D-7784-CA4A-B6B3-8E2D71673744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0D34E-E128-874A-A440-09490F26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90EB0-3DEF-534B-B3D0-DE089DF9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3314-87B2-CD49-9DE8-53C24E8A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6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5FA9-59EF-9F48-A38A-180DB995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DF715-2E1A-4942-AF95-EF9F5F770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2D853-2C19-034C-A7ED-24CED5924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F957B-F920-0448-804A-28E3FD837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CE0D-7784-CA4A-B6B3-8E2D71673744}" type="datetimeFigureOut">
              <a:rPr lang="en-US" smtClean="0"/>
              <a:t>5/9/21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AC1E4-E935-DD41-8CC4-C8836F18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E6BB7-E691-9141-8D77-7C11666B3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3314-87B2-CD49-9DE8-53C24E8A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8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5AFC3-77CE-294C-B8C6-4EECA3F18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86F04-BB7F-514C-B8D7-6BF8C7A45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B181E-89C7-9E45-A8C0-A44B1AF14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B8CBE-6F1E-F54C-9E79-E0B479086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D87B7C-F117-5E41-A5DD-C1143E27E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422D57-8F29-CF41-96D4-F08E1D32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CE0D-7784-CA4A-B6B3-8E2D71673744}" type="datetimeFigureOut">
              <a:rPr lang="en-US" smtClean="0"/>
              <a:t>5/9/21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33C3C8-9FEE-F34E-8495-BAC5140B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285A85-A52C-4947-895E-9A3AF063D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3314-87B2-CD49-9DE8-53C24E8A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5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8623-C653-B040-B535-6B2F8479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469A1-2F60-0C47-A52E-E0F75EB86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CE0D-7784-CA4A-B6B3-8E2D71673744}" type="datetimeFigureOut">
              <a:rPr lang="en-US" smtClean="0"/>
              <a:t>5/9/21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3FBE9-60C5-1549-967C-578E4A04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6400D-7A6F-7A4F-AD1D-46141B8C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3314-87B2-CD49-9DE8-53C24E8A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3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B52DF-4B7F-E742-947D-88F7CE43F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CE0D-7784-CA4A-B6B3-8E2D71673744}" type="datetimeFigureOut">
              <a:rPr lang="en-US" smtClean="0"/>
              <a:t>5/9/21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DAA2FD-1588-BC43-AFC3-F297FBEF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618A7-9E80-5C46-8425-D0241639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3314-87B2-CD49-9DE8-53C24E8A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3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87BCB-BADC-B448-A526-005ACC9D4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F834B-1A7B-D040-BDC8-B35862C73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64634-3172-3644-9487-BF62C7DCA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62633-A7AD-6E45-8BFF-71787310F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CE0D-7784-CA4A-B6B3-8E2D71673744}" type="datetimeFigureOut">
              <a:rPr lang="en-US" smtClean="0"/>
              <a:t>5/9/21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9CF45-D7B3-EC4C-AB73-34DA0CB0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8658E-829B-C741-8292-7F209E7C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3314-87B2-CD49-9DE8-53C24E8A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9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3948A-DEB7-F944-B081-EBE20E5DF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BDE12-DE39-6742-BE5B-02BBCF2D9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0DC01-D9B8-5043-97AC-F38274501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E5AB1-8166-B247-9972-DA9F2033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CE0D-7784-CA4A-B6B3-8E2D71673744}" type="datetimeFigureOut">
              <a:rPr lang="en-US" smtClean="0"/>
              <a:t>5/9/21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8ED8-BB8F-D046-ABF1-E206032B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374AC-0F6A-6746-8E53-6C1454AA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3314-87B2-CD49-9DE8-53C24E8A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5A9C21-2EDD-0D4B-81BA-5B55548E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3C0FC-DB27-A94C-AA7D-2258F15E2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E85C2-8AA8-8849-BED7-753863530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BCE0D-7784-CA4A-B6B3-8E2D71673744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56152-BB98-8C4C-A958-DD3FAAA50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924C6-9B47-BA4C-B2EA-F8F256D1A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83314-87B2-CD49-9DE8-53C24E8A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6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DA596558-52A7-6648-B4A9-7942E9C9A8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837"/>
          <a:stretch/>
        </p:blipFill>
        <p:spPr>
          <a:xfrm>
            <a:off x="5244878" y="587080"/>
            <a:ext cx="1558665" cy="50263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27D9CC6-92A8-0A48-B882-83882E4F70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568" b="49837"/>
          <a:stretch/>
        </p:blipFill>
        <p:spPr>
          <a:xfrm>
            <a:off x="1979813" y="3653915"/>
            <a:ext cx="1358768" cy="489947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5F91FC08-E464-7E47-B6D0-14BAE241D8C6}"/>
              </a:ext>
            </a:extLst>
          </p:cNvPr>
          <p:cNvGrpSpPr/>
          <p:nvPr/>
        </p:nvGrpSpPr>
        <p:grpSpPr>
          <a:xfrm>
            <a:off x="6093906" y="520890"/>
            <a:ext cx="1312502" cy="1307732"/>
            <a:chOff x="5744554" y="1260781"/>
            <a:chExt cx="1993668" cy="1986422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B1BEA1B-8768-A040-8C1D-E3C5E812D1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4554" y="1260781"/>
              <a:ext cx="1920250" cy="1920251"/>
            </a:xfrm>
            <a:prstGeom prst="line">
              <a:avLst/>
            </a:prstGeom>
            <a:ln w="152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44D7A53-FC64-3046-A18C-54B5F173C2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1689" y="1330670"/>
              <a:ext cx="1916533" cy="19165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B3563FC-871C-C74D-91F4-198355E97851}"/>
              </a:ext>
            </a:extLst>
          </p:cNvPr>
          <p:cNvGrpSpPr/>
          <p:nvPr/>
        </p:nvGrpSpPr>
        <p:grpSpPr>
          <a:xfrm>
            <a:off x="2676336" y="3610958"/>
            <a:ext cx="1312502" cy="1307732"/>
            <a:chOff x="5744554" y="1260781"/>
            <a:chExt cx="1993668" cy="1986422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4B95F3C-930A-8E47-811B-E87B12B72B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4554" y="1260781"/>
              <a:ext cx="1920250" cy="1920251"/>
            </a:xfrm>
            <a:prstGeom prst="line">
              <a:avLst/>
            </a:prstGeom>
            <a:ln w="152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C029411-F5AE-6B4C-9AF4-782607508D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1689" y="1330670"/>
              <a:ext cx="1916533" cy="19165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124D4AA-7859-F546-B8EF-9F08E44DF784}"/>
              </a:ext>
            </a:extLst>
          </p:cNvPr>
          <p:cNvCxnSpPr>
            <a:cxnSpLocks/>
          </p:cNvCxnSpPr>
          <p:nvPr/>
        </p:nvCxnSpPr>
        <p:spPr>
          <a:xfrm flipH="1">
            <a:off x="3438300" y="1217290"/>
            <a:ext cx="5255091" cy="6081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  <a:alpha val="7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9FAE67A-513B-D649-A508-59C27AA2CB01}"/>
              </a:ext>
            </a:extLst>
          </p:cNvPr>
          <p:cNvCxnSpPr>
            <a:cxnSpLocks/>
          </p:cNvCxnSpPr>
          <p:nvPr/>
        </p:nvCxnSpPr>
        <p:spPr>
          <a:xfrm flipV="1">
            <a:off x="3438299" y="1217292"/>
            <a:ext cx="0" cy="4587524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  <a:alpha val="7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A621AAA-5670-BF49-BFEB-196E1C23B9DF}"/>
              </a:ext>
            </a:extLst>
          </p:cNvPr>
          <p:cNvGrpSpPr/>
          <p:nvPr/>
        </p:nvGrpSpPr>
        <p:grpSpPr>
          <a:xfrm>
            <a:off x="2727117" y="451361"/>
            <a:ext cx="1261721" cy="1492799"/>
            <a:chOff x="1923393" y="1337512"/>
            <a:chExt cx="1916533" cy="22675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1A8B7FD-E330-B34C-8ADC-C469404F52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3393" y="1688515"/>
              <a:ext cx="1916533" cy="19165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A773A70-EC1D-D24C-98DA-52BE09C08D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66" y="3217539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DF2EFA0-DD4D-4B42-B5C4-35F00ADE3E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0381" y="3088271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20CE684-CF03-C044-9F40-963DC6CF32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97370" y="2952994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A43965C-BA91-BE43-8E24-CAC5D32FD1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4359" y="2813438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FE7CE5-1616-B247-81DE-16FA4FD930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61074" y="2684170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3735C84-222E-B54D-8F75-596C9451F8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8063" y="2548893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07CDBA-6796-7B48-8470-FB59B0D02C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9962" y="2414487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3221155-258D-B44A-8BF0-1711F4ADC0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66677" y="2285219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1377B34-25FF-8449-813D-1492319C14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03666" y="2149942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45314C-9C5A-994A-B8EA-7893640912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40655" y="2010386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E08612A-2A63-5945-8A8F-C76A6C0BD4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67370" y="1881118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7B0AEB4-1704-9843-A521-9C82DB8882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04359" y="1745841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EB437EA-8386-8B48-8320-9255261751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0064" y="1602057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7197C9B-4410-7C42-84D4-E486B7DAE3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76779" y="1472789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B28FC85-50EC-0240-B1A6-EBECB0202D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13768" y="1337512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49E55FD-F387-D04F-9664-7157400F384C}"/>
              </a:ext>
            </a:extLst>
          </p:cNvPr>
          <p:cNvCxnSpPr>
            <a:cxnSpLocks/>
          </p:cNvCxnSpPr>
          <p:nvPr/>
        </p:nvCxnSpPr>
        <p:spPr>
          <a:xfrm flipV="1">
            <a:off x="6750403" y="1248856"/>
            <a:ext cx="6413" cy="3068266"/>
          </a:xfrm>
          <a:prstGeom prst="line">
            <a:avLst/>
          </a:prstGeom>
          <a:ln w="57150">
            <a:solidFill>
              <a:schemeClr val="accent5">
                <a:lumMod val="40000"/>
                <a:lumOff val="60000"/>
                <a:alpha val="7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A898899-4A9E-DB4F-8F72-32067BD6825D}"/>
              </a:ext>
            </a:extLst>
          </p:cNvPr>
          <p:cNvCxnSpPr>
            <a:cxnSpLocks/>
          </p:cNvCxnSpPr>
          <p:nvPr/>
        </p:nvCxnSpPr>
        <p:spPr>
          <a:xfrm flipH="1">
            <a:off x="1715648" y="4311487"/>
            <a:ext cx="5041168" cy="0"/>
          </a:xfrm>
          <a:prstGeom prst="line">
            <a:avLst/>
          </a:prstGeom>
          <a:ln w="57150">
            <a:solidFill>
              <a:schemeClr val="accent5">
                <a:lumMod val="40000"/>
                <a:lumOff val="60000"/>
                <a:alpha val="7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579114C-40EC-234B-AA0C-A100AE4B2135}"/>
              </a:ext>
            </a:extLst>
          </p:cNvPr>
          <p:cNvCxnSpPr>
            <a:cxnSpLocks/>
          </p:cNvCxnSpPr>
          <p:nvPr/>
        </p:nvCxnSpPr>
        <p:spPr>
          <a:xfrm flipH="1">
            <a:off x="1715648" y="4219697"/>
            <a:ext cx="1699791" cy="0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  <a:alpha val="7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5942833-64DB-5546-8B8C-139FF2F90469}"/>
              </a:ext>
            </a:extLst>
          </p:cNvPr>
          <p:cNvCxnSpPr>
            <a:cxnSpLocks/>
          </p:cNvCxnSpPr>
          <p:nvPr/>
        </p:nvCxnSpPr>
        <p:spPr>
          <a:xfrm flipV="1">
            <a:off x="3348114" y="4349526"/>
            <a:ext cx="0" cy="1457256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  <a:alpha val="7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15CB81C-3427-E242-ABD5-CBA0AF3383EF}"/>
              </a:ext>
            </a:extLst>
          </p:cNvPr>
          <p:cNvGrpSpPr/>
          <p:nvPr/>
        </p:nvGrpSpPr>
        <p:grpSpPr>
          <a:xfrm rot="10800000">
            <a:off x="6144687" y="3679310"/>
            <a:ext cx="1261721" cy="1492799"/>
            <a:chOff x="1923393" y="1337512"/>
            <a:chExt cx="1916533" cy="2267536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9032930-79AD-A84F-8F6D-396A47A3CD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3393" y="1688515"/>
              <a:ext cx="1916533" cy="19165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26E83CE-EB46-B64B-8021-CEA6D43BDD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66" y="3217539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2B73EA9-645C-384F-B5C1-7C3138C07C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0381" y="3088271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F3A56BF-B082-A345-B2B1-AB8AA5BD97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97370" y="2952994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32F582F-01A1-B04C-8FDD-F62D8787EB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4359" y="2813438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3816448-78A4-5843-908B-E867C9A77D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61074" y="2684170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BA8A59C-1B94-C44D-A53B-1B35BDFC03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8063" y="2548893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4C4CF35-4C1D-A042-A077-BC1AF43BFF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9962" y="2414487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F465E6A-E45D-D442-9062-93BA5A6725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66677" y="2285219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A509CAB-22D4-E34B-BCA1-EE06EEB564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03666" y="2149942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5CCA2B4-344B-AC40-92F2-9F6FBC281C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40655" y="2010386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1D8F379-C888-1D47-811F-C4F0450E8C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67370" y="1881118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7C65A8B-2446-0345-9C4A-EC506AF86E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04359" y="1745841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B3119B-7430-6C4F-BAC2-44159AB195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0064" y="1602057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4FD5EAF-87A7-E84B-B3F5-0046DC742A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76779" y="1472789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8F472E0-C80D-3146-B837-6F74D3C8BD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13768" y="1337512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2" name="Picture 91">
            <a:extLst>
              <a:ext uri="{FF2B5EF4-FFF2-40B4-BE49-F238E27FC236}">
                <a16:creationId xmlns:a16="http://schemas.microsoft.com/office/drawing/2014/main" id="{18D553E8-9980-0B45-A9D9-1D5B432DE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232" y="2376025"/>
            <a:ext cx="1574800" cy="850900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798283B1-17A6-FF4C-8A60-21649C214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3354" y="790657"/>
            <a:ext cx="2184400" cy="838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2B8AC9-90E2-5145-A447-3743A4E14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8940" y="5841237"/>
            <a:ext cx="546100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EDF490-C051-4E48-9009-6916678038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3187" y="4143536"/>
            <a:ext cx="584200" cy="317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582299-D376-374F-A8CB-A40F698065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417" y="5381336"/>
            <a:ext cx="22987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0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>
            <a:extLst>
              <a:ext uri="{FF2B5EF4-FFF2-40B4-BE49-F238E27FC236}">
                <a16:creationId xmlns:a16="http://schemas.microsoft.com/office/drawing/2014/main" id="{C7A3EC15-F8FE-E540-8F73-B6C26AB32A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837"/>
          <a:stretch/>
        </p:blipFill>
        <p:spPr>
          <a:xfrm>
            <a:off x="5244878" y="587080"/>
            <a:ext cx="1558665" cy="502631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8EEDB166-7345-2549-9EB8-7E6260715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568" b="49837"/>
          <a:stretch/>
        </p:blipFill>
        <p:spPr>
          <a:xfrm>
            <a:off x="1979813" y="3653915"/>
            <a:ext cx="1358768" cy="4899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B25A98-56B8-5149-8FB2-22E9DBD42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972" y="5828537"/>
            <a:ext cx="533400" cy="368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D5B405-1AF8-EF4B-8630-CA97D4209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43" y="5392288"/>
            <a:ext cx="2311400" cy="3937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582D37D-46CB-D04F-8A46-BE1FFD85B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2213" y="2320942"/>
            <a:ext cx="1752600" cy="9398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5F91FC08-E464-7E47-B6D0-14BAE241D8C6}"/>
              </a:ext>
            </a:extLst>
          </p:cNvPr>
          <p:cNvGrpSpPr/>
          <p:nvPr/>
        </p:nvGrpSpPr>
        <p:grpSpPr>
          <a:xfrm>
            <a:off x="6093906" y="520890"/>
            <a:ext cx="1312502" cy="1307732"/>
            <a:chOff x="5744554" y="1260781"/>
            <a:chExt cx="1993668" cy="1986422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B1BEA1B-8768-A040-8C1D-E3C5E812D1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4554" y="1260781"/>
              <a:ext cx="1920250" cy="1920251"/>
            </a:xfrm>
            <a:prstGeom prst="line">
              <a:avLst/>
            </a:prstGeom>
            <a:ln w="152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44D7A53-FC64-3046-A18C-54B5F173C2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1689" y="1330670"/>
              <a:ext cx="1916533" cy="19165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B3563FC-871C-C74D-91F4-198355E97851}"/>
              </a:ext>
            </a:extLst>
          </p:cNvPr>
          <p:cNvGrpSpPr/>
          <p:nvPr/>
        </p:nvGrpSpPr>
        <p:grpSpPr>
          <a:xfrm>
            <a:off x="2676336" y="3610958"/>
            <a:ext cx="1312502" cy="1307732"/>
            <a:chOff x="5744554" y="1260781"/>
            <a:chExt cx="1993668" cy="1986422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4B95F3C-930A-8E47-811B-E87B12B72B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4554" y="1260781"/>
              <a:ext cx="1920250" cy="1920251"/>
            </a:xfrm>
            <a:prstGeom prst="line">
              <a:avLst/>
            </a:prstGeom>
            <a:ln w="152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C029411-F5AE-6B4C-9AF4-782607508D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1689" y="1330670"/>
              <a:ext cx="1916533" cy="19165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124D4AA-7859-F546-B8EF-9F08E44DF784}"/>
              </a:ext>
            </a:extLst>
          </p:cNvPr>
          <p:cNvCxnSpPr>
            <a:cxnSpLocks/>
          </p:cNvCxnSpPr>
          <p:nvPr/>
        </p:nvCxnSpPr>
        <p:spPr>
          <a:xfrm flipH="1">
            <a:off x="3438300" y="1217290"/>
            <a:ext cx="5255091" cy="6081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  <a:alpha val="7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9FAE67A-513B-D649-A508-59C27AA2CB01}"/>
              </a:ext>
            </a:extLst>
          </p:cNvPr>
          <p:cNvCxnSpPr>
            <a:cxnSpLocks/>
          </p:cNvCxnSpPr>
          <p:nvPr/>
        </p:nvCxnSpPr>
        <p:spPr>
          <a:xfrm flipV="1">
            <a:off x="3438299" y="1217292"/>
            <a:ext cx="0" cy="4587524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  <a:alpha val="7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A621AAA-5670-BF49-BFEB-196E1C23B9DF}"/>
              </a:ext>
            </a:extLst>
          </p:cNvPr>
          <p:cNvGrpSpPr/>
          <p:nvPr/>
        </p:nvGrpSpPr>
        <p:grpSpPr>
          <a:xfrm>
            <a:off x="2727117" y="451361"/>
            <a:ext cx="1261721" cy="1492799"/>
            <a:chOff x="1923393" y="1337512"/>
            <a:chExt cx="1916533" cy="22675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1A8B7FD-E330-B34C-8ADC-C469404F52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3393" y="1688515"/>
              <a:ext cx="1916533" cy="19165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A773A70-EC1D-D24C-98DA-52BE09C08D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66" y="3217539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DF2EFA0-DD4D-4B42-B5C4-35F00ADE3E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0381" y="3088271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20CE684-CF03-C044-9F40-963DC6CF32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97370" y="2952994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A43965C-BA91-BE43-8E24-CAC5D32FD1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4359" y="2813438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FE7CE5-1616-B247-81DE-16FA4FD930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61074" y="2684170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3735C84-222E-B54D-8F75-596C9451F8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8063" y="2548893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07CDBA-6796-7B48-8470-FB59B0D02C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9962" y="2414487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3221155-258D-B44A-8BF0-1711F4ADC0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66677" y="2285219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1377B34-25FF-8449-813D-1492319C14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03666" y="2149942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45314C-9C5A-994A-B8EA-7893640912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40655" y="2010386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E08612A-2A63-5945-8A8F-C76A6C0BD4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67370" y="1881118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7B0AEB4-1704-9843-A521-9C82DB8882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04359" y="1745841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EB437EA-8386-8B48-8320-9255261751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0064" y="1602057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7197C9B-4410-7C42-84D4-E486B7DAE3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76779" y="1472789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B28FC85-50EC-0240-B1A6-EBECB0202D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13768" y="1337512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49E55FD-F387-D04F-9664-7157400F384C}"/>
              </a:ext>
            </a:extLst>
          </p:cNvPr>
          <p:cNvCxnSpPr>
            <a:cxnSpLocks/>
          </p:cNvCxnSpPr>
          <p:nvPr/>
        </p:nvCxnSpPr>
        <p:spPr>
          <a:xfrm flipV="1">
            <a:off x="6750403" y="1248856"/>
            <a:ext cx="6413" cy="3068266"/>
          </a:xfrm>
          <a:prstGeom prst="line">
            <a:avLst/>
          </a:prstGeom>
          <a:ln w="57150">
            <a:solidFill>
              <a:schemeClr val="accent5">
                <a:lumMod val="40000"/>
                <a:lumOff val="60000"/>
                <a:alpha val="7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A898899-4A9E-DB4F-8F72-32067BD6825D}"/>
              </a:ext>
            </a:extLst>
          </p:cNvPr>
          <p:cNvCxnSpPr>
            <a:cxnSpLocks/>
          </p:cNvCxnSpPr>
          <p:nvPr/>
        </p:nvCxnSpPr>
        <p:spPr>
          <a:xfrm flipH="1">
            <a:off x="1715648" y="4311487"/>
            <a:ext cx="5041168" cy="0"/>
          </a:xfrm>
          <a:prstGeom prst="line">
            <a:avLst/>
          </a:prstGeom>
          <a:ln w="57150">
            <a:solidFill>
              <a:schemeClr val="accent5">
                <a:lumMod val="40000"/>
                <a:lumOff val="60000"/>
                <a:alpha val="7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579114C-40EC-234B-AA0C-A100AE4B2135}"/>
              </a:ext>
            </a:extLst>
          </p:cNvPr>
          <p:cNvCxnSpPr>
            <a:cxnSpLocks/>
          </p:cNvCxnSpPr>
          <p:nvPr/>
        </p:nvCxnSpPr>
        <p:spPr>
          <a:xfrm flipH="1">
            <a:off x="1715648" y="4219697"/>
            <a:ext cx="1699791" cy="0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  <a:alpha val="7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5942833-64DB-5546-8B8C-139FF2F90469}"/>
              </a:ext>
            </a:extLst>
          </p:cNvPr>
          <p:cNvCxnSpPr>
            <a:cxnSpLocks/>
          </p:cNvCxnSpPr>
          <p:nvPr/>
        </p:nvCxnSpPr>
        <p:spPr>
          <a:xfrm flipV="1">
            <a:off x="3348114" y="4349526"/>
            <a:ext cx="0" cy="1457256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  <a:alpha val="7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15CB81C-3427-E242-ABD5-CBA0AF3383EF}"/>
              </a:ext>
            </a:extLst>
          </p:cNvPr>
          <p:cNvGrpSpPr/>
          <p:nvPr/>
        </p:nvGrpSpPr>
        <p:grpSpPr>
          <a:xfrm rot="10800000">
            <a:off x="6144687" y="3679310"/>
            <a:ext cx="1261721" cy="1492799"/>
            <a:chOff x="1923393" y="1337512"/>
            <a:chExt cx="1916533" cy="2267536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9032930-79AD-A84F-8F6D-396A47A3CD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3393" y="1688515"/>
              <a:ext cx="1916533" cy="19165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26E83CE-EB46-B64B-8021-CEA6D43BDD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66" y="3217539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2B73EA9-645C-384F-B5C1-7C3138C07C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0381" y="3088271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F3A56BF-B082-A345-B2B1-AB8AA5BD97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97370" y="2952994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32F582F-01A1-B04C-8FDD-F62D8787EB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4359" y="2813438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3816448-78A4-5843-908B-E867C9A77D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61074" y="2684170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BA8A59C-1B94-C44D-A53B-1B35BDFC03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8063" y="2548893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4C4CF35-4C1D-A042-A077-BC1AF43BFF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9962" y="2414487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F465E6A-E45D-D442-9062-93BA5A6725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66677" y="2285219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A509CAB-22D4-E34B-BCA1-EE06EEB564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03666" y="2149942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5CCA2B4-344B-AC40-92F2-9F6FBC281C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40655" y="2010386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1D8F379-C888-1D47-811F-C4F0450E8C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67370" y="1881118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7C65A8B-2446-0345-9C4A-EC506AF86E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04359" y="1745841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B3119B-7430-6C4F-BAC2-44159AB195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0064" y="1602057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4FD5EAF-87A7-E84B-B3F5-0046DC742A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76779" y="1472789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8F472E0-C80D-3146-B837-6F74D3C8BD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13768" y="1337512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3" name="Picture 92">
            <a:extLst>
              <a:ext uri="{FF2B5EF4-FFF2-40B4-BE49-F238E27FC236}">
                <a16:creationId xmlns:a16="http://schemas.microsoft.com/office/drawing/2014/main" id="{798283B1-17A6-FF4C-8A60-21649C2147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3354" y="790657"/>
            <a:ext cx="2184400" cy="838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BC0EA8-CEE1-E642-86FE-876BFF7013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6689" y="4120477"/>
            <a:ext cx="5588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7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B2271040-B8B0-5F45-991D-E2BE28538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17" y="5225371"/>
            <a:ext cx="3111500" cy="711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DAAC4CD-7AEA-494D-BCDC-ADD13C906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307" y="2326467"/>
            <a:ext cx="1765300" cy="9398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8C450C33-C705-CB4D-A18B-0E5F1BBBDC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568" b="49837"/>
          <a:stretch/>
        </p:blipFill>
        <p:spPr>
          <a:xfrm>
            <a:off x="1979813" y="3653915"/>
            <a:ext cx="1358768" cy="4899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B25BE7A-141D-164F-9A71-B1A97F62C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4656" y="806992"/>
            <a:ext cx="2019300" cy="762000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8B3563FC-871C-C74D-91F4-198355E97851}"/>
              </a:ext>
            </a:extLst>
          </p:cNvPr>
          <p:cNvGrpSpPr/>
          <p:nvPr/>
        </p:nvGrpSpPr>
        <p:grpSpPr>
          <a:xfrm rot="10800000">
            <a:off x="2791889" y="3646484"/>
            <a:ext cx="1312502" cy="1307732"/>
            <a:chOff x="5744554" y="1260781"/>
            <a:chExt cx="1993668" cy="1986422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4B95F3C-930A-8E47-811B-E87B12B72B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4554" y="1260781"/>
              <a:ext cx="1920250" cy="1920251"/>
            </a:xfrm>
            <a:prstGeom prst="line">
              <a:avLst/>
            </a:prstGeom>
            <a:ln w="152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C029411-F5AE-6B4C-9AF4-782607508D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1689" y="1330670"/>
              <a:ext cx="1916533" cy="19165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124D4AA-7859-F546-B8EF-9F08E44DF784}"/>
              </a:ext>
            </a:extLst>
          </p:cNvPr>
          <p:cNvCxnSpPr>
            <a:cxnSpLocks/>
          </p:cNvCxnSpPr>
          <p:nvPr/>
        </p:nvCxnSpPr>
        <p:spPr>
          <a:xfrm flipH="1">
            <a:off x="3438300" y="1217290"/>
            <a:ext cx="5255091" cy="6081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  <a:alpha val="7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9FAE67A-513B-D649-A508-59C27AA2CB01}"/>
              </a:ext>
            </a:extLst>
          </p:cNvPr>
          <p:cNvCxnSpPr>
            <a:cxnSpLocks/>
          </p:cNvCxnSpPr>
          <p:nvPr/>
        </p:nvCxnSpPr>
        <p:spPr>
          <a:xfrm flipV="1">
            <a:off x="3438299" y="1217292"/>
            <a:ext cx="0" cy="4587524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  <a:alpha val="7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A621AAA-5670-BF49-BFEB-196E1C23B9DF}"/>
              </a:ext>
            </a:extLst>
          </p:cNvPr>
          <p:cNvGrpSpPr/>
          <p:nvPr/>
        </p:nvGrpSpPr>
        <p:grpSpPr>
          <a:xfrm>
            <a:off x="2727117" y="451361"/>
            <a:ext cx="1261721" cy="1492799"/>
            <a:chOff x="1923393" y="1337512"/>
            <a:chExt cx="1916533" cy="22675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1A8B7FD-E330-B34C-8ADC-C469404F52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3393" y="1688515"/>
              <a:ext cx="1916533" cy="19165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A773A70-EC1D-D24C-98DA-52BE09C08D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66" y="3217539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DF2EFA0-DD4D-4B42-B5C4-35F00ADE3E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0381" y="3088271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20CE684-CF03-C044-9F40-963DC6CF32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97370" y="2952994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A43965C-BA91-BE43-8E24-CAC5D32FD1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4359" y="2813438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FE7CE5-1616-B247-81DE-16FA4FD930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61074" y="2684170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3735C84-222E-B54D-8F75-596C9451F8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8063" y="2548893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07CDBA-6796-7B48-8470-FB59B0D02C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9962" y="2414487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3221155-258D-B44A-8BF0-1711F4ADC0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66677" y="2285219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1377B34-25FF-8449-813D-1492319C14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03666" y="2149942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45314C-9C5A-994A-B8EA-7893640912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40655" y="2010386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E08612A-2A63-5945-8A8F-C76A6C0BD4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67370" y="1881118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7B0AEB4-1704-9843-A521-9C82DB8882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04359" y="1745841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EB437EA-8386-8B48-8320-9255261751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0064" y="1602057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7197C9B-4410-7C42-84D4-E486B7DAE3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76779" y="1472789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B28FC85-50EC-0240-B1A6-EBECB0202D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13768" y="1337512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579114C-40EC-234B-AA0C-A100AE4B2135}"/>
              </a:ext>
            </a:extLst>
          </p:cNvPr>
          <p:cNvCxnSpPr>
            <a:cxnSpLocks/>
          </p:cNvCxnSpPr>
          <p:nvPr/>
        </p:nvCxnSpPr>
        <p:spPr>
          <a:xfrm flipH="1">
            <a:off x="1715648" y="4219697"/>
            <a:ext cx="1699791" cy="0"/>
          </a:xfrm>
          <a:prstGeom prst="line">
            <a:avLst/>
          </a:prstGeom>
          <a:ln w="57150">
            <a:solidFill>
              <a:schemeClr val="accent5">
                <a:lumMod val="40000"/>
                <a:lumOff val="60000"/>
                <a:alpha val="7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170782-1FD1-B74F-8051-44BFA4DF2C32}"/>
              </a:ext>
            </a:extLst>
          </p:cNvPr>
          <p:cNvCxnSpPr/>
          <p:nvPr/>
        </p:nvCxnSpPr>
        <p:spPr>
          <a:xfrm>
            <a:off x="5958610" y="568321"/>
            <a:ext cx="164784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C6E54AF-6FDB-074A-A8A8-D8CD1D32C64D}"/>
              </a:ext>
            </a:extLst>
          </p:cNvPr>
          <p:cNvCxnSpPr/>
          <p:nvPr/>
        </p:nvCxnSpPr>
        <p:spPr>
          <a:xfrm>
            <a:off x="5958610" y="657379"/>
            <a:ext cx="164784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3244B09-019F-5147-9660-26F3EE2D9C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8831" y="354765"/>
            <a:ext cx="995982" cy="49799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7C699F-F681-1F40-8B0D-B96509A8CC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451" y="3826323"/>
            <a:ext cx="1041400" cy="8128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55DDB6C-C7B3-B64B-A063-E13EB8B121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7449" y="5869717"/>
            <a:ext cx="9017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59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A225422D-9945-194D-A508-F163D5915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058" y="2345672"/>
            <a:ext cx="1816100" cy="889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D380982-86F6-164E-849C-21DC8CD17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46" y="5162708"/>
            <a:ext cx="3136900" cy="863600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1BA5CD9B-A8AE-9746-929A-AED27BE45133}"/>
              </a:ext>
            </a:extLst>
          </p:cNvPr>
          <p:cNvGrpSpPr/>
          <p:nvPr/>
        </p:nvGrpSpPr>
        <p:grpSpPr>
          <a:xfrm rot="10800000">
            <a:off x="2791889" y="3646484"/>
            <a:ext cx="1312502" cy="1307732"/>
            <a:chOff x="5744554" y="1260781"/>
            <a:chExt cx="1993668" cy="1986422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99A566C-A8C2-2742-B3F0-9D83B7C40F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4554" y="1260781"/>
              <a:ext cx="1920250" cy="1920251"/>
            </a:xfrm>
            <a:prstGeom prst="line">
              <a:avLst/>
            </a:prstGeom>
            <a:ln w="152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78D6B09-B384-014F-8B95-B7036421EA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1689" y="1330670"/>
              <a:ext cx="1916533" cy="19165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8EEDB166-7345-2549-9EB8-7E62607156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568" b="49837"/>
          <a:stretch/>
        </p:blipFill>
        <p:spPr>
          <a:xfrm>
            <a:off x="1979813" y="3653915"/>
            <a:ext cx="1358768" cy="489947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124D4AA-7859-F546-B8EF-9F08E44DF784}"/>
              </a:ext>
            </a:extLst>
          </p:cNvPr>
          <p:cNvCxnSpPr>
            <a:cxnSpLocks/>
          </p:cNvCxnSpPr>
          <p:nvPr/>
        </p:nvCxnSpPr>
        <p:spPr>
          <a:xfrm flipH="1">
            <a:off x="6750403" y="1217290"/>
            <a:ext cx="1942989" cy="0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  <a:alpha val="7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A621AAA-5670-BF49-BFEB-196E1C23B9DF}"/>
              </a:ext>
            </a:extLst>
          </p:cNvPr>
          <p:cNvGrpSpPr/>
          <p:nvPr/>
        </p:nvGrpSpPr>
        <p:grpSpPr>
          <a:xfrm>
            <a:off x="5983560" y="473930"/>
            <a:ext cx="1261721" cy="1492799"/>
            <a:chOff x="1923393" y="1337512"/>
            <a:chExt cx="1916533" cy="22675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1A8B7FD-E330-B34C-8ADC-C469404F52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3393" y="1688515"/>
              <a:ext cx="1916533" cy="19165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A773A70-EC1D-D24C-98DA-52BE09C08D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66" y="3217539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DF2EFA0-DD4D-4B42-B5C4-35F00ADE3E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0381" y="3088271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20CE684-CF03-C044-9F40-963DC6CF32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97370" y="2952994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A43965C-BA91-BE43-8E24-CAC5D32FD1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4359" y="2813438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FE7CE5-1616-B247-81DE-16FA4FD930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61074" y="2684170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3735C84-222E-B54D-8F75-596C9451F8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8063" y="2548893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07CDBA-6796-7B48-8470-FB59B0D02C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9962" y="2414487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3221155-258D-B44A-8BF0-1711F4ADC0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66677" y="2285219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1377B34-25FF-8449-813D-1492319C14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03666" y="2149942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45314C-9C5A-994A-B8EA-7893640912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40655" y="2010386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E08612A-2A63-5945-8A8F-C76A6C0BD4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67370" y="1881118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7B0AEB4-1704-9843-A521-9C82DB8882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04359" y="1745841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EB437EA-8386-8B48-8320-9255261751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0064" y="1602057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7197C9B-4410-7C42-84D4-E486B7DAE3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76779" y="1472789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B28FC85-50EC-0240-B1A6-EBECB0202D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13768" y="1337512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49E55FD-F387-D04F-9664-7157400F384C}"/>
              </a:ext>
            </a:extLst>
          </p:cNvPr>
          <p:cNvCxnSpPr>
            <a:cxnSpLocks/>
          </p:cNvCxnSpPr>
          <p:nvPr/>
        </p:nvCxnSpPr>
        <p:spPr>
          <a:xfrm flipV="1">
            <a:off x="6750403" y="1248856"/>
            <a:ext cx="6413" cy="3068266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  <a:alpha val="7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A898899-4A9E-DB4F-8F72-32067BD6825D}"/>
              </a:ext>
            </a:extLst>
          </p:cNvPr>
          <p:cNvCxnSpPr>
            <a:cxnSpLocks/>
          </p:cNvCxnSpPr>
          <p:nvPr/>
        </p:nvCxnSpPr>
        <p:spPr>
          <a:xfrm flipH="1">
            <a:off x="1715648" y="4311487"/>
            <a:ext cx="5041168" cy="0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  <a:alpha val="7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5942833-64DB-5546-8B8C-139FF2F90469}"/>
              </a:ext>
            </a:extLst>
          </p:cNvPr>
          <p:cNvCxnSpPr>
            <a:cxnSpLocks/>
          </p:cNvCxnSpPr>
          <p:nvPr/>
        </p:nvCxnSpPr>
        <p:spPr>
          <a:xfrm flipV="1">
            <a:off x="3348114" y="4338893"/>
            <a:ext cx="0" cy="1457256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  <a:alpha val="7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15CB81C-3427-E242-ABD5-CBA0AF3383EF}"/>
              </a:ext>
            </a:extLst>
          </p:cNvPr>
          <p:cNvGrpSpPr/>
          <p:nvPr/>
        </p:nvGrpSpPr>
        <p:grpSpPr>
          <a:xfrm rot="10800000">
            <a:off x="6144687" y="3679310"/>
            <a:ext cx="1261721" cy="1492799"/>
            <a:chOff x="1923393" y="1337512"/>
            <a:chExt cx="1916533" cy="2267536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9032930-79AD-A84F-8F6D-396A47A3CD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3393" y="1688515"/>
              <a:ext cx="1916533" cy="19165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26E83CE-EB46-B64B-8021-CEA6D43BDD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66" y="3217539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2B73EA9-645C-384F-B5C1-7C3138C07C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0381" y="3088271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F3A56BF-B082-A345-B2B1-AB8AA5BD97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97370" y="2952994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32F582F-01A1-B04C-8FDD-F62D8787EB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4359" y="2813438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3816448-78A4-5843-908B-E867C9A77D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61074" y="2684170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BA8A59C-1B94-C44D-A53B-1B35BDFC03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8063" y="2548893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4C4CF35-4C1D-A042-A077-BC1AF43BFF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9962" y="2414487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F465E6A-E45D-D442-9062-93BA5A6725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66677" y="2285219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A509CAB-22D4-E34B-BCA1-EE06EEB564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03666" y="2149942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5CCA2B4-344B-AC40-92F2-9F6FBC281C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40655" y="2010386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1D8F379-C888-1D47-811F-C4F0450E8C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67370" y="1881118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7C65A8B-2446-0345-9C4A-EC506AF86E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04359" y="1745841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B3119B-7430-6C4F-BAC2-44159AB195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0064" y="1602057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4FD5EAF-87A7-E84B-B3F5-0046DC742A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76779" y="1472789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8F472E0-C80D-3146-B837-6F74D3C8BD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13768" y="1337512"/>
              <a:ext cx="1" cy="351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1FE9A259-CD46-6347-9817-241754A5C2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4656" y="806992"/>
            <a:ext cx="2019300" cy="76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A05F3-196A-AE4E-8A2D-29950DFD03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1135" y="628127"/>
            <a:ext cx="1034697" cy="47628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FAE8E55-99B6-CB48-972E-F511963C99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95" y="3969377"/>
            <a:ext cx="812800" cy="7112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ED23C5B0-4AC2-784D-A7D2-D4F1437656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7449" y="5869717"/>
            <a:ext cx="9017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14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Panos Oikono</dc:creator>
  <cp:lastModifiedBy>Panos Oikono</cp:lastModifiedBy>
  <cp:revision>6</cp:revision>
  <dcterms:created xsi:type="dcterms:W3CDTF">2021-05-09T19:55:50Z</dcterms:created>
  <dcterms:modified xsi:type="dcterms:W3CDTF">2021-05-09T21:16:28Z</dcterms:modified>
</cp:coreProperties>
</file>