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958D3-0DF9-9846-A8DC-7BB869EE66D9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80F77-20A7-AB47-B578-BBE3B0856DC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4214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0F77-20A7-AB47-B578-BBE3B0856DC4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8453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0F77-20A7-AB47-B578-BBE3B0856DC4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7400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7526-0E4A-B0E6-ABE8-2C2EF85CD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7F772-1DBB-34E4-834A-1D7D28363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7C47-96FD-B208-0345-01ED16B9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35719-BCBB-2F9F-FB57-20F0FCC1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5C192-B193-0266-CCF1-BE24353D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4036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A064-F588-24EC-F3D2-BDD1D3C2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223B6-93C0-C9E1-A1AA-E4D6544EA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B666-C440-56DE-037D-9A32A702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E7BE-B19E-E978-554A-F99B7955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A1887-7CFE-BB0A-1C79-E0E27CB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371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CAE5C-B4B3-5C02-0461-90B75029C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1385C-E695-E204-0839-C6258DC94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5C0D1-743C-7991-5133-5C911ABB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47CE-0F41-6FC4-9ACE-776F74A2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278CF-8DCB-8523-E9CA-A9D6A5CA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313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42C5-6E3A-44CA-D5E7-4911AFC0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81533-733C-14E2-B404-E0524653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83E2-EDF6-175F-286E-587DCC87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2F80D-DE3E-A2E9-53BD-4D2E5588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3B80-3A71-30A8-B91E-127EF6DD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8938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C35B-4C26-9158-CFEE-D2A0BD85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2B559-1B72-AEF2-61B3-138CD5EA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3AA74-C1FC-7BE1-51E5-CA68A663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09B9-656E-C5DC-1CB6-A1D39F3B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5D92-2FE4-7F35-4039-9BCB4677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293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60B7-1F92-43EC-81A6-A351D3D5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CC51-18E3-3B27-EE4A-4DD78B887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C363B-4033-EDA0-24DD-EEE2430A3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035D5-C63B-22D8-395B-68DD3DBA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D4A85-C926-993D-4043-A6AE3172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2A8A7-199B-9E18-193C-9A5B7BC1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1306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93BC-4F5C-7470-F4A8-DD90DBBE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2C9F-D981-E5A9-138A-89F2984B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C6A2-CC31-7AA0-4927-648B640A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14281-5F74-E0F4-18C2-E2F3C4C51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AD56C-7B1C-BF5F-0734-CF3401CD9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2484E-73E0-F53F-B076-0D6FD73C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5D025-69A9-28FE-F36D-79FED3B8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91C48-E274-95A5-ADB3-C718F000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9374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5772-8892-A33E-3382-8A335209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27ED3-DE9D-6E1B-7F5B-1C58AB1C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BD161-DEF1-339A-BBEB-D1F45664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423AE-4D13-EC0F-1336-59A26236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0531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6F7FD-4A3C-E293-4C33-358771F8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B8F16-8C83-D50E-BC56-564D94E7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B1892-3F1A-CA02-64AB-7F62C668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7549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E21A-BC01-DC9A-1240-1A7F4C42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7015-8CF6-411E-E35A-9564A1B9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26DAC-5D24-F1CE-F2B7-CD05F4ABC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1C02C-9864-40CC-F87A-F99E602E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B4EEA-FB86-5F68-1AFF-8507B606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40BB4-1BC0-F004-AA39-F86FCBD2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8169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E44E-3EE0-A6ED-9DFA-12186EDB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F2C1D-D3E4-E367-892C-F9E146E3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F1132-024A-003C-891D-896CA608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8BF9-022A-1E87-968C-9D4DDFF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D461A-27B5-3D96-E25B-C4350055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1D554-7758-131E-53B4-4864199B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7873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5C9F6-3898-6921-EF84-E32E01D7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76247-0CA4-8869-22FD-FCC11CD8F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1644-F71F-376B-D469-96DCFDEDD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7848-5F63-9AF2-8A34-FF51C5A5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D615-6347-256B-BF5E-4D0872AE1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416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.png"/><Relationship Id="rId18" Type="http://schemas.openxmlformats.org/officeDocument/2006/relationships/image" Target="../media/image4.png"/><Relationship Id="rId26" Type="http://schemas.openxmlformats.org/officeDocument/2006/relationships/image" Target="../media/image18.png"/><Relationship Id="rId3" Type="http://schemas.openxmlformats.org/officeDocument/2006/relationships/image" Target="../media/image10.png"/><Relationship Id="rId21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11.png"/><Relationship Id="rId17" Type="http://schemas.openxmlformats.org/officeDocument/2006/relationships/image" Target="../media/image24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jpe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1" Type="http://schemas.microsoft.com/office/2007/relationships/hdphoto" Target="../media/hdphoto1.wdp"/><Relationship Id="rId24" Type="http://schemas.openxmlformats.org/officeDocument/2006/relationships/image" Target="../media/image12.png"/><Relationship Id="rId5" Type="http://schemas.openxmlformats.org/officeDocument/2006/relationships/image" Target="../media/image19.png"/><Relationship Id="rId15" Type="http://schemas.openxmlformats.org/officeDocument/2006/relationships/image" Target="../media/image7.png"/><Relationship Id="rId23" Type="http://schemas.openxmlformats.org/officeDocument/2006/relationships/image" Target="../media/image13.png"/><Relationship Id="rId10" Type="http://schemas.openxmlformats.org/officeDocument/2006/relationships/image" Target="../media/image25.png"/><Relationship Id="rId19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5.png"/><Relationship Id="rId14" Type="http://schemas.openxmlformats.org/officeDocument/2006/relationships/image" Target="../media/image23.png"/><Relationship Id="rId22" Type="http://schemas.openxmlformats.org/officeDocument/2006/relationships/image" Target="../media/image9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6BC41580-7346-36FD-EAA8-F461D340B5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655" y="-396176"/>
            <a:ext cx="2749646" cy="2749646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CD14428-6A7F-5EE5-53AC-22B208DA8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645" y="-795439"/>
            <a:ext cx="4064000" cy="4064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4D54AAC-81BD-2C99-A112-FE31DE01B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953" y="967281"/>
            <a:ext cx="5942162" cy="494870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8AFAF26-4965-538C-FF3F-2B13A111D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645" y="2219763"/>
            <a:ext cx="3975538" cy="3975538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055644B9-7F4C-90F0-376E-9BC48B8D6A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76663" y="2016247"/>
            <a:ext cx="2900991" cy="290099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5F37D4E-1AF0-CD2C-6712-7D217179E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6275" y="-374868"/>
            <a:ext cx="2387600" cy="23749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207016F-A7C3-78C5-8C00-AE074DF4D8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8850" y="6563655"/>
            <a:ext cx="3642450" cy="3642450"/>
          </a:xfrm>
          <a:prstGeom prst="rect">
            <a:avLst/>
          </a:prstGeom>
        </p:spPr>
      </p:pic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BF6FD99F-DA7D-5EDA-CFCC-59957DAFD8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833" y="5915988"/>
            <a:ext cx="3797792" cy="3797792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CDA000F0-131F-6372-6F21-5939D36317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25406" y="3685249"/>
            <a:ext cx="3013307" cy="301330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1E564B25-F664-8656-4B0C-7084C8C17C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1352" y="6109941"/>
            <a:ext cx="3251200" cy="3251200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97FD233D-B465-ABA7-B2B9-735F97E251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09200" y="-1103924"/>
            <a:ext cx="3251200" cy="325120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4954548-4D8E-DE09-5201-F3F1E05277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15450" y="-250879"/>
            <a:ext cx="1587500" cy="1587500"/>
          </a:xfrm>
          <a:prstGeom prst="rect">
            <a:avLst/>
          </a:prstGeom>
        </p:spPr>
      </p:pic>
      <p:pic>
        <p:nvPicPr>
          <p:cNvPr id="27" name="Picture 26" descr="A black and white clock&#10;&#10;Description automatically generated with medium confidence">
            <a:extLst>
              <a:ext uri="{FF2B5EF4-FFF2-40B4-BE49-F238E27FC236}">
                <a16:creationId xmlns:a16="http://schemas.microsoft.com/office/drawing/2014/main" id="{CB5EE86C-E503-1AF1-79F0-9568855063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06636" y="2920922"/>
            <a:ext cx="1625600" cy="1625600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D7A948B9-2DD0-CBE1-D94A-9B2D82B84DB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634642" y="494437"/>
            <a:ext cx="3048514" cy="3048514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412F27DF-DB43-BB80-FC12-8AC95EC746F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82267" y="648569"/>
            <a:ext cx="2311400" cy="2311400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extLst>
              <a:ext uri="{FF2B5EF4-FFF2-40B4-BE49-F238E27FC236}">
                <a16:creationId xmlns:a16="http://schemas.microsoft.com/office/drawing/2014/main" id="{B9AC2FED-CEBA-D475-9026-A01DA9185EB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51409" y="6303491"/>
            <a:ext cx="2540000" cy="2540000"/>
          </a:xfrm>
          <a:prstGeom prst="rect">
            <a:avLst/>
          </a:prstGeom>
        </p:spPr>
      </p:pic>
      <p:pic>
        <p:nvPicPr>
          <p:cNvPr id="35" name="Picture 34" descr="Application, icon&#10;&#10;Description automatically generated">
            <a:extLst>
              <a:ext uri="{FF2B5EF4-FFF2-40B4-BE49-F238E27FC236}">
                <a16:creationId xmlns:a16="http://schemas.microsoft.com/office/drawing/2014/main" id="{BCD1A9A2-01C7-A49E-05B6-55E4D3EFBFE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61109" y="1454684"/>
            <a:ext cx="2311400" cy="2311400"/>
          </a:xfrm>
          <a:prstGeom prst="rect">
            <a:avLst/>
          </a:prstGeom>
        </p:spPr>
      </p:pic>
      <p:pic>
        <p:nvPicPr>
          <p:cNvPr id="37" name="Picture 36" descr="Icon&#10;&#10;Description automatically generated with low confidence">
            <a:extLst>
              <a:ext uri="{FF2B5EF4-FFF2-40B4-BE49-F238E27FC236}">
                <a16:creationId xmlns:a16="http://schemas.microsoft.com/office/drawing/2014/main" id="{C6C02A23-89E5-5E8C-139A-AE87BCC4F15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621409" y="154736"/>
            <a:ext cx="3251200" cy="3251200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DACAAA20-7176-FADC-1CB0-B53F391AD4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69933" y="3965362"/>
            <a:ext cx="2032000" cy="2032000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C5EDE6CE-DA35-A3A4-FFFD-52BCCFC8C60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525922" y="2662489"/>
            <a:ext cx="1270000" cy="127000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4D4B4C7C-A4A0-40A1-2D80-1F535EC459D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815603" y="3044825"/>
            <a:ext cx="1905000" cy="190500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AD159E58-BE2D-0638-C552-2A27867AD03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5998" y="8282709"/>
            <a:ext cx="1905000" cy="1905000"/>
          </a:xfrm>
          <a:prstGeom prst="rect">
            <a:avLst/>
          </a:prstGeom>
        </p:spPr>
      </p:pic>
      <p:pic>
        <p:nvPicPr>
          <p:cNvPr id="49" name="Picture 48" descr="Logo, icon&#10;&#10;Description automatically generated">
            <a:extLst>
              <a:ext uri="{FF2B5EF4-FFF2-40B4-BE49-F238E27FC236}">
                <a16:creationId xmlns:a16="http://schemas.microsoft.com/office/drawing/2014/main" id="{1DEB1E41-575D-FC3A-876D-2F675AF1A5B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412623" y="2031530"/>
            <a:ext cx="3651907" cy="2282442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CECC7E1D-60FA-DEE7-2C76-07E64B4EC43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33193" y="236841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1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BF209C1-7289-1C5D-BA45-984EC1AC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44" y="1348565"/>
            <a:ext cx="3251200" cy="3251200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09FF0A8-79E3-897E-350B-1C58E3289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386" y="2102953"/>
            <a:ext cx="2540000" cy="2540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1E1EF44-490E-D90F-4C08-2F7FDF16A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88" y="3809422"/>
            <a:ext cx="1932193" cy="1932193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BEBF0A0-9012-699A-A8C6-3612DF5BE55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964" y="3484515"/>
            <a:ext cx="2277994" cy="2277994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8" name="Picture 7" descr="Application, icon&#10;&#10;Description automatically generated">
            <a:extLst>
              <a:ext uri="{FF2B5EF4-FFF2-40B4-BE49-F238E27FC236}">
                <a16:creationId xmlns:a16="http://schemas.microsoft.com/office/drawing/2014/main" id="{BDA86913-BA3E-0F41-9654-83870DD94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1097" y="788023"/>
            <a:ext cx="1924424" cy="1924424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2E425D8-F6DB-09B6-664B-0B43FCB42F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1942" y="1707409"/>
            <a:ext cx="1354606" cy="1354606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E41013A2-29D1-C2E9-B8D3-4B235BBFC9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4681" y="3837227"/>
            <a:ext cx="1130104" cy="1130104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CA99E38E-90B8-2C60-622B-77B56814C4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10638" y1="54813" x2="10106" y2="45989"/>
                        <a14:foregroundMark x1="37500" y1="12834" x2="53457" y2="11765"/>
                        <a14:foregroundMark x1="56649" y1="15241" x2="47074" y2="10963"/>
                        <a14:foregroundMark x1="49468" y1="11497" x2="49468" y2="11497"/>
                        <a14:foregroundMark x1="43351" y1="12032" x2="56915" y2="12299"/>
                        <a14:foregroundMark x1="47340" y1="44920" x2="47872" y2="49198"/>
                        <a14:foregroundMark x1="56117" y1="52674" x2="36170" y2="48128"/>
                        <a14:foregroundMark x1="61968" y1="58556" x2="40426" y2="37166"/>
                        <a14:foregroundMark x1="73138" y1="52941" x2="51330" y2="25401"/>
                        <a14:foregroundMark x1="53457" y1="53743" x2="70745" y2="35294"/>
                        <a14:foregroundMark x1="52926" y1="43048" x2="27660" y2="56417"/>
                        <a14:foregroundMark x1="38298" y1="18984" x2="54255" y2="10160"/>
                        <a14:foregroundMark x1="60106" y1="14439" x2="57447" y2="9893"/>
                        <a14:foregroundMark x1="36702" y1="11497" x2="37766" y2="10428"/>
                        <a14:foregroundMark x1="43085" y1="39572" x2="24468" y2="609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1082" y="577722"/>
            <a:ext cx="1361850" cy="1354606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E05D142-DA8E-6CF0-96FB-0BA35FEDD5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1371" y="5421217"/>
            <a:ext cx="752060" cy="752060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933116E-EDA7-75FE-3C46-2AB883F265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7314" y="1134941"/>
            <a:ext cx="1540742" cy="1283150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15" name="Picture 14" descr="Logo, icon&#10;&#10;Description automatically generated">
            <a:extLst>
              <a:ext uri="{FF2B5EF4-FFF2-40B4-BE49-F238E27FC236}">
                <a16:creationId xmlns:a16="http://schemas.microsoft.com/office/drawing/2014/main" id="{5E92F17D-79FD-665C-580D-88B5082F9C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6002" y="5676174"/>
            <a:ext cx="949454" cy="593408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7EAAD310-2870-9CFC-F11A-B1D8D35EFA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15724" y="1080240"/>
            <a:ext cx="752060" cy="752060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0942847-639A-0CC3-8E66-833D60E6F19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69935" y="5295828"/>
            <a:ext cx="795500" cy="795500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522C92F-168D-2AFA-DB75-28EC43AEA1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6295" y="5305202"/>
            <a:ext cx="786126" cy="786126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0B06AEAC-3A94-1F02-E127-503C948236A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23881" y="4054312"/>
            <a:ext cx="721206" cy="721206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B383652-46B0-7C7E-6D41-908FA27C532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7397" y="4650788"/>
            <a:ext cx="593408" cy="593408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50D7372-34F6-0F1F-9040-7A9537826F9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05468" y="2744018"/>
            <a:ext cx="901260" cy="901260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24" name="Picture 23" descr="Logo, icon&#10;&#10;Description automatically generated">
            <a:extLst>
              <a:ext uri="{FF2B5EF4-FFF2-40B4-BE49-F238E27FC236}">
                <a16:creationId xmlns:a16="http://schemas.microsoft.com/office/drawing/2014/main" id="{850FE52C-B2D3-6E92-2565-A9C6C48911D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72932" y="5551284"/>
            <a:ext cx="724206" cy="724206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25" name="Picture 24" descr="Logo, icon&#10;&#10;Description automatically generated">
            <a:extLst>
              <a:ext uri="{FF2B5EF4-FFF2-40B4-BE49-F238E27FC236}">
                <a16:creationId xmlns:a16="http://schemas.microsoft.com/office/drawing/2014/main" id="{569B08A3-56D0-1FCA-B79F-45E9A7DF903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06689" y="5571235"/>
            <a:ext cx="721206" cy="721206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26" name="Picture 25" descr="A black and white clock&#10;&#10;Description automatically generated with medium confidence">
            <a:extLst>
              <a:ext uri="{FF2B5EF4-FFF2-40B4-BE49-F238E27FC236}">
                <a16:creationId xmlns:a16="http://schemas.microsoft.com/office/drawing/2014/main" id="{D6DFA090-FC82-0F66-D445-608AF6981BD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73237" y="824844"/>
            <a:ext cx="744610" cy="744610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48E1D905-7328-AB40-B0B3-413D80A6CDC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067399" y="3703060"/>
            <a:ext cx="699246" cy="699246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FB56755C-2073-DD6F-268B-9DADF51ABF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382315" y="4675746"/>
            <a:ext cx="672762" cy="672762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30" name="Picture 29" descr="Icon&#10;&#10;Description automatically generated with low confidence">
            <a:extLst>
              <a:ext uri="{FF2B5EF4-FFF2-40B4-BE49-F238E27FC236}">
                <a16:creationId xmlns:a16="http://schemas.microsoft.com/office/drawing/2014/main" id="{3D44ED13-272C-41A6-D320-E9CD9655B3E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481357" y="5034806"/>
            <a:ext cx="695930" cy="695930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86E4159E-CF90-A762-F29C-732AF2AECBA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806564" y="2989072"/>
            <a:ext cx="977759" cy="977759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00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ADCB85-0944-6967-D401-9261681C8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0"/>
            <a:ext cx="381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6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2</Words>
  <Application>Microsoft Macintosh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Oikono</dc:creator>
  <cp:lastModifiedBy>Panos Oikono</cp:lastModifiedBy>
  <cp:revision>3</cp:revision>
  <dcterms:created xsi:type="dcterms:W3CDTF">2022-05-13T18:31:17Z</dcterms:created>
  <dcterms:modified xsi:type="dcterms:W3CDTF">2022-05-14T14:10:15Z</dcterms:modified>
</cp:coreProperties>
</file>