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75" d="100"/>
          <a:sy n="75" d="100"/>
        </p:scale>
        <p:origin x="67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BEA3-A5DE-44F2-B97D-C0562D406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F0FAD-5F5F-4F76-94FC-4C1F5A12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CB1A4-DD58-4BBB-A73C-AAC2854E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8327-E576-4494-9ACE-B35E06E300F7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215BA-5098-486F-B8DC-D98AABB2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87FA7-CC12-4CA1-85E2-9DE6BB1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A536-3D19-43DC-B45C-F2B71FE0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F1B9-C2C8-4E31-84B7-2D55814B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A404F-E48D-4FBB-824F-5011BFB7D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5BC8F-1E6D-4058-B6CD-75CFB2CE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8327-E576-4494-9ACE-B35E06E300F7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3C31-CE3E-4778-8494-74C5093D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6FB4-B909-4032-8C0A-35E775FE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A536-3D19-43DC-B45C-F2B71FE0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3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5E3C09-B481-4064-A552-271079FAA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D77D8-B682-496E-9D7E-C16AEA2A0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2CC7-12A9-4967-BB00-7B0CCC28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8327-E576-4494-9ACE-B35E06E300F7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911D-7D29-4DB8-9FEF-1CC1BB21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A8986-068D-4F08-8C6B-013B83E5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A536-3D19-43DC-B45C-F2B71FE0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38D3E-A2BC-4954-9D3C-F21FFFC79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B09B-CC28-4879-B318-A0F3DCA4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8B6F5-DE30-40F8-966B-1D881D15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8327-E576-4494-9ACE-B35E06E300F7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146A0-CF12-47BB-AA0E-553E53EF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70D8F-C36A-4122-B8EB-7D94D47E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A536-3D19-43DC-B45C-F2B71FE0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7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346A-49EF-458B-92B4-9B601272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7B926-6A51-423A-A97F-DF5AE4F4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00360-10F9-44F2-828C-2E652550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8327-E576-4494-9ACE-B35E06E300F7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E49D8-36B3-4947-AE1D-05D47A9B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4719-EB71-4FBA-80AD-75262F6F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A536-3D19-43DC-B45C-F2B71FE0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54C7-1D3C-4F94-B543-EF8BEE3B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E3A05-F033-41A7-BB2E-ED5B3CFAC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D753F-82E5-4FBB-86CB-D9EFF6E0F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6CB81-D952-4B62-8187-83A2250B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8327-E576-4494-9ACE-B35E06E300F7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659E3-6689-4F60-9A3F-3025A903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892AB-B995-46B2-8C2A-A3B4D905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A536-3D19-43DC-B45C-F2B71FE0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9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F82F-24D1-481C-ABE9-E43D8FB22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D5292-57BB-45D4-9746-038F4F04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8D6FB-4565-4C54-8DC3-0F2345DB8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59B2D-9240-4219-BA32-0807E8F36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16216-1F6D-45FA-AF90-91C752C68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B3931-E118-48EB-B2D3-87131AC9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8327-E576-4494-9ACE-B35E06E300F7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9821D-DC48-4341-B067-34BA3187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FB35D9-6105-4018-93CA-E8A61245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A536-3D19-43DC-B45C-F2B71FE0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0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6188-9780-4D5C-94F4-8E8CB7ED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8943A-460C-471A-A3A4-C074EE74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8327-E576-4494-9ACE-B35E06E300F7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E35EA-FAEF-4BEA-9F92-9D826C24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C04AB-BA60-4735-9374-CAFEE0CD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A536-3D19-43DC-B45C-F2B71FE0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CD84C-1C6F-404D-998C-68A38D77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8327-E576-4494-9ACE-B35E06E300F7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C3E36-0A09-42A4-A7FE-2C6719EA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E4B2E-8A5C-4753-88F8-729C82E8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A536-3D19-43DC-B45C-F2B71FE0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0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37F4-22EE-4693-9802-802D2468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8993-F136-4DBF-B992-61AC1654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1344F-37DD-46AD-9C91-A7F3877C9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B859E-8392-47A4-B88A-F69E010F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8327-E576-4494-9ACE-B35E06E300F7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F9B40-B027-416A-96A2-8CD4B94D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C07D9-E41E-4CD8-A64D-2B301598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A536-3D19-43DC-B45C-F2B71FE0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2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F8B49-4C3C-4BCF-AFA0-4FA94BEE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C31B1-050C-4972-B99C-B0DCA60A5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1D4E8-0128-4058-9B78-0DBA4CF03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FE7DC-6470-4624-A72E-8C4A37AB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8327-E576-4494-9ACE-B35E06E300F7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B7689-378D-4C0C-B82A-7BE0D78EB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110CF-5C45-491A-AF98-18683BFC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1A536-3D19-43DC-B45C-F2B71FE0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46DA5-20DD-4712-9AB7-49D9DFD8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F5786-E00E-457F-99F2-BB1CFDE2E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51A18-D994-416A-A682-4E3EF5FA2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88327-E576-4494-9ACE-B35E06E300F7}" type="datetimeFigureOut">
              <a:rPr lang="en-US" smtClean="0"/>
              <a:t>2019-06-28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C24C-0CFE-40E7-94E0-8EA6F32AC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699CA-A5C3-47D1-B594-483C70B8B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A536-3D19-43DC-B45C-F2B71FE0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F608B2-D49D-4585-8D6D-06C5BA0F1147}"/>
              </a:ext>
            </a:extLst>
          </p:cNvPr>
          <p:cNvSpPr/>
          <p:nvPr/>
        </p:nvSpPr>
        <p:spPr>
          <a:xfrm>
            <a:off x="165100" y="495300"/>
            <a:ext cx="11938000" cy="3479800"/>
          </a:xfrm>
          <a:prstGeom prst="rect">
            <a:avLst/>
          </a:prstGeom>
          <a:solidFill>
            <a:schemeClr val="bg2"/>
          </a:solidFill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D75083-9A76-4AC5-85F5-959A9969B7EC}"/>
              </a:ext>
            </a:extLst>
          </p:cNvPr>
          <p:cNvSpPr/>
          <p:nvPr/>
        </p:nvSpPr>
        <p:spPr>
          <a:xfrm>
            <a:off x="3987800" y="1222637"/>
            <a:ext cx="5046382" cy="1484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onsolas" panose="020B0609020204030204" pitchFamily="49" charset="0"/>
              </a:rPr>
              <a:t>  10.035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92D9A-87FB-4F87-9E36-A3D62DF0C28A}"/>
              </a:ext>
            </a:extLst>
          </p:cNvPr>
          <p:cNvSpPr/>
          <p:nvPr/>
        </p:nvSpPr>
        <p:spPr>
          <a:xfrm>
            <a:off x="8415617" y="1254909"/>
            <a:ext cx="580913" cy="1409252"/>
          </a:xfrm>
          <a:prstGeom prst="roundRect">
            <a:avLst>
              <a:gd name="adj" fmla="val 31482"/>
            </a:avLst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3D69E22-1A00-4528-B269-38634CED7493}"/>
              </a:ext>
            </a:extLst>
          </p:cNvPr>
          <p:cNvSpPr/>
          <p:nvPr/>
        </p:nvSpPr>
        <p:spPr>
          <a:xfrm>
            <a:off x="8484980" y="1314150"/>
            <a:ext cx="442185" cy="3488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108418D-6B99-443F-935A-469EF058CE7E}"/>
              </a:ext>
            </a:extLst>
          </p:cNvPr>
          <p:cNvSpPr/>
          <p:nvPr/>
        </p:nvSpPr>
        <p:spPr>
          <a:xfrm rot="10800000">
            <a:off x="8484979" y="2205455"/>
            <a:ext cx="442185" cy="3488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00E196-4973-4D31-BAAF-6E5ACAE6F768}"/>
              </a:ext>
            </a:extLst>
          </p:cNvPr>
          <p:cNvSpPr/>
          <p:nvPr/>
        </p:nvSpPr>
        <p:spPr>
          <a:xfrm>
            <a:off x="1511300" y="1222637"/>
            <a:ext cx="2451100" cy="148455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>
                <a:solidFill>
                  <a:schemeClr val="tx1"/>
                </a:solidFill>
                <a:latin typeface="Consolas" panose="020B0609020204030204" pitchFamily="49" charset="0"/>
              </a:rPr>
              <a:t>D1y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13AF60-3B38-4BC4-95B9-1242A9F00026}"/>
              </a:ext>
            </a:extLst>
          </p:cNvPr>
          <p:cNvSpPr/>
          <p:nvPr/>
        </p:nvSpPr>
        <p:spPr>
          <a:xfrm>
            <a:off x="9059582" y="1222637"/>
            <a:ext cx="2865718" cy="1484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Consolas" panose="020B0609020204030204" pitchFamily="49" charset="0"/>
              </a:rPr>
              <a:t>10mA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E34FD3-B4B9-434A-95DF-06C90123856A}"/>
              </a:ext>
            </a:extLst>
          </p:cNvPr>
          <p:cNvSpPr/>
          <p:nvPr/>
        </p:nvSpPr>
        <p:spPr>
          <a:xfrm>
            <a:off x="11298069" y="1254909"/>
            <a:ext cx="580913" cy="1409252"/>
          </a:xfrm>
          <a:prstGeom prst="roundRect">
            <a:avLst>
              <a:gd name="adj" fmla="val 31482"/>
            </a:avLst>
          </a:prstGeom>
          <a:solidFill>
            <a:schemeClr val="bg2"/>
          </a:solidFill>
          <a:ln>
            <a:solidFill>
              <a:schemeClr val="bg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9920425D-7538-411E-89CB-BB541C13BBC6}"/>
              </a:ext>
            </a:extLst>
          </p:cNvPr>
          <p:cNvSpPr/>
          <p:nvPr/>
        </p:nvSpPr>
        <p:spPr>
          <a:xfrm>
            <a:off x="11367432" y="1314150"/>
            <a:ext cx="442185" cy="3488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8C87C8C-0D20-4094-87FB-F784C372F12F}"/>
              </a:ext>
            </a:extLst>
          </p:cNvPr>
          <p:cNvSpPr/>
          <p:nvPr/>
        </p:nvSpPr>
        <p:spPr>
          <a:xfrm rot="10800000">
            <a:off x="11367431" y="2205455"/>
            <a:ext cx="442185" cy="34883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64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Georgiadis, Panagiotis</dc:creator>
  <cp:lastModifiedBy>Georgiadis, Panagiotis</cp:lastModifiedBy>
  <cp:revision>2</cp:revision>
  <dcterms:created xsi:type="dcterms:W3CDTF">2019-06-28T08:46:52Z</dcterms:created>
  <dcterms:modified xsi:type="dcterms:W3CDTF">2019-06-28T09:03:57Z</dcterms:modified>
</cp:coreProperties>
</file>