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25D6-79B5-4FBD-B668-1EC24B595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733BA-DB59-45C0-B311-EE002407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6E86-35E1-454D-99DC-7676AAD1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45A3-3F1B-4D52-9B5B-8BD1C36C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E4DE-9ABF-42CB-B5D1-1DAC1575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1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BD05-101F-4EFE-BBFA-D8CE804C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71B48-1238-4C34-8C98-2809E6F1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820F-4945-43AE-B894-A6937E8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56382-8B03-40D6-B8F7-93ECC152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3088-B6E5-4617-A446-B39AA304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9366B-B432-48EC-8D3C-A9D41CE9E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1EAD-EE9A-43B5-A772-83D9F3CFC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F783-D2F3-49A0-ACC3-D6F5FC6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9307-E5B6-4B10-9506-9DD2A0D0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4470-9CE1-48B6-A360-04EEBD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132F-3E33-432C-BCA1-1CCEFB63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CF74-D570-42C1-AC64-447A4FE4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CB15-8729-4EC8-A7A3-D590866A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1C72-DC47-4EB9-8E65-39513EFB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03DA-C20B-410D-B68B-27E8E1C3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3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ED7-B460-4E1C-953A-BA216F13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94A5-DFC6-42EA-BB14-02331A1C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7323-A7C8-445C-9443-97170F7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9138-3404-46C1-9262-119CE44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7A84-1484-474A-B85C-CE2933B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E086-95A0-4C79-8EDD-069B5396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7E9D-E6D1-4B42-8CC0-01FA9C566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81D90-B340-4B25-B4E5-B2E60EDA2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3CE41-8CC1-4387-A66E-09AE9F3A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A1EA-55A6-454C-8F24-253A6FEF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2680-F16D-4EC3-BE9E-8079D74A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3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1A39-32B3-477D-8DDA-9097F49C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723C0-911C-40F7-AA45-945F389F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F02CC-C99D-4AA9-8AC3-B1B9D327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8F0DB-9429-4EBA-A446-9631BD0E7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D32A4-7464-49BC-A6D3-71D63A928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E0AF5-E4F5-4D6C-B3F8-6A4825B1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886A5-1517-45F3-BC8C-060CF14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817AC-C995-4D2C-84FB-F1D2A013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B7AC-8DA9-4488-A245-F6D2D356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BF9EE-2AF2-40A8-929F-240BCFA5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E3672-7B23-4CA9-A618-0EF7EB7F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721C4-CB5E-487B-981C-D872ED24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08A11-B612-4DA9-AB60-621AEF21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94CF-ED18-4787-BCA9-59FB99DC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C37B5-B647-4F4A-95D5-5391AFE9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3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6DFB-3760-498B-9F73-B15A412A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5A0B-D60C-4712-A1A7-2984B808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938A9-B833-4865-9CA3-2F4DB565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1032-C743-47F9-8886-78DDED1E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78AE-E456-4345-BFF4-2EA936C3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16E-34F7-40BF-ACA3-453A9558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7384-901C-4360-92FC-E545A5FB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14918-31E0-4492-BD94-022895BBB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86CB-A978-4216-9085-3E40B9A2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DB34-5991-433D-92E1-C0FF5F85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4CB8-A142-4234-B4A5-5F6F476E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F77B0-4628-4AA8-A210-3E635DC1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8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DD952-34A3-4A7D-8B9D-F4E7CAEA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9E43-6071-47AD-9173-CF06960D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F15E-9401-4EB0-AB00-14AA0C903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5ED1-FFFD-44C1-897C-786C3844472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6D70-992C-42DC-B81D-7585BBD8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8B15-DAA0-437F-886F-2A6E37FB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6D75-DD56-40CC-8E80-72F93379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9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48B8-4F75-4017-8CA4-04C2FCF47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Storage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E2CA6-FBCB-4FBF-8B44-956090347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PowerShell Module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41186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9D2C-90BA-4123-84F9-6354E2C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Spaces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4707-505E-4F08-A142-A3B41901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spanning &amp; Performance implications</a:t>
            </a:r>
          </a:p>
          <a:p>
            <a:r>
              <a:rPr lang="en-GB" dirty="0"/>
              <a:t>Data optimization &amp; Re-balancing</a:t>
            </a:r>
          </a:p>
          <a:p>
            <a:r>
              <a:rPr lang="en-GB" dirty="0"/>
              <a:t>Forecast Plan of 3 – 5 years ahead</a:t>
            </a:r>
          </a:p>
          <a:p>
            <a:pPr lvl="1"/>
            <a:r>
              <a:rPr lang="en-GB" dirty="0"/>
              <a:t>Requirements &amp; estimate to capacity, number of disks used &amp; total cost</a:t>
            </a:r>
          </a:p>
          <a:p>
            <a:pPr lvl="1"/>
            <a:r>
              <a:rPr lang="en-GB" dirty="0"/>
              <a:t>Recommendations for number of columns, disk types and size of disks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23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8863-0F51-49A5-8841-B47ABDC0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Module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A231-67E2-401B-84A9-9A8B1B6D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VM via RDP and Azure</a:t>
            </a:r>
          </a:p>
          <a:p>
            <a:r>
              <a:rPr lang="en-GB" dirty="0"/>
              <a:t>Setup initial Storage Space via PowerShell</a:t>
            </a:r>
          </a:p>
          <a:p>
            <a:r>
              <a:rPr lang="en-GB" dirty="0"/>
              <a:t>Add disks to the VM via PowerShell</a:t>
            </a:r>
          </a:p>
          <a:p>
            <a:r>
              <a:rPr lang="en-GB" dirty="0"/>
              <a:t>Expand Storage Space via PowerShell</a:t>
            </a:r>
          </a:p>
        </p:txBody>
      </p:sp>
    </p:spTree>
    <p:extLst>
      <p:ext uri="{BB962C8B-B14F-4D97-AF65-F5344CB8AC3E}">
        <p14:creationId xmlns:p14="http://schemas.microsoft.com/office/powerpoint/2010/main" val="340355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1949-FB9B-4838-A262-E4309B09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Functions Deep-Dive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3EF6-717B-4DB9-BA65-C52F5A84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how the initial Storage Spaces creation works</a:t>
            </a:r>
          </a:p>
          <a:p>
            <a:r>
              <a:rPr lang="en-GB" dirty="0"/>
              <a:t>Explain how we are adding disks to the VM</a:t>
            </a:r>
          </a:p>
          <a:p>
            <a:r>
              <a:rPr lang="en-GB" dirty="0"/>
              <a:t>Explain how the Storage Spaces expansion works</a:t>
            </a:r>
          </a:p>
          <a:p>
            <a:r>
              <a:rPr lang="en-GB" dirty="0"/>
              <a:t>Explain how the communication to the VM works</a:t>
            </a:r>
            <a:br>
              <a:rPr lang="en-GB" dirty="0"/>
            </a:br>
            <a:r>
              <a:rPr lang="en-GB" dirty="0"/>
              <a:t>This is used in Get, Create and Expand functions</a:t>
            </a:r>
          </a:p>
        </p:txBody>
      </p:sp>
    </p:spTree>
    <p:extLst>
      <p:ext uri="{BB962C8B-B14F-4D97-AF65-F5344CB8AC3E}">
        <p14:creationId xmlns:p14="http://schemas.microsoft.com/office/powerpoint/2010/main" val="13107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6468-B693-43F0-A327-132DAE07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 Points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7C56-08AE-4E3C-BEAB-3ECF467A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more options when expanding the storage space</a:t>
            </a:r>
          </a:p>
          <a:p>
            <a:r>
              <a:rPr lang="en-GB" dirty="0"/>
              <a:t>Write code logic for AWS</a:t>
            </a:r>
          </a:p>
          <a:p>
            <a:r>
              <a:rPr lang="en-GB" dirty="0"/>
              <a:t>Do more error handling in the functions</a:t>
            </a:r>
          </a:p>
        </p:txBody>
      </p:sp>
    </p:spTree>
    <p:extLst>
      <p:ext uri="{BB962C8B-B14F-4D97-AF65-F5344CB8AC3E}">
        <p14:creationId xmlns:p14="http://schemas.microsoft.com/office/powerpoint/2010/main" val="121044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Storage Spaces</vt:lpstr>
      <vt:lpstr>Storage Spaces Overview</vt:lpstr>
      <vt:lpstr>PowerShell Module Presentation</vt:lpstr>
      <vt:lpstr>PowerShell Functions Deep-Dive </vt:lpstr>
      <vt:lpstr>Improvement Points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Spaces</dc:title>
  <dc:creator>Panos Grigoriadis</dc:creator>
  <cp:lastModifiedBy>Panos Grigoriadis</cp:lastModifiedBy>
  <cp:revision>3</cp:revision>
  <dcterms:created xsi:type="dcterms:W3CDTF">2020-07-02T13:24:44Z</dcterms:created>
  <dcterms:modified xsi:type="dcterms:W3CDTF">2020-07-02T15:32:51Z</dcterms:modified>
</cp:coreProperties>
</file>