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60" r:id="rId5"/>
    <p:sldId id="261" r:id="rId6"/>
    <p:sldId id="262" r:id="rId7"/>
    <p:sldId id="259" r:id="rId8"/>
    <p:sldId id="264" r:id="rId9"/>
    <p:sldId id="265" r:id="rId10"/>
    <p:sldId id="266" r:id="rId11"/>
    <p:sldId id="268" r:id="rId12"/>
    <p:sldId id="267" r:id="rId13"/>
    <p:sldId id="273" r:id="rId14"/>
    <p:sldId id="270" r:id="rId15"/>
    <p:sldId id="281" r:id="rId16"/>
    <p:sldId id="271" r:id="rId17"/>
    <p:sldId id="282" r:id="rId18"/>
    <p:sldId id="283" r:id="rId19"/>
    <p:sldId id="284" r:id="rId20"/>
    <p:sldId id="285" r:id="rId21"/>
    <p:sldId id="286" r:id="rId22"/>
    <p:sldId id="287" r:id="rId23"/>
    <p:sldId id="288" r:id="rId24"/>
    <p:sldId id="289" r:id="rId25"/>
    <p:sldId id="290" r:id="rId26"/>
    <p:sldId id="291" r:id="rId27"/>
    <p:sldId id="292" r:id="rId28"/>
    <p:sldId id="269" r:id="rId29"/>
    <p:sldId id="27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66FF9856-EA03-41E4-BB1A-281F65E5D7DC}">
          <p14:sldIdLst>
            <p14:sldId id="256"/>
          </p14:sldIdLst>
        </p14:section>
        <p14:section name="Roadmap" id="{947439F7-CB2E-448A-8F42-B8C677643171}">
          <p14:sldIdLst>
            <p14:sldId id="257"/>
          </p14:sldIdLst>
        </p14:section>
        <p14:section name="Overview" id="{855DB98A-7554-49FF-94EE-065B2DE6AFBE}">
          <p14:sldIdLst>
            <p14:sldId id="258"/>
            <p14:sldId id="260"/>
            <p14:sldId id="261"/>
            <p14:sldId id="262"/>
            <p14:sldId id="259"/>
          </p14:sldIdLst>
        </p14:section>
        <p14:section name="Goals &amp; Objectives" id="{3A87CC87-01EE-4610-AB03-7282AC902EE6}">
          <p14:sldIdLst>
            <p14:sldId id="264"/>
            <p14:sldId id="265"/>
            <p14:sldId id="266"/>
            <p14:sldId id="268"/>
          </p14:sldIdLst>
        </p14:section>
        <p14:section name="Content Structure" id="{DF01B6A8-EFCE-40EB-A771-208C39D60CA4}">
          <p14:sldIdLst>
            <p14:sldId id="267"/>
            <p14:sldId id="273"/>
            <p14:sldId id="270"/>
            <p14:sldId id="281"/>
            <p14:sldId id="271"/>
            <p14:sldId id="282"/>
            <p14:sldId id="283"/>
            <p14:sldId id="284"/>
            <p14:sldId id="285"/>
            <p14:sldId id="286"/>
            <p14:sldId id="287"/>
            <p14:sldId id="288"/>
          </p14:sldIdLst>
        </p14:section>
        <p14:section name="Analysis of the Competition" id="{D316C997-9E25-4CD2-8127-05B9518004A1}">
          <p14:sldIdLst>
            <p14:sldId id="289"/>
            <p14:sldId id="290"/>
            <p14:sldId id="291"/>
            <p14:sldId id="292"/>
          </p14:sldIdLst>
        </p14:section>
        <p14:section name="References" id="{D7C51EE2-A6C3-4C71-A432-B1AF1217E1CC}">
          <p14:sldIdLst>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B5C9A-D1EE-452E-A301-A5067908D6BA}" v="5416" dt="2023-03-18T15:30:22.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1" autoAdjust="0"/>
    <p:restoredTop sz="94660"/>
  </p:normalViewPr>
  <p:slideViewPr>
    <p:cSldViewPr snapToGrid="0">
      <p:cViewPr varScale="1">
        <p:scale>
          <a:sx n="77" d="100"/>
          <a:sy n="77" d="100"/>
        </p:scale>
        <p:origin x="78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tridis, Panagiotis" userId="d06c9c15-f79c-4bed-83ef-da14a03f0c02" providerId="ADAL" clId="{0B1B5C9A-D1EE-452E-A301-A5067908D6BA}"/>
    <pc:docChg chg="undo custSel addSld delSld modSld sldOrd modMainMaster addSection modSection">
      <pc:chgData name="Iatridis, Panagiotis" userId="d06c9c15-f79c-4bed-83ef-da14a03f0c02" providerId="ADAL" clId="{0B1B5C9A-D1EE-452E-A301-A5067908D6BA}" dt="2023-03-18T15:30:22.902" v="7945"/>
      <pc:docMkLst>
        <pc:docMk/>
      </pc:docMkLst>
      <pc:sldChg chg="addSp delSp modSp mod setBg delDesignElem">
        <pc:chgData name="Iatridis, Panagiotis" userId="d06c9c15-f79c-4bed-83ef-da14a03f0c02" providerId="ADAL" clId="{0B1B5C9A-D1EE-452E-A301-A5067908D6BA}" dt="2023-03-06T13:15:50.073" v="3348"/>
        <pc:sldMkLst>
          <pc:docMk/>
          <pc:sldMk cId="3800370557" sldId="256"/>
        </pc:sldMkLst>
        <pc:spChg chg="mod">
          <ac:chgData name="Iatridis, Panagiotis" userId="d06c9c15-f79c-4bed-83ef-da14a03f0c02" providerId="ADAL" clId="{0B1B5C9A-D1EE-452E-A301-A5067908D6BA}" dt="2023-03-06T13:14:35.101" v="3341"/>
          <ac:spMkLst>
            <pc:docMk/>
            <pc:sldMk cId="3800370557" sldId="256"/>
            <ac:spMk id="3" creationId="{B1E48849-EEDA-0294-A4D3-ABED81469CE6}"/>
          </ac:spMkLst>
        </pc:spChg>
        <pc:spChg chg="add del">
          <ac:chgData name="Iatridis, Panagiotis" userId="d06c9c15-f79c-4bed-83ef-da14a03f0c02" providerId="ADAL" clId="{0B1B5C9A-D1EE-452E-A301-A5067908D6BA}" dt="2023-03-06T13:15:00.105" v="3347"/>
          <ac:spMkLst>
            <pc:docMk/>
            <pc:sldMk cId="3800370557" sldId="256"/>
            <ac:spMk id="9" creationId="{610334BF-0422-4A9A-BE46-AEB8C348BAC4}"/>
          </ac:spMkLst>
        </pc:spChg>
        <pc:spChg chg="add del">
          <ac:chgData name="Iatridis, Panagiotis" userId="d06c9c15-f79c-4bed-83ef-da14a03f0c02" providerId="ADAL" clId="{0B1B5C9A-D1EE-452E-A301-A5067908D6BA}" dt="2023-03-06T13:15:00.105" v="3347"/>
          <ac:spMkLst>
            <pc:docMk/>
            <pc:sldMk cId="3800370557" sldId="256"/>
            <ac:spMk id="11" creationId="{C98F2823-0279-49D8-928D-754B222533EF}"/>
          </ac:spMkLst>
        </pc:spChg>
        <pc:spChg chg="add del">
          <ac:chgData name="Iatridis, Panagiotis" userId="d06c9c15-f79c-4bed-83ef-da14a03f0c02" providerId="ADAL" clId="{0B1B5C9A-D1EE-452E-A301-A5067908D6BA}" dt="2023-03-06T13:15:00.105" v="3347"/>
          <ac:spMkLst>
            <pc:docMk/>
            <pc:sldMk cId="3800370557" sldId="256"/>
            <ac:spMk id="13" creationId="{02E45E95-311C-41C7-A882-6E43F0806865}"/>
          </ac:spMkLst>
        </pc:spChg>
        <pc:spChg chg="add del">
          <ac:chgData name="Iatridis, Panagiotis" userId="d06c9c15-f79c-4bed-83ef-da14a03f0c02" providerId="ADAL" clId="{0B1B5C9A-D1EE-452E-A301-A5067908D6BA}" dt="2023-03-06T13:15:00.105" v="3347"/>
          <ac:spMkLst>
            <pc:docMk/>
            <pc:sldMk cId="3800370557" sldId="256"/>
            <ac:spMk id="15" creationId="{B7299D5D-ECC5-41EB-B830-C3A35FB35516}"/>
          </ac:spMkLst>
        </pc:spChg>
        <pc:spChg chg="add del">
          <ac:chgData name="Iatridis, Panagiotis" userId="d06c9c15-f79c-4bed-83ef-da14a03f0c02" providerId="ADAL" clId="{0B1B5C9A-D1EE-452E-A301-A5067908D6BA}" dt="2023-03-06T13:15:00.105" v="3347"/>
          <ac:spMkLst>
            <pc:docMk/>
            <pc:sldMk cId="3800370557" sldId="256"/>
            <ac:spMk id="17" creationId="{88C91735-5EFE-44D1-8CC6-FDF0D11B6F5D}"/>
          </ac:spMkLst>
        </pc:spChg>
        <pc:spChg chg="add del">
          <ac:chgData name="Iatridis, Panagiotis" userId="d06c9c15-f79c-4bed-83ef-da14a03f0c02" providerId="ADAL" clId="{0B1B5C9A-D1EE-452E-A301-A5067908D6BA}" dt="2023-03-06T13:15:00.105" v="3347"/>
          <ac:spMkLst>
            <pc:docMk/>
            <pc:sldMk cId="3800370557" sldId="256"/>
            <ac:spMk id="19" creationId="{D33F926C-2613-475D-AEE4-CD7D87D3BA2D}"/>
          </ac:spMkLst>
        </pc:spChg>
        <pc:spChg chg="add del">
          <ac:chgData name="Iatridis, Panagiotis" userId="d06c9c15-f79c-4bed-83ef-da14a03f0c02" providerId="ADAL" clId="{0B1B5C9A-D1EE-452E-A301-A5067908D6BA}" dt="2023-03-06T13:15:00.105" v="3347"/>
          <ac:spMkLst>
            <pc:docMk/>
            <pc:sldMk cId="3800370557" sldId="256"/>
            <ac:spMk id="21" creationId="{1FD32A06-E9FE-4F5A-88A6-84905A72C26F}"/>
          </ac:spMkLst>
        </pc:spChg>
      </pc:sldChg>
      <pc:sldChg chg="addSp delSp modSp setBg delDesignElem">
        <pc:chgData name="Iatridis, Panagiotis" userId="d06c9c15-f79c-4bed-83ef-da14a03f0c02" providerId="ADAL" clId="{0B1B5C9A-D1EE-452E-A301-A5067908D6BA}" dt="2023-03-06T13:15:50.073" v="3348"/>
        <pc:sldMkLst>
          <pc:docMk/>
          <pc:sldMk cId="1246347129" sldId="257"/>
        </pc:sldMkLst>
        <pc:spChg chg="add del">
          <ac:chgData name="Iatridis, Panagiotis" userId="d06c9c15-f79c-4bed-83ef-da14a03f0c02" providerId="ADAL" clId="{0B1B5C9A-D1EE-452E-A301-A5067908D6BA}" dt="2023-03-06T13:15:00.105" v="3347"/>
          <ac:spMkLst>
            <pc:docMk/>
            <pc:sldMk cId="1246347129" sldId="257"/>
            <ac:spMk id="35" creationId="{DD7EAFE6-2BB9-41FB-9CF4-588CFC708774}"/>
          </ac:spMkLst>
        </pc:spChg>
        <pc:spChg chg="add del">
          <ac:chgData name="Iatridis, Panagiotis" userId="d06c9c15-f79c-4bed-83ef-da14a03f0c02" providerId="ADAL" clId="{0B1B5C9A-D1EE-452E-A301-A5067908D6BA}" dt="2023-03-06T13:15:00.105" v="3347"/>
          <ac:spMkLst>
            <pc:docMk/>
            <pc:sldMk cId="1246347129" sldId="257"/>
            <ac:spMk id="37" creationId="{4E1EF4E8-5513-4BF5-BC41-04645281C672}"/>
          </ac:spMkLst>
        </pc:spChg>
        <pc:spChg chg="add del">
          <ac:chgData name="Iatridis, Panagiotis" userId="d06c9c15-f79c-4bed-83ef-da14a03f0c02" providerId="ADAL" clId="{0B1B5C9A-D1EE-452E-A301-A5067908D6BA}" dt="2023-03-06T13:15:00.105" v="3347"/>
          <ac:spMkLst>
            <pc:docMk/>
            <pc:sldMk cId="1246347129" sldId="257"/>
            <ac:spMk id="39" creationId="{107303E2-7D44-46E4-A0D5-73DF997491EC}"/>
          </ac:spMkLst>
        </pc:spChg>
        <pc:spChg chg="add del">
          <ac:chgData name="Iatridis, Panagiotis" userId="d06c9c15-f79c-4bed-83ef-da14a03f0c02" providerId="ADAL" clId="{0B1B5C9A-D1EE-452E-A301-A5067908D6BA}" dt="2023-03-06T13:15:00.105" v="3347"/>
          <ac:spMkLst>
            <pc:docMk/>
            <pc:sldMk cId="1246347129" sldId="257"/>
            <ac:spMk id="41" creationId="{D22AF24B-DF9B-4580-9019-8FABD7AC6F12}"/>
          </ac:spMkLst>
        </pc:spChg>
        <pc:spChg chg="add del">
          <ac:chgData name="Iatridis, Panagiotis" userId="d06c9c15-f79c-4bed-83ef-da14a03f0c02" providerId="ADAL" clId="{0B1B5C9A-D1EE-452E-A301-A5067908D6BA}" dt="2023-03-06T13:15:00.105" v="3347"/>
          <ac:spMkLst>
            <pc:docMk/>
            <pc:sldMk cId="1246347129" sldId="257"/>
            <ac:spMk id="43" creationId="{814E6672-D9A3-4574-B870-15130060A7E4}"/>
          </ac:spMkLst>
        </pc:spChg>
        <pc:graphicFrameChg chg="mod">
          <ac:chgData name="Iatridis, Panagiotis" userId="d06c9c15-f79c-4bed-83ef-da14a03f0c02" providerId="ADAL" clId="{0B1B5C9A-D1EE-452E-A301-A5067908D6BA}" dt="2023-03-06T07:48:50.948" v="12" actId="20577"/>
          <ac:graphicFrameMkLst>
            <pc:docMk/>
            <pc:sldMk cId="1246347129" sldId="257"/>
            <ac:graphicFrameMk id="7" creationId="{F1248F6B-16AA-3ADE-DC11-701ABF2F2103}"/>
          </ac:graphicFrameMkLst>
        </pc:graphicFrameChg>
      </pc:sldChg>
      <pc:sldChg chg="addSp delSp modSp mod modTransition modAnim">
        <pc:chgData name="Iatridis, Panagiotis" userId="d06c9c15-f79c-4bed-83ef-da14a03f0c02" providerId="ADAL" clId="{0B1B5C9A-D1EE-452E-A301-A5067908D6BA}" dt="2023-03-08T17:38:28.002" v="7619" actId="20577"/>
        <pc:sldMkLst>
          <pc:docMk/>
          <pc:sldMk cId="1712244374" sldId="258"/>
        </pc:sldMkLst>
        <pc:spChg chg="mod">
          <ac:chgData name="Iatridis, Panagiotis" userId="d06c9c15-f79c-4bed-83ef-da14a03f0c02" providerId="ADAL" clId="{0B1B5C9A-D1EE-452E-A301-A5067908D6BA}" dt="2023-03-06T13:14:34.215" v="3339"/>
          <ac:spMkLst>
            <pc:docMk/>
            <pc:sldMk cId="1712244374" sldId="258"/>
            <ac:spMk id="2" creationId="{B2E3712F-2CED-0AD3-3EF6-3DF1522BD2D2}"/>
          </ac:spMkLst>
        </pc:spChg>
        <pc:spChg chg="mod">
          <ac:chgData name="Iatridis, Panagiotis" userId="d06c9c15-f79c-4bed-83ef-da14a03f0c02" providerId="ADAL" clId="{0B1B5C9A-D1EE-452E-A301-A5067908D6BA}" dt="2023-03-08T16:52:43.361" v="7618" actId="1076"/>
          <ac:spMkLst>
            <pc:docMk/>
            <pc:sldMk cId="1712244374" sldId="258"/>
            <ac:spMk id="3" creationId="{48E17758-8314-A706-93E2-8B50600A984B}"/>
          </ac:spMkLst>
        </pc:spChg>
        <pc:spChg chg="add mod">
          <ac:chgData name="Iatridis, Panagiotis" userId="d06c9c15-f79c-4bed-83ef-da14a03f0c02" providerId="ADAL" clId="{0B1B5C9A-D1EE-452E-A301-A5067908D6BA}" dt="2023-03-08T16:52:18.297" v="7613" actId="1076"/>
          <ac:spMkLst>
            <pc:docMk/>
            <pc:sldMk cId="1712244374" sldId="258"/>
            <ac:spMk id="4" creationId="{4992BA16-C892-1FA6-A844-A97A5A6A236A}"/>
          </ac:spMkLst>
        </pc:spChg>
        <pc:spChg chg="add mod">
          <ac:chgData name="Iatridis, Panagiotis" userId="d06c9c15-f79c-4bed-83ef-da14a03f0c02" providerId="ADAL" clId="{0B1B5C9A-D1EE-452E-A301-A5067908D6BA}" dt="2023-03-08T16:52:26.888" v="7615" actId="1076"/>
          <ac:spMkLst>
            <pc:docMk/>
            <pc:sldMk cId="1712244374" sldId="258"/>
            <ac:spMk id="6" creationId="{33FB5290-CD7C-2971-234A-6E411C3B47DB}"/>
          </ac:spMkLst>
        </pc:spChg>
        <pc:spChg chg="add mod">
          <ac:chgData name="Iatridis, Panagiotis" userId="d06c9c15-f79c-4bed-83ef-da14a03f0c02" providerId="ADAL" clId="{0B1B5C9A-D1EE-452E-A301-A5067908D6BA}" dt="2023-03-08T16:52:08.808" v="7612" actId="1076"/>
          <ac:spMkLst>
            <pc:docMk/>
            <pc:sldMk cId="1712244374" sldId="258"/>
            <ac:spMk id="7" creationId="{16A125F5-DEF2-8707-6C5B-49938A3F4458}"/>
          </ac:spMkLst>
        </pc:spChg>
        <pc:spChg chg="add mod">
          <ac:chgData name="Iatridis, Panagiotis" userId="d06c9c15-f79c-4bed-83ef-da14a03f0c02" providerId="ADAL" clId="{0B1B5C9A-D1EE-452E-A301-A5067908D6BA}" dt="2023-03-08T16:52:24.121" v="7614" actId="1076"/>
          <ac:spMkLst>
            <pc:docMk/>
            <pc:sldMk cId="1712244374" sldId="258"/>
            <ac:spMk id="8" creationId="{93E72D17-CD8A-1590-E62A-73EB5093AC3E}"/>
          </ac:spMkLst>
        </pc:spChg>
        <pc:spChg chg="add mod">
          <ac:chgData name="Iatridis, Panagiotis" userId="d06c9c15-f79c-4bed-83ef-da14a03f0c02" providerId="ADAL" clId="{0B1B5C9A-D1EE-452E-A301-A5067908D6BA}" dt="2023-03-08T16:52:30.848" v="7616" actId="1076"/>
          <ac:spMkLst>
            <pc:docMk/>
            <pc:sldMk cId="1712244374" sldId="258"/>
            <ac:spMk id="9" creationId="{752EFF8D-F1EA-745C-E0C1-3A9A853AE3B1}"/>
          </ac:spMkLst>
        </pc:spChg>
        <pc:spChg chg="add mod">
          <ac:chgData name="Iatridis, Panagiotis" userId="d06c9c15-f79c-4bed-83ef-da14a03f0c02" providerId="ADAL" clId="{0B1B5C9A-D1EE-452E-A301-A5067908D6BA}" dt="2023-03-08T17:38:28.002" v="7619" actId="20577"/>
          <ac:spMkLst>
            <pc:docMk/>
            <pc:sldMk cId="1712244374" sldId="258"/>
            <ac:spMk id="10" creationId="{69232BEF-96B6-AAE5-3606-9FB08A02F277}"/>
          </ac:spMkLst>
        </pc:spChg>
        <pc:picChg chg="add del mod">
          <ac:chgData name="Iatridis, Panagiotis" userId="d06c9c15-f79c-4bed-83ef-da14a03f0c02" providerId="ADAL" clId="{0B1B5C9A-D1EE-452E-A301-A5067908D6BA}" dt="2023-03-06T08:05:28.449" v="328" actId="478"/>
          <ac:picMkLst>
            <pc:docMk/>
            <pc:sldMk cId="1712244374" sldId="258"/>
            <ac:picMk id="5" creationId="{E8A592A8-D1AE-1166-DB0C-C368B1E7944C}"/>
          </ac:picMkLst>
        </pc:picChg>
      </pc:sldChg>
      <pc:sldChg chg="addSp delSp modSp new mod ord modTransition setBg delAnim modAnim delDesignElem">
        <pc:chgData name="Iatridis, Panagiotis" userId="d06c9c15-f79c-4bed-83ef-da14a03f0c02" providerId="ADAL" clId="{0B1B5C9A-D1EE-452E-A301-A5067908D6BA}" dt="2023-03-06T14:04:29.351" v="3759"/>
        <pc:sldMkLst>
          <pc:docMk/>
          <pc:sldMk cId="1659388562" sldId="259"/>
        </pc:sldMkLst>
        <pc:spChg chg="mod">
          <ac:chgData name="Iatridis, Panagiotis" userId="d06c9c15-f79c-4bed-83ef-da14a03f0c02" providerId="ADAL" clId="{0B1B5C9A-D1EE-452E-A301-A5067908D6BA}" dt="2023-03-06T13:50:30.500" v="3615" actId="255"/>
          <ac:spMkLst>
            <pc:docMk/>
            <pc:sldMk cId="1659388562" sldId="259"/>
            <ac:spMk id="2" creationId="{1339823B-2DAA-8DB5-AD0B-F8B14A55B579}"/>
          </ac:spMkLst>
        </pc:spChg>
        <pc:spChg chg="del">
          <ac:chgData name="Iatridis, Panagiotis" userId="d06c9c15-f79c-4bed-83ef-da14a03f0c02" providerId="ADAL" clId="{0B1B5C9A-D1EE-452E-A301-A5067908D6BA}" dt="2023-03-06T13:08:45.912" v="3310" actId="26606"/>
          <ac:spMkLst>
            <pc:docMk/>
            <pc:sldMk cId="1659388562" sldId="259"/>
            <ac:spMk id="3" creationId="{7185BFAC-8450-8979-1304-F26EEB14B9CB}"/>
          </ac:spMkLst>
        </pc:spChg>
        <pc:spChg chg="add mod">
          <ac:chgData name="Iatridis, Panagiotis" userId="d06c9c15-f79c-4bed-83ef-da14a03f0c02" providerId="ADAL" clId="{0B1B5C9A-D1EE-452E-A301-A5067908D6BA}" dt="2023-03-06T13:56:29.302" v="3676" actId="14100"/>
          <ac:spMkLst>
            <pc:docMk/>
            <pc:sldMk cId="1659388562" sldId="259"/>
            <ac:spMk id="4" creationId="{CDDCBE7C-28BD-F913-60A0-05618B062656}"/>
          </ac:spMkLst>
        </pc:spChg>
        <pc:spChg chg="add del mod">
          <ac:chgData name="Iatridis, Panagiotis" userId="d06c9c15-f79c-4bed-83ef-da14a03f0c02" providerId="ADAL" clId="{0B1B5C9A-D1EE-452E-A301-A5067908D6BA}" dt="2023-03-06T13:28:01.155" v="3522"/>
          <ac:spMkLst>
            <pc:docMk/>
            <pc:sldMk cId="1659388562" sldId="259"/>
            <ac:spMk id="5" creationId="{360E824F-F3E8-97CA-21B6-114CE235793E}"/>
          </ac:spMkLst>
        </pc:spChg>
        <pc:spChg chg="add del mod">
          <ac:chgData name="Iatridis, Panagiotis" userId="d06c9c15-f79c-4bed-83ef-da14a03f0c02" providerId="ADAL" clId="{0B1B5C9A-D1EE-452E-A301-A5067908D6BA}" dt="2023-03-06T13:28:01.157" v="3524"/>
          <ac:spMkLst>
            <pc:docMk/>
            <pc:sldMk cId="1659388562" sldId="259"/>
            <ac:spMk id="6" creationId="{0719417F-42BC-A9F8-2337-DFF3EEAAAEEB}"/>
          </ac:spMkLst>
        </pc:spChg>
        <pc:spChg chg="add del mod">
          <ac:chgData name="Iatridis, Panagiotis" userId="d06c9c15-f79c-4bed-83ef-da14a03f0c02" providerId="ADAL" clId="{0B1B5C9A-D1EE-452E-A301-A5067908D6BA}" dt="2023-03-06T13:49:22.484" v="3609" actId="478"/>
          <ac:spMkLst>
            <pc:docMk/>
            <pc:sldMk cId="1659388562" sldId="259"/>
            <ac:spMk id="7" creationId="{1DE63696-AE0E-E8F9-57B6-52E322B92B0A}"/>
          </ac:spMkLst>
        </pc:spChg>
        <pc:spChg chg="add del">
          <ac:chgData name="Iatridis, Panagiotis" userId="d06c9c15-f79c-4bed-83ef-da14a03f0c02" providerId="ADAL" clId="{0B1B5C9A-D1EE-452E-A301-A5067908D6BA}" dt="2023-03-06T13:09:24.274" v="3315" actId="26606"/>
          <ac:spMkLst>
            <pc:docMk/>
            <pc:sldMk cId="1659388562" sldId="259"/>
            <ac:spMk id="8" creationId="{DD7EAFE6-2BB9-41FB-9CF4-588CFC708774}"/>
          </ac:spMkLst>
        </pc:spChg>
        <pc:spChg chg="add mod">
          <ac:chgData name="Iatridis, Panagiotis" userId="d06c9c15-f79c-4bed-83ef-da14a03f0c02" providerId="ADAL" clId="{0B1B5C9A-D1EE-452E-A301-A5067908D6BA}" dt="2023-03-06T14:01:50.511" v="3747" actId="1076"/>
          <ac:spMkLst>
            <pc:docMk/>
            <pc:sldMk cId="1659388562" sldId="259"/>
            <ac:spMk id="9" creationId="{1167A6AA-FE7C-ADCA-3004-F578F5F6B116}"/>
          </ac:spMkLst>
        </pc:spChg>
        <pc:spChg chg="add del">
          <ac:chgData name="Iatridis, Panagiotis" userId="d06c9c15-f79c-4bed-83ef-da14a03f0c02" providerId="ADAL" clId="{0B1B5C9A-D1EE-452E-A301-A5067908D6BA}" dt="2023-03-06T13:09:24.274" v="3315" actId="26606"/>
          <ac:spMkLst>
            <pc:docMk/>
            <pc:sldMk cId="1659388562" sldId="259"/>
            <ac:spMk id="10" creationId="{8C37C960-91F5-4F61-B2CD-8A037920720B}"/>
          </ac:spMkLst>
        </pc:spChg>
        <pc:spChg chg="add mod">
          <ac:chgData name="Iatridis, Panagiotis" userId="d06c9c15-f79c-4bed-83ef-da14a03f0c02" providerId="ADAL" clId="{0B1B5C9A-D1EE-452E-A301-A5067908D6BA}" dt="2023-03-06T14:01:45.007" v="3746" actId="1076"/>
          <ac:spMkLst>
            <pc:docMk/>
            <pc:sldMk cId="1659388562" sldId="259"/>
            <ac:spMk id="11" creationId="{442931CB-9EEB-0565-E646-15B40655A318}"/>
          </ac:spMkLst>
        </pc:spChg>
        <pc:spChg chg="add del">
          <ac:chgData name="Iatridis, Panagiotis" userId="d06c9c15-f79c-4bed-83ef-da14a03f0c02" providerId="ADAL" clId="{0B1B5C9A-D1EE-452E-A301-A5067908D6BA}" dt="2023-03-06T13:09:24.274" v="3315" actId="26606"/>
          <ac:spMkLst>
            <pc:docMk/>
            <pc:sldMk cId="1659388562" sldId="259"/>
            <ac:spMk id="12" creationId="{69524929-325F-4CC4-89F2-74EDDDC6BB0A}"/>
          </ac:spMkLst>
        </pc:spChg>
        <pc:spChg chg="add del">
          <ac:chgData name="Iatridis, Panagiotis" userId="d06c9c15-f79c-4bed-83ef-da14a03f0c02" providerId="ADAL" clId="{0B1B5C9A-D1EE-452E-A301-A5067908D6BA}" dt="2023-03-06T13:09:24.274" v="3315" actId="26606"/>
          <ac:spMkLst>
            <pc:docMk/>
            <pc:sldMk cId="1659388562" sldId="259"/>
            <ac:spMk id="14" creationId="{00D17641-B7BA-4826-BC7C-92172791CEE5}"/>
          </ac:spMkLst>
        </pc:spChg>
        <pc:spChg chg="add del">
          <ac:chgData name="Iatridis, Panagiotis" userId="d06c9c15-f79c-4bed-83ef-da14a03f0c02" providerId="ADAL" clId="{0B1B5C9A-D1EE-452E-A301-A5067908D6BA}" dt="2023-03-06T13:09:24.274" v="3315" actId="26606"/>
          <ac:spMkLst>
            <pc:docMk/>
            <pc:sldMk cId="1659388562" sldId="259"/>
            <ac:spMk id="16" creationId="{151FC7BE-4DC6-4061-98EB-C48DCFFF6FF5}"/>
          </ac:spMkLst>
        </pc:spChg>
        <pc:spChg chg="add del">
          <ac:chgData name="Iatridis, Panagiotis" userId="d06c9c15-f79c-4bed-83ef-da14a03f0c02" providerId="ADAL" clId="{0B1B5C9A-D1EE-452E-A301-A5067908D6BA}" dt="2023-03-06T13:09:24.274" v="3315" actId="26606"/>
          <ac:spMkLst>
            <pc:docMk/>
            <pc:sldMk cId="1659388562" sldId="259"/>
            <ac:spMk id="18" creationId="{3D4CA8B8-30A6-49D9-99C0-3ADAF9741C42}"/>
          </ac:spMkLst>
        </pc:spChg>
        <pc:spChg chg="add del">
          <ac:chgData name="Iatridis, Panagiotis" userId="d06c9c15-f79c-4bed-83ef-da14a03f0c02" providerId="ADAL" clId="{0B1B5C9A-D1EE-452E-A301-A5067908D6BA}" dt="2023-03-06T13:09:24.274" v="3315" actId="26606"/>
          <ac:spMkLst>
            <pc:docMk/>
            <pc:sldMk cId="1659388562" sldId="259"/>
            <ac:spMk id="20" creationId="{022809AF-EB43-4FA3-93FF-87D535C7186D}"/>
          </ac:spMkLst>
        </pc:spChg>
        <pc:spChg chg="add del">
          <ac:chgData name="Iatridis, Panagiotis" userId="d06c9c15-f79c-4bed-83ef-da14a03f0c02" providerId="ADAL" clId="{0B1B5C9A-D1EE-452E-A301-A5067908D6BA}" dt="2023-03-06T13:09:59.288" v="3320" actId="26606"/>
          <ac:spMkLst>
            <pc:docMk/>
            <pc:sldMk cId="1659388562" sldId="259"/>
            <ac:spMk id="25" creationId="{DD7EAFE6-2BB9-41FB-9CF4-588CFC708774}"/>
          </ac:spMkLst>
        </pc:spChg>
        <pc:spChg chg="add del">
          <ac:chgData name="Iatridis, Panagiotis" userId="d06c9c15-f79c-4bed-83ef-da14a03f0c02" providerId="ADAL" clId="{0B1B5C9A-D1EE-452E-A301-A5067908D6BA}" dt="2023-03-06T13:09:59.288" v="3320" actId="26606"/>
          <ac:spMkLst>
            <pc:docMk/>
            <pc:sldMk cId="1659388562" sldId="259"/>
            <ac:spMk id="27" creationId="{750EC4DE-F284-4544-AAF6-428F8EF2D3E8}"/>
          </ac:spMkLst>
        </pc:spChg>
        <pc:spChg chg="add del">
          <ac:chgData name="Iatridis, Panagiotis" userId="d06c9c15-f79c-4bed-83ef-da14a03f0c02" providerId="ADAL" clId="{0B1B5C9A-D1EE-452E-A301-A5067908D6BA}" dt="2023-03-06T13:09:59.288" v="3320" actId="26606"/>
          <ac:spMkLst>
            <pc:docMk/>
            <pc:sldMk cId="1659388562" sldId="259"/>
            <ac:spMk id="29" creationId="{DA61C1F0-A277-4B62-82D2-FBE805E4095C}"/>
          </ac:spMkLst>
        </pc:spChg>
        <pc:spChg chg="add del">
          <ac:chgData name="Iatridis, Panagiotis" userId="d06c9c15-f79c-4bed-83ef-da14a03f0c02" providerId="ADAL" clId="{0B1B5C9A-D1EE-452E-A301-A5067908D6BA}" dt="2023-03-06T13:09:59.288" v="3320" actId="26606"/>
          <ac:spMkLst>
            <pc:docMk/>
            <pc:sldMk cId="1659388562" sldId="259"/>
            <ac:spMk id="31" creationId="{5D6DDF2F-0B67-4187-8C10-9E685C7E0D06}"/>
          </ac:spMkLst>
        </pc:spChg>
        <pc:spChg chg="add del">
          <ac:chgData name="Iatridis, Panagiotis" userId="d06c9c15-f79c-4bed-83ef-da14a03f0c02" providerId="ADAL" clId="{0B1B5C9A-D1EE-452E-A301-A5067908D6BA}" dt="2023-03-06T13:09:59.288" v="3320" actId="26606"/>
          <ac:spMkLst>
            <pc:docMk/>
            <pc:sldMk cId="1659388562" sldId="259"/>
            <ac:spMk id="33" creationId="{C86A6268-2941-4E74-AE5F-8CC7FB7A7C08}"/>
          </ac:spMkLst>
        </pc:spChg>
        <pc:spChg chg="add del">
          <ac:chgData name="Iatridis, Panagiotis" userId="d06c9c15-f79c-4bed-83ef-da14a03f0c02" providerId="ADAL" clId="{0B1B5C9A-D1EE-452E-A301-A5067908D6BA}" dt="2023-03-06T13:09:59.288" v="3320" actId="26606"/>
          <ac:spMkLst>
            <pc:docMk/>
            <pc:sldMk cId="1659388562" sldId="259"/>
            <ac:spMk id="35" creationId="{A8BF747D-E4A5-425D-A0CC-D75559A856CA}"/>
          </ac:spMkLst>
        </pc:spChg>
        <pc:spChg chg="add del">
          <ac:chgData name="Iatridis, Panagiotis" userId="d06c9c15-f79c-4bed-83ef-da14a03f0c02" providerId="ADAL" clId="{0B1B5C9A-D1EE-452E-A301-A5067908D6BA}" dt="2023-03-06T13:09:59.288" v="3320" actId="26606"/>
          <ac:spMkLst>
            <pc:docMk/>
            <pc:sldMk cId="1659388562" sldId="259"/>
            <ac:spMk id="37" creationId="{377EEE43-07DA-416C-BA88-38EC03D9BB06}"/>
          </ac:spMkLst>
        </pc:spChg>
        <pc:spChg chg="add del">
          <ac:chgData name="Iatridis, Panagiotis" userId="d06c9c15-f79c-4bed-83ef-da14a03f0c02" providerId="ADAL" clId="{0B1B5C9A-D1EE-452E-A301-A5067908D6BA}" dt="2023-03-06T13:09:59.288" v="3320" actId="26606"/>
          <ac:spMkLst>
            <pc:docMk/>
            <pc:sldMk cId="1659388562" sldId="259"/>
            <ac:spMk id="39" creationId="{FA2016CF-2F24-4AE4-8A87-D9B6A3DE31E2}"/>
          </ac:spMkLst>
        </pc:spChg>
        <pc:spChg chg="add del">
          <ac:chgData name="Iatridis, Panagiotis" userId="d06c9c15-f79c-4bed-83ef-da14a03f0c02" providerId="ADAL" clId="{0B1B5C9A-D1EE-452E-A301-A5067908D6BA}" dt="2023-03-06T13:18:46.078" v="3361" actId="26606"/>
          <ac:spMkLst>
            <pc:docMk/>
            <pc:sldMk cId="1659388562" sldId="259"/>
            <ac:spMk id="44" creationId="{DD7EAFE6-2BB9-41FB-9CF4-588CFC708774}"/>
          </ac:spMkLst>
        </pc:spChg>
        <pc:spChg chg="add del">
          <ac:chgData name="Iatridis, Panagiotis" userId="d06c9c15-f79c-4bed-83ef-da14a03f0c02" providerId="ADAL" clId="{0B1B5C9A-D1EE-452E-A301-A5067908D6BA}" dt="2023-03-06T13:18:46.078" v="3361" actId="26606"/>
          <ac:spMkLst>
            <pc:docMk/>
            <pc:sldMk cId="1659388562" sldId="259"/>
            <ac:spMk id="46" creationId="{8C37C960-91F5-4F61-B2CD-8A037920720B}"/>
          </ac:spMkLst>
        </pc:spChg>
        <pc:spChg chg="add del">
          <ac:chgData name="Iatridis, Panagiotis" userId="d06c9c15-f79c-4bed-83ef-da14a03f0c02" providerId="ADAL" clId="{0B1B5C9A-D1EE-452E-A301-A5067908D6BA}" dt="2023-03-06T13:18:46.078" v="3361" actId="26606"/>
          <ac:spMkLst>
            <pc:docMk/>
            <pc:sldMk cId="1659388562" sldId="259"/>
            <ac:spMk id="48" creationId="{50F155B6-ACA8-4C58-AAB6-CAFC981FF9EA}"/>
          </ac:spMkLst>
        </pc:spChg>
        <pc:spChg chg="add del">
          <ac:chgData name="Iatridis, Panagiotis" userId="d06c9c15-f79c-4bed-83ef-da14a03f0c02" providerId="ADAL" clId="{0B1B5C9A-D1EE-452E-A301-A5067908D6BA}" dt="2023-03-06T13:18:46.078" v="3361" actId="26606"/>
          <ac:spMkLst>
            <pc:docMk/>
            <pc:sldMk cId="1659388562" sldId="259"/>
            <ac:spMk id="50" creationId="{A5C31099-1BBD-40CE-BC60-FCE50741940D}"/>
          </ac:spMkLst>
        </pc:spChg>
        <pc:spChg chg="add del">
          <ac:chgData name="Iatridis, Panagiotis" userId="d06c9c15-f79c-4bed-83ef-da14a03f0c02" providerId="ADAL" clId="{0B1B5C9A-D1EE-452E-A301-A5067908D6BA}" dt="2023-03-06T13:18:46.078" v="3361" actId="26606"/>
          <ac:spMkLst>
            <pc:docMk/>
            <pc:sldMk cId="1659388562" sldId="259"/>
            <ac:spMk id="52" creationId="{E3392DA1-F1D5-4C13-AD8D-F9338CF5EB27}"/>
          </ac:spMkLst>
        </pc:spChg>
        <pc:spChg chg="add del">
          <ac:chgData name="Iatridis, Panagiotis" userId="d06c9c15-f79c-4bed-83ef-da14a03f0c02" providerId="ADAL" clId="{0B1B5C9A-D1EE-452E-A301-A5067908D6BA}" dt="2023-03-06T13:18:46.078" v="3361" actId="26606"/>
          <ac:spMkLst>
            <pc:docMk/>
            <pc:sldMk cId="1659388562" sldId="259"/>
            <ac:spMk id="54" creationId="{2263907F-C4DA-4A1D-A3A1-35810C16F5DA}"/>
          </ac:spMkLst>
        </pc:spChg>
        <pc:spChg chg="add del">
          <ac:chgData name="Iatridis, Panagiotis" userId="d06c9c15-f79c-4bed-83ef-da14a03f0c02" providerId="ADAL" clId="{0B1B5C9A-D1EE-452E-A301-A5067908D6BA}" dt="2023-03-06T13:19:28.294" v="3369" actId="26606"/>
          <ac:spMkLst>
            <pc:docMk/>
            <pc:sldMk cId="1659388562" sldId="259"/>
            <ac:spMk id="59" creationId="{DD7EAFE6-2BB9-41FB-9CF4-588CFC708774}"/>
          </ac:spMkLst>
        </pc:spChg>
        <pc:spChg chg="add del">
          <ac:chgData name="Iatridis, Panagiotis" userId="d06c9c15-f79c-4bed-83ef-da14a03f0c02" providerId="ADAL" clId="{0B1B5C9A-D1EE-452E-A301-A5067908D6BA}" dt="2023-03-06T13:19:28.294" v="3369" actId="26606"/>
          <ac:spMkLst>
            <pc:docMk/>
            <pc:sldMk cId="1659388562" sldId="259"/>
            <ac:spMk id="61" creationId="{750EC4DE-F284-4544-AAF6-428F8EF2D3E8}"/>
          </ac:spMkLst>
        </pc:spChg>
        <pc:spChg chg="add del">
          <ac:chgData name="Iatridis, Panagiotis" userId="d06c9c15-f79c-4bed-83ef-da14a03f0c02" providerId="ADAL" clId="{0B1B5C9A-D1EE-452E-A301-A5067908D6BA}" dt="2023-03-06T13:19:28.294" v="3369" actId="26606"/>
          <ac:spMkLst>
            <pc:docMk/>
            <pc:sldMk cId="1659388562" sldId="259"/>
            <ac:spMk id="63" creationId="{DA61C1F0-A277-4B62-82D2-FBE805E4095C}"/>
          </ac:spMkLst>
        </pc:spChg>
        <pc:spChg chg="add del">
          <ac:chgData name="Iatridis, Panagiotis" userId="d06c9c15-f79c-4bed-83ef-da14a03f0c02" providerId="ADAL" clId="{0B1B5C9A-D1EE-452E-A301-A5067908D6BA}" dt="2023-03-06T13:19:28.294" v="3369" actId="26606"/>
          <ac:spMkLst>
            <pc:docMk/>
            <pc:sldMk cId="1659388562" sldId="259"/>
            <ac:spMk id="65" creationId="{5D6DDF2F-0B67-4187-8C10-9E685C7E0D06}"/>
          </ac:spMkLst>
        </pc:spChg>
        <pc:spChg chg="add del">
          <ac:chgData name="Iatridis, Panagiotis" userId="d06c9c15-f79c-4bed-83ef-da14a03f0c02" providerId="ADAL" clId="{0B1B5C9A-D1EE-452E-A301-A5067908D6BA}" dt="2023-03-06T13:19:28.294" v="3369" actId="26606"/>
          <ac:spMkLst>
            <pc:docMk/>
            <pc:sldMk cId="1659388562" sldId="259"/>
            <ac:spMk id="67" creationId="{C86A6268-2941-4E74-AE5F-8CC7FB7A7C08}"/>
          </ac:spMkLst>
        </pc:spChg>
        <pc:spChg chg="add del">
          <ac:chgData name="Iatridis, Panagiotis" userId="d06c9c15-f79c-4bed-83ef-da14a03f0c02" providerId="ADAL" clId="{0B1B5C9A-D1EE-452E-A301-A5067908D6BA}" dt="2023-03-06T13:19:28.294" v="3369" actId="26606"/>
          <ac:spMkLst>
            <pc:docMk/>
            <pc:sldMk cId="1659388562" sldId="259"/>
            <ac:spMk id="69" creationId="{A8BF747D-E4A5-425D-A0CC-D75559A856CA}"/>
          </ac:spMkLst>
        </pc:spChg>
        <pc:spChg chg="add del">
          <ac:chgData name="Iatridis, Panagiotis" userId="d06c9c15-f79c-4bed-83ef-da14a03f0c02" providerId="ADAL" clId="{0B1B5C9A-D1EE-452E-A301-A5067908D6BA}" dt="2023-03-06T13:19:28.294" v="3369" actId="26606"/>
          <ac:spMkLst>
            <pc:docMk/>
            <pc:sldMk cId="1659388562" sldId="259"/>
            <ac:spMk id="71" creationId="{377EEE43-07DA-416C-BA88-38EC03D9BB06}"/>
          </ac:spMkLst>
        </pc:spChg>
        <pc:spChg chg="add del">
          <ac:chgData name="Iatridis, Panagiotis" userId="d06c9c15-f79c-4bed-83ef-da14a03f0c02" providerId="ADAL" clId="{0B1B5C9A-D1EE-452E-A301-A5067908D6BA}" dt="2023-03-06T13:19:28.294" v="3369" actId="26606"/>
          <ac:spMkLst>
            <pc:docMk/>
            <pc:sldMk cId="1659388562" sldId="259"/>
            <ac:spMk id="73" creationId="{FA2016CF-2F24-4AE4-8A87-D9B6A3DE31E2}"/>
          </ac:spMkLst>
        </pc:spChg>
        <pc:spChg chg="add del">
          <ac:chgData name="Iatridis, Panagiotis" userId="d06c9c15-f79c-4bed-83ef-da14a03f0c02" providerId="ADAL" clId="{0B1B5C9A-D1EE-452E-A301-A5067908D6BA}" dt="2023-03-06T13:21:15.135" v="3457" actId="26606"/>
          <ac:spMkLst>
            <pc:docMk/>
            <pc:sldMk cId="1659388562" sldId="259"/>
            <ac:spMk id="78" creationId="{32768DCD-B824-413A-B330-8D57ADB3724C}"/>
          </ac:spMkLst>
        </pc:spChg>
        <pc:spChg chg="add del">
          <ac:chgData name="Iatridis, Panagiotis" userId="d06c9c15-f79c-4bed-83ef-da14a03f0c02" providerId="ADAL" clId="{0B1B5C9A-D1EE-452E-A301-A5067908D6BA}" dt="2023-03-06T13:21:15.135" v="3457" actId="26606"/>
          <ac:spMkLst>
            <pc:docMk/>
            <pc:sldMk cId="1659388562" sldId="259"/>
            <ac:spMk id="80" creationId="{96E45848-BEDA-4F24-9C4E-DA2120958262}"/>
          </ac:spMkLst>
        </pc:spChg>
        <pc:spChg chg="add del">
          <ac:chgData name="Iatridis, Panagiotis" userId="d06c9c15-f79c-4bed-83ef-da14a03f0c02" providerId="ADAL" clId="{0B1B5C9A-D1EE-452E-A301-A5067908D6BA}" dt="2023-03-06T13:21:15.135" v="3457" actId="26606"/>
          <ac:spMkLst>
            <pc:docMk/>
            <pc:sldMk cId="1659388562" sldId="259"/>
            <ac:spMk id="82" creationId="{B2BB8117-A903-442C-9223-A4FEB85C3271}"/>
          </ac:spMkLst>
        </pc:spChg>
        <pc:spChg chg="add del">
          <ac:chgData name="Iatridis, Panagiotis" userId="d06c9c15-f79c-4bed-83ef-da14a03f0c02" providerId="ADAL" clId="{0B1B5C9A-D1EE-452E-A301-A5067908D6BA}" dt="2023-03-06T13:21:15.135" v="3457" actId="26606"/>
          <ac:spMkLst>
            <pc:docMk/>
            <pc:sldMk cId="1659388562" sldId="259"/>
            <ac:spMk id="84" creationId="{C59300B8-3117-43F8-9F8E-68DB9F002F92}"/>
          </ac:spMkLst>
        </pc:spChg>
        <pc:spChg chg="add del">
          <ac:chgData name="Iatridis, Panagiotis" userId="d06c9c15-f79c-4bed-83ef-da14a03f0c02" providerId="ADAL" clId="{0B1B5C9A-D1EE-452E-A301-A5067908D6BA}" dt="2023-03-06T13:21:15.135" v="3457" actId="26606"/>
          <ac:spMkLst>
            <pc:docMk/>
            <pc:sldMk cId="1659388562" sldId="259"/>
            <ac:spMk id="86" creationId="{1AFAE680-42C1-4104-B74F-B0A8F1FB264A}"/>
          </ac:spMkLst>
        </pc:spChg>
        <pc:spChg chg="add del">
          <ac:chgData name="Iatridis, Panagiotis" userId="d06c9c15-f79c-4bed-83ef-da14a03f0c02" providerId="ADAL" clId="{0B1B5C9A-D1EE-452E-A301-A5067908D6BA}" dt="2023-03-06T13:21:15.135" v="3457" actId="26606"/>
          <ac:spMkLst>
            <pc:docMk/>
            <pc:sldMk cId="1659388562" sldId="259"/>
            <ac:spMk id="88" creationId="{828A8BA9-B3FE-4C96-A0A1-72A0D2C85578}"/>
          </ac:spMkLst>
        </pc:spChg>
        <pc:spChg chg="add del">
          <ac:chgData name="Iatridis, Panagiotis" userId="d06c9c15-f79c-4bed-83ef-da14a03f0c02" providerId="ADAL" clId="{0B1B5C9A-D1EE-452E-A301-A5067908D6BA}" dt="2023-03-06T13:21:15.135" v="3457" actId="26606"/>
          <ac:spMkLst>
            <pc:docMk/>
            <pc:sldMk cId="1659388562" sldId="259"/>
            <ac:spMk id="90" creationId="{19F9CD66-32FC-448F-B4C5-67D17508A226}"/>
          </ac:spMkLst>
        </pc:spChg>
        <pc:spChg chg="add del">
          <ac:chgData name="Iatridis, Panagiotis" userId="d06c9c15-f79c-4bed-83ef-da14a03f0c02" providerId="ADAL" clId="{0B1B5C9A-D1EE-452E-A301-A5067908D6BA}" dt="2023-03-06T13:27:29.824" v="3517" actId="26606"/>
          <ac:spMkLst>
            <pc:docMk/>
            <pc:sldMk cId="1659388562" sldId="259"/>
            <ac:spMk id="96" creationId="{32768DCD-B824-413A-B330-8D57ADB3724C}"/>
          </ac:spMkLst>
        </pc:spChg>
        <pc:spChg chg="add del">
          <ac:chgData name="Iatridis, Panagiotis" userId="d06c9c15-f79c-4bed-83ef-da14a03f0c02" providerId="ADAL" clId="{0B1B5C9A-D1EE-452E-A301-A5067908D6BA}" dt="2023-03-06T13:27:29.824" v="3517" actId="26606"/>
          <ac:spMkLst>
            <pc:docMk/>
            <pc:sldMk cId="1659388562" sldId="259"/>
            <ac:spMk id="98" creationId="{96E45848-BEDA-4F24-9C4E-DA2120958262}"/>
          </ac:spMkLst>
        </pc:spChg>
        <pc:spChg chg="add del">
          <ac:chgData name="Iatridis, Panagiotis" userId="d06c9c15-f79c-4bed-83ef-da14a03f0c02" providerId="ADAL" clId="{0B1B5C9A-D1EE-452E-A301-A5067908D6BA}" dt="2023-03-06T13:27:29.824" v="3517" actId="26606"/>
          <ac:spMkLst>
            <pc:docMk/>
            <pc:sldMk cId="1659388562" sldId="259"/>
            <ac:spMk id="100" creationId="{B2BB8117-A903-442C-9223-A4FEB85C3271}"/>
          </ac:spMkLst>
        </pc:spChg>
        <pc:spChg chg="add del">
          <ac:chgData name="Iatridis, Panagiotis" userId="d06c9c15-f79c-4bed-83ef-da14a03f0c02" providerId="ADAL" clId="{0B1B5C9A-D1EE-452E-A301-A5067908D6BA}" dt="2023-03-06T13:27:29.824" v="3517" actId="26606"/>
          <ac:spMkLst>
            <pc:docMk/>
            <pc:sldMk cId="1659388562" sldId="259"/>
            <ac:spMk id="102" creationId="{C59300B8-3117-43F8-9F8E-68DB9F002F92}"/>
          </ac:spMkLst>
        </pc:spChg>
        <pc:spChg chg="add del">
          <ac:chgData name="Iatridis, Panagiotis" userId="d06c9c15-f79c-4bed-83ef-da14a03f0c02" providerId="ADAL" clId="{0B1B5C9A-D1EE-452E-A301-A5067908D6BA}" dt="2023-03-06T13:27:29.824" v="3517" actId="26606"/>
          <ac:spMkLst>
            <pc:docMk/>
            <pc:sldMk cId="1659388562" sldId="259"/>
            <ac:spMk id="104" creationId="{1AFAE680-42C1-4104-B74F-B0A8F1FB264A}"/>
          </ac:spMkLst>
        </pc:spChg>
        <pc:spChg chg="add del">
          <ac:chgData name="Iatridis, Panagiotis" userId="d06c9c15-f79c-4bed-83ef-da14a03f0c02" providerId="ADAL" clId="{0B1B5C9A-D1EE-452E-A301-A5067908D6BA}" dt="2023-03-06T13:27:29.824" v="3517" actId="26606"/>
          <ac:spMkLst>
            <pc:docMk/>
            <pc:sldMk cId="1659388562" sldId="259"/>
            <ac:spMk id="106" creationId="{828A8BA9-B3FE-4C96-A0A1-72A0D2C85578}"/>
          </ac:spMkLst>
        </pc:spChg>
        <pc:spChg chg="add del">
          <ac:chgData name="Iatridis, Panagiotis" userId="d06c9c15-f79c-4bed-83ef-da14a03f0c02" providerId="ADAL" clId="{0B1B5C9A-D1EE-452E-A301-A5067908D6BA}" dt="2023-03-06T13:27:29.824" v="3517" actId="26606"/>
          <ac:spMkLst>
            <pc:docMk/>
            <pc:sldMk cId="1659388562" sldId="259"/>
            <ac:spMk id="108" creationId="{2EDB7FB2-4012-481D-B3D1-7301CCF6E488}"/>
          </ac:spMkLst>
        </pc:spChg>
        <pc:spChg chg="add del">
          <ac:chgData name="Iatridis, Panagiotis" userId="d06c9c15-f79c-4bed-83ef-da14a03f0c02" providerId="ADAL" clId="{0B1B5C9A-D1EE-452E-A301-A5067908D6BA}" dt="2023-03-06T13:48:47.142" v="3599" actId="26606"/>
          <ac:spMkLst>
            <pc:docMk/>
            <pc:sldMk cId="1659388562" sldId="259"/>
            <ac:spMk id="113" creationId="{32768DCD-B824-413A-B330-8D57ADB3724C}"/>
          </ac:spMkLst>
        </pc:spChg>
        <pc:spChg chg="add del">
          <ac:chgData name="Iatridis, Panagiotis" userId="d06c9c15-f79c-4bed-83ef-da14a03f0c02" providerId="ADAL" clId="{0B1B5C9A-D1EE-452E-A301-A5067908D6BA}" dt="2023-03-06T13:48:47.142" v="3599" actId="26606"/>
          <ac:spMkLst>
            <pc:docMk/>
            <pc:sldMk cId="1659388562" sldId="259"/>
            <ac:spMk id="115" creationId="{96E45848-BEDA-4F24-9C4E-DA2120958262}"/>
          </ac:spMkLst>
        </pc:spChg>
        <pc:spChg chg="add del">
          <ac:chgData name="Iatridis, Panagiotis" userId="d06c9c15-f79c-4bed-83ef-da14a03f0c02" providerId="ADAL" clId="{0B1B5C9A-D1EE-452E-A301-A5067908D6BA}" dt="2023-03-06T13:48:47.142" v="3599" actId="26606"/>
          <ac:spMkLst>
            <pc:docMk/>
            <pc:sldMk cId="1659388562" sldId="259"/>
            <ac:spMk id="117" creationId="{B2BB8117-A903-442C-9223-A4FEB85C3271}"/>
          </ac:spMkLst>
        </pc:spChg>
        <pc:spChg chg="add del">
          <ac:chgData name="Iatridis, Panagiotis" userId="d06c9c15-f79c-4bed-83ef-da14a03f0c02" providerId="ADAL" clId="{0B1B5C9A-D1EE-452E-A301-A5067908D6BA}" dt="2023-03-06T13:48:47.142" v="3599" actId="26606"/>
          <ac:spMkLst>
            <pc:docMk/>
            <pc:sldMk cId="1659388562" sldId="259"/>
            <ac:spMk id="119" creationId="{C59300B8-3117-43F8-9F8E-68DB9F002F92}"/>
          </ac:spMkLst>
        </pc:spChg>
        <pc:spChg chg="add del">
          <ac:chgData name="Iatridis, Panagiotis" userId="d06c9c15-f79c-4bed-83ef-da14a03f0c02" providerId="ADAL" clId="{0B1B5C9A-D1EE-452E-A301-A5067908D6BA}" dt="2023-03-06T13:48:47.142" v="3599" actId="26606"/>
          <ac:spMkLst>
            <pc:docMk/>
            <pc:sldMk cId="1659388562" sldId="259"/>
            <ac:spMk id="121" creationId="{1AFAE680-42C1-4104-B74F-B0A8F1FB264A}"/>
          </ac:spMkLst>
        </pc:spChg>
        <pc:spChg chg="add del">
          <ac:chgData name="Iatridis, Panagiotis" userId="d06c9c15-f79c-4bed-83ef-da14a03f0c02" providerId="ADAL" clId="{0B1B5C9A-D1EE-452E-A301-A5067908D6BA}" dt="2023-03-06T13:48:47.142" v="3599" actId="26606"/>
          <ac:spMkLst>
            <pc:docMk/>
            <pc:sldMk cId="1659388562" sldId="259"/>
            <ac:spMk id="123" creationId="{828A8BA9-B3FE-4C96-A0A1-72A0D2C85578}"/>
          </ac:spMkLst>
        </pc:spChg>
        <pc:spChg chg="add">
          <ac:chgData name="Iatridis, Panagiotis" userId="d06c9c15-f79c-4bed-83ef-da14a03f0c02" providerId="ADAL" clId="{0B1B5C9A-D1EE-452E-A301-A5067908D6BA}" dt="2023-03-06T13:48:47.142" v="3599" actId="26606"/>
          <ac:spMkLst>
            <pc:docMk/>
            <pc:sldMk cId="1659388562" sldId="259"/>
            <ac:spMk id="130" creationId="{DD7EAFE6-2BB9-41FB-9CF4-588CFC708774}"/>
          </ac:spMkLst>
        </pc:spChg>
        <pc:spChg chg="add">
          <ac:chgData name="Iatridis, Panagiotis" userId="d06c9c15-f79c-4bed-83ef-da14a03f0c02" providerId="ADAL" clId="{0B1B5C9A-D1EE-452E-A301-A5067908D6BA}" dt="2023-03-06T13:48:47.142" v="3599" actId="26606"/>
          <ac:spMkLst>
            <pc:docMk/>
            <pc:sldMk cId="1659388562" sldId="259"/>
            <ac:spMk id="132" creationId="{C3E06833-B59C-442F-9A6A-F8F55936D530}"/>
          </ac:spMkLst>
        </pc:spChg>
        <pc:spChg chg="add">
          <ac:chgData name="Iatridis, Panagiotis" userId="d06c9c15-f79c-4bed-83ef-da14a03f0c02" providerId="ADAL" clId="{0B1B5C9A-D1EE-452E-A301-A5067908D6BA}" dt="2023-03-06T13:48:47.142" v="3599" actId="26606"/>
          <ac:spMkLst>
            <pc:docMk/>
            <pc:sldMk cId="1659388562" sldId="259"/>
            <ac:spMk id="134" creationId="{FA2016CF-2F24-4AE4-8A87-D9B6A3DE31E2}"/>
          </ac:spMkLst>
        </pc:spChg>
        <pc:picChg chg="add del mod">
          <ac:chgData name="Iatridis, Panagiotis" userId="d06c9c15-f79c-4bed-83ef-da14a03f0c02" providerId="ADAL" clId="{0B1B5C9A-D1EE-452E-A301-A5067908D6BA}" dt="2023-03-06T13:48:09.708" v="3598" actId="478"/>
          <ac:picMkLst>
            <pc:docMk/>
            <pc:sldMk cId="1659388562" sldId="259"/>
            <ac:picMk id="92" creationId="{9D5BCA94-FF4E-A2AE-F703-6E05F05A3E0E}"/>
          </ac:picMkLst>
        </pc:picChg>
        <pc:picChg chg="add mod">
          <ac:chgData name="Iatridis, Panagiotis" userId="d06c9c15-f79c-4bed-83ef-da14a03f0c02" providerId="ADAL" clId="{0B1B5C9A-D1EE-452E-A301-A5067908D6BA}" dt="2023-03-06T13:52:06.629" v="3629" actId="1076"/>
          <ac:picMkLst>
            <pc:docMk/>
            <pc:sldMk cId="1659388562" sldId="259"/>
            <ac:picMk id="127" creationId="{EA8F1B61-0379-507F-EA10-B09E14E0E1E9}"/>
          </ac:picMkLst>
        </pc:picChg>
      </pc:sldChg>
      <pc:sldChg chg="addSp delSp modSp add mod modTransition modAnim">
        <pc:chgData name="Iatridis, Panagiotis" userId="d06c9c15-f79c-4bed-83ef-da14a03f0c02" providerId="ADAL" clId="{0B1B5C9A-D1EE-452E-A301-A5067908D6BA}" dt="2023-03-17T17:51:06.723" v="7621" actId="20577"/>
        <pc:sldMkLst>
          <pc:docMk/>
          <pc:sldMk cId="1733126637" sldId="260"/>
        </pc:sldMkLst>
        <pc:spChg chg="del">
          <ac:chgData name="Iatridis, Panagiotis" userId="d06c9c15-f79c-4bed-83ef-da14a03f0c02" providerId="ADAL" clId="{0B1B5C9A-D1EE-452E-A301-A5067908D6BA}" dt="2023-03-06T08:29:31.475" v="1010" actId="478"/>
          <ac:spMkLst>
            <pc:docMk/>
            <pc:sldMk cId="1733126637" sldId="260"/>
            <ac:spMk id="2" creationId="{B2E3712F-2CED-0AD3-3EF6-3DF1522BD2D2}"/>
          </ac:spMkLst>
        </pc:spChg>
        <pc:spChg chg="mod">
          <ac:chgData name="Iatridis, Panagiotis" userId="d06c9c15-f79c-4bed-83ef-da14a03f0c02" providerId="ADAL" clId="{0B1B5C9A-D1EE-452E-A301-A5067908D6BA}" dt="2023-03-06T11:14:48.657" v="3212" actId="20577"/>
          <ac:spMkLst>
            <pc:docMk/>
            <pc:sldMk cId="1733126637" sldId="260"/>
            <ac:spMk id="3" creationId="{48E17758-8314-A706-93E2-8B50600A984B}"/>
          </ac:spMkLst>
        </pc:spChg>
        <pc:spChg chg="mod">
          <ac:chgData name="Iatridis, Panagiotis" userId="d06c9c15-f79c-4bed-83ef-da14a03f0c02" providerId="ADAL" clId="{0B1B5C9A-D1EE-452E-A301-A5067908D6BA}" dt="2023-03-17T17:51:06.723" v="7621" actId="20577"/>
          <ac:spMkLst>
            <pc:docMk/>
            <pc:sldMk cId="1733126637" sldId="260"/>
            <ac:spMk id="4" creationId="{4992BA16-C892-1FA6-A844-A97A5A6A236A}"/>
          </ac:spMkLst>
        </pc:spChg>
        <pc:spChg chg="mod">
          <ac:chgData name="Iatridis, Panagiotis" userId="d06c9c15-f79c-4bed-83ef-da14a03f0c02" providerId="ADAL" clId="{0B1B5C9A-D1EE-452E-A301-A5067908D6BA}" dt="2023-03-08T11:00:38.347" v="6335" actId="20577"/>
          <ac:spMkLst>
            <pc:docMk/>
            <pc:sldMk cId="1733126637" sldId="260"/>
            <ac:spMk id="6" creationId="{33FB5290-CD7C-2971-234A-6E411C3B47DB}"/>
          </ac:spMkLst>
        </pc:spChg>
        <pc:spChg chg="mod">
          <ac:chgData name="Iatridis, Panagiotis" userId="d06c9c15-f79c-4bed-83ef-da14a03f0c02" providerId="ADAL" clId="{0B1B5C9A-D1EE-452E-A301-A5067908D6BA}" dt="2023-03-06T12:46:21.319" v="3231" actId="115"/>
          <ac:spMkLst>
            <pc:docMk/>
            <pc:sldMk cId="1733126637" sldId="260"/>
            <ac:spMk id="7" creationId="{16A125F5-DEF2-8707-6C5B-49938A3F4458}"/>
          </ac:spMkLst>
        </pc:spChg>
        <pc:spChg chg="mod">
          <ac:chgData name="Iatridis, Panagiotis" userId="d06c9c15-f79c-4bed-83ef-da14a03f0c02" providerId="ADAL" clId="{0B1B5C9A-D1EE-452E-A301-A5067908D6BA}" dt="2023-03-06T12:46:23.816" v="3232" actId="115"/>
          <ac:spMkLst>
            <pc:docMk/>
            <pc:sldMk cId="1733126637" sldId="260"/>
            <ac:spMk id="8" creationId="{93E72D17-CD8A-1590-E62A-73EB5093AC3E}"/>
          </ac:spMkLst>
        </pc:spChg>
        <pc:spChg chg="mod">
          <ac:chgData name="Iatridis, Panagiotis" userId="d06c9c15-f79c-4bed-83ef-da14a03f0c02" providerId="ADAL" clId="{0B1B5C9A-D1EE-452E-A301-A5067908D6BA}" dt="2023-03-06T12:46:26.527" v="3233" actId="115"/>
          <ac:spMkLst>
            <pc:docMk/>
            <pc:sldMk cId="1733126637" sldId="260"/>
            <ac:spMk id="9" creationId="{752EFF8D-F1EA-745C-E0C1-3A9A853AE3B1}"/>
          </ac:spMkLst>
        </pc:spChg>
        <pc:spChg chg="mod">
          <ac:chgData name="Iatridis, Panagiotis" userId="d06c9c15-f79c-4bed-83ef-da14a03f0c02" providerId="ADAL" clId="{0B1B5C9A-D1EE-452E-A301-A5067908D6BA}" dt="2023-03-08T11:00:41.572" v="6337" actId="20577"/>
          <ac:spMkLst>
            <pc:docMk/>
            <pc:sldMk cId="1733126637" sldId="260"/>
            <ac:spMk id="10" creationId="{69232BEF-96B6-AAE5-3606-9FB08A02F277}"/>
          </ac:spMkLst>
        </pc:spChg>
        <pc:spChg chg="add del mod">
          <ac:chgData name="Iatridis, Panagiotis" userId="d06c9c15-f79c-4bed-83ef-da14a03f0c02" providerId="ADAL" clId="{0B1B5C9A-D1EE-452E-A301-A5067908D6BA}" dt="2023-03-06T08:47:24.160" v="1015" actId="478"/>
          <ac:spMkLst>
            <pc:docMk/>
            <pc:sldMk cId="1733126637" sldId="260"/>
            <ac:spMk id="11" creationId="{F3C92863-1750-DA71-22C8-E3486EED5F98}"/>
          </ac:spMkLst>
        </pc:spChg>
      </pc:sldChg>
      <pc:sldChg chg="delSp modSp add mod delAnim modAnim">
        <pc:chgData name="Iatridis, Panagiotis" userId="d06c9c15-f79c-4bed-83ef-da14a03f0c02" providerId="ADAL" clId="{0B1B5C9A-D1EE-452E-A301-A5067908D6BA}" dt="2023-03-08T10:59:19.467" v="6313"/>
        <pc:sldMkLst>
          <pc:docMk/>
          <pc:sldMk cId="2091349204" sldId="261"/>
        </pc:sldMkLst>
        <pc:spChg chg="mod">
          <ac:chgData name="Iatridis, Panagiotis" userId="d06c9c15-f79c-4bed-83ef-da14a03f0c02" providerId="ADAL" clId="{0B1B5C9A-D1EE-452E-A301-A5067908D6BA}" dt="2023-03-06T10:07:50.004" v="1818" actId="20577"/>
          <ac:spMkLst>
            <pc:docMk/>
            <pc:sldMk cId="2091349204" sldId="261"/>
            <ac:spMk id="3" creationId="{48E17758-8314-A706-93E2-8B50600A984B}"/>
          </ac:spMkLst>
        </pc:spChg>
        <pc:spChg chg="mod">
          <ac:chgData name="Iatridis, Panagiotis" userId="d06c9c15-f79c-4bed-83ef-da14a03f0c02" providerId="ADAL" clId="{0B1B5C9A-D1EE-452E-A301-A5067908D6BA}" dt="2023-03-08T10:59:05.911" v="6310" actId="20577"/>
          <ac:spMkLst>
            <pc:docMk/>
            <pc:sldMk cId="2091349204" sldId="261"/>
            <ac:spMk id="4" creationId="{4992BA16-C892-1FA6-A844-A97A5A6A236A}"/>
          </ac:spMkLst>
        </pc:spChg>
        <pc:spChg chg="mod">
          <ac:chgData name="Iatridis, Panagiotis" userId="d06c9c15-f79c-4bed-83ef-da14a03f0c02" providerId="ADAL" clId="{0B1B5C9A-D1EE-452E-A301-A5067908D6BA}" dt="2023-03-08T10:53:24.323" v="6216" actId="20577"/>
          <ac:spMkLst>
            <pc:docMk/>
            <pc:sldMk cId="2091349204" sldId="261"/>
            <ac:spMk id="6" creationId="{33FB5290-CD7C-2971-234A-6E411C3B47DB}"/>
          </ac:spMkLst>
        </pc:spChg>
        <pc:spChg chg="del">
          <ac:chgData name="Iatridis, Panagiotis" userId="d06c9c15-f79c-4bed-83ef-da14a03f0c02" providerId="ADAL" clId="{0B1B5C9A-D1EE-452E-A301-A5067908D6BA}" dt="2023-03-06T10:09:47.342" v="1826" actId="478"/>
          <ac:spMkLst>
            <pc:docMk/>
            <pc:sldMk cId="2091349204" sldId="261"/>
            <ac:spMk id="7" creationId="{16A125F5-DEF2-8707-6C5B-49938A3F4458}"/>
          </ac:spMkLst>
        </pc:spChg>
        <pc:spChg chg="del">
          <ac:chgData name="Iatridis, Panagiotis" userId="d06c9c15-f79c-4bed-83ef-da14a03f0c02" providerId="ADAL" clId="{0B1B5C9A-D1EE-452E-A301-A5067908D6BA}" dt="2023-03-06T10:12:13.300" v="1983" actId="478"/>
          <ac:spMkLst>
            <pc:docMk/>
            <pc:sldMk cId="2091349204" sldId="261"/>
            <ac:spMk id="8" creationId="{93E72D17-CD8A-1590-E62A-73EB5093AC3E}"/>
          </ac:spMkLst>
        </pc:spChg>
        <pc:spChg chg="del">
          <ac:chgData name="Iatridis, Panagiotis" userId="d06c9c15-f79c-4bed-83ef-da14a03f0c02" providerId="ADAL" clId="{0B1B5C9A-D1EE-452E-A301-A5067908D6BA}" dt="2023-03-06T10:12:16.309" v="1984" actId="478"/>
          <ac:spMkLst>
            <pc:docMk/>
            <pc:sldMk cId="2091349204" sldId="261"/>
            <ac:spMk id="9" creationId="{752EFF8D-F1EA-745C-E0C1-3A9A853AE3B1}"/>
          </ac:spMkLst>
        </pc:spChg>
        <pc:spChg chg="mod">
          <ac:chgData name="Iatridis, Panagiotis" userId="d06c9c15-f79c-4bed-83ef-da14a03f0c02" providerId="ADAL" clId="{0B1B5C9A-D1EE-452E-A301-A5067908D6BA}" dt="2023-03-08T10:59:19.467" v="6313"/>
          <ac:spMkLst>
            <pc:docMk/>
            <pc:sldMk cId="2091349204" sldId="261"/>
            <ac:spMk id="10" creationId="{69232BEF-96B6-AAE5-3606-9FB08A02F277}"/>
          </ac:spMkLst>
        </pc:spChg>
      </pc:sldChg>
      <pc:sldChg chg="addSp delSp modSp add mod modTransition delAnim modAnim">
        <pc:chgData name="Iatridis, Panagiotis" userId="d06c9c15-f79c-4bed-83ef-da14a03f0c02" providerId="ADAL" clId="{0B1B5C9A-D1EE-452E-A301-A5067908D6BA}" dt="2023-03-06T15:24:40.686" v="5968" actId="20577"/>
        <pc:sldMkLst>
          <pc:docMk/>
          <pc:sldMk cId="3394150176" sldId="262"/>
        </pc:sldMkLst>
        <pc:spChg chg="mod">
          <ac:chgData name="Iatridis, Panagiotis" userId="d06c9c15-f79c-4bed-83ef-da14a03f0c02" providerId="ADAL" clId="{0B1B5C9A-D1EE-452E-A301-A5067908D6BA}" dt="2023-03-06T14:52:53.571" v="4746" actId="255"/>
          <ac:spMkLst>
            <pc:docMk/>
            <pc:sldMk cId="3394150176" sldId="262"/>
            <ac:spMk id="3" creationId="{48E17758-8314-A706-93E2-8B50600A984B}"/>
          </ac:spMkLst>
        </pc:spChg>
        <pc:spChg chg="del mod">
          <ac:chgData name="Iatridis, Panagiotis" userId="d06c9c15-f79c-4bed-83ef-da14a03f0c02" providerId="ADAL" clId="{0B1B5C9A-D1EE-452E-A301-A5067908D6BA}" dt="2023-03-06T10:49:33.427" v="2777" actId="478"/>
          <ac:spMkLst>
            <pc:docMk/>
            <pc:sldMk cId="3394150176" sldId="262"/>
            <ac:spMk id="4" creationId="{4992BA16-C892-1FA6-A844-A97A5A6A236A}"/>
          </ac:spMkLst>
        </pc:spChg>
        <pc:spChg chg="del">
          <ac:chgData name="Iatridis, Panagiotis" userId="d06c9c15-f79c-4bed-83ef-da14a03f0c02" providerId="ADAL" clId="{0B1B5C9A-D1EE-452E-A301-A5067908D6BA}" dt="2023-03-06T10:49:49.952" v="2781" actId="478"/>
          <ac:spMkLst>
            <pc:docMk/>
            <pc:sldMk cId="3394150176" sldId="262"/>
            <ac:spMk id="6" creationId="{33FB5290-CD7C-2971-234A-6E411C3B47DB}"/>
          </ac:spMkLst>
        </pc:spChg>
        <pc:spChg chg="add del mod">
          <ac:chgData name="Iatridis, Panagiotis" userId="d06c9c15-f79c-4bed-83ef-da14a03f0c02" providerId="ADAL" clId="{0B1B5C9A-D1EE-452E-A301-A5067908D6BA}" dt="2023-03-06T10:50:13.808" v="2791"/>
          <ac:spMkLst>
            <pc:docMk/>
            <pc:sldMk cId="3394150176" sldId="262"/>
            <ac:spMk id="7" creationId="{E179496D-A5F2-8E35-DB00-0480D9048806}"/>
          </ac:spMkLst>
        </pc:spChg>
        <pc:spChg chg="add mod">
          <ac:chgData name="Iatridis, Panagiotis" userId="d06c9c15-f79c-4bed-83ef-da14a03f0c02" providerId="ADAL" clId="{0B1B5C9A-D1EE-452E-A301-A5067908D6BA}" dt="2023-03-06T15:24:40.686" v="5968" actId="20577"/>
          <ac:spMkLst>
            <pc:docMk/>
            <pc:sldMk cId="3394150176" sldId="262"/>
            <ac:spMk id="8" creationId="{5671EF00-DF62-47CE-1C8A-3AAA7F906EF2}"/>
          </ac:spMkLst>
        </pc:spChg>
        <pc:spChg chg="add mod">
          <ac:chgData name="Iatridis, Panagiotis" userId="d06c9c15-f79c-4bed-83ef-da14a03f0c02" providerId="ADAL" clId="{0B1B5C9A-D1EE-452E-A301-A5067908D6BA}" dt="2023-03-06T10:54:30.654" v="3173" actId="1076"/>
          <ac:spMkLst>
            <pc:docMk/>
            <pc:sldMk cId="3394150176" sldId="262"/>
            <ac:spMk id="9" creationId="{220F93FD-5407-CEE7-C942-A6AF2E544B25}"/>
          </ac:spMkLst>
        </pc:spChg>
        <pc:spChg chg="del">
          <ac:chgData name="Iatridis, Panagiotis" userId="d06c9c15-f79c-4bed-83ef-da14a03f0c02" providerId="ADAL" clId="{0B1B5C9A-D1EE-452E-A301-A5067908D6BA}" dt="2023-03-06T10:49:51.511" v="2782" actId="478"/>
          <ac:spMkLst>
            <pc:docMk/>
            <pc:sldMk cId="3394150176" sldId="262"/>
            <ac:spMk id="10" creationId="{69232BEF-96B6-AAE5-3606-9FB08A02F277}"/>
          </ac:spMkLst>
        </pc:spChg>
        <pc:picChg chg="add mod">
          <ac:chgData name="Iatridis, Panagiotis" userId="d06c9c15-f79c-4bed-83ef-da14a03f0c02" providerId="ADAL" clId="{0B1B5C9A-D1EE-452E-A301-A5067908D6BA}" dt="2023-03-06T10:54:22.366" v="3172" actId="1076"/>
          <ac:picMkLst>
            <pc:docMk/>
            <pc:sldMk cId="3394150176" sldId="262"/>
            <ac:picMk id="5" creationId="{A3742E84-2388-9526-A3DF-497F8DCE7975}"/>
          </ac:picMkLst>
        </pc:picChg>
        <pc:picChg chg="add del mod">
          <ac:chgData name="Iatridis, Panagiotis" userId="d06c9c15-f79c-4bed-83ef-da14a03f0c02" providerId="ADAL" clId="{0B1B5C9A-D1EE-452E-A301-A5067908D6BA}" dt="2023-03-06T10:53:57.223" v="3164" actId="478"/>
          <ac:picMkLst>
            <pc:docMk/>
            <pc:sldMk cId="3394150176" sldId="262"/>
            <ac:picMk id="12" creationId="{AA45F6B1-E20D-07E1-5728-57165591BF9E}"/>
          </ac:picMkLst>
        </pc:picChg>
        <pc:picChg chg="add mod">
          <ac:chgData name="Iatridis, Panagiotis" userId="d06c9c15-f79c-4bed-83ef-da14a03f0c02" providerId="ADAL" clId="{0B1B5C9A-D1EE-452E-A301-A5067908D6BA}" dt="2023-03-06T10:54:16.045" v="3170" actId="1076"/>
          <ac:picMkLst>
            <pc:docMk/>
            <pc:sldMk cId="3394150176" sldId="262"/>
            <ac:picMk id="14" creationId="{699C5124-C95C-A529-ACCA-5506B4D46C28}"/>
          </ac:picMkLst>
        </pc:picChg>
      </pc:sldChg>
      <pc:sldChg chg="addSp delSp modSp add del mod ord modTransition setBg delDesignElem">
        <pc:chgData name="Iatridis, Panagiotis" userId="d06c9c15-f79c-4bed-83ef-da14a03f0c02" providerId="ADAL" clId="{0B1B5C9A-D1EE-452E-A301-A5067908D6BA}" dt="2023-03-06T14:09:11.698" v="3794" actId="2696"/>
        <pc:sldMkLst>
          <pc:docMk/>
          <pc:sldMk cId="1546826716" sldId="263"/>
        </pc:sldMkLst>
        <pc:spChg chg="mod">
          <ac:chgData name="Iatridis, Panagiotis" userId="d06c9c15-f79c-4bed-83ef-da14a03f0c02" providerId="ADAL" clId="{0B1B5C9A-D1EE-452E-A301-A5067908D6BA}" dt="2023-03-06T14:06:18.167" v="3775" actId="20577"/>
          <ac:spMkLst>
            <pc:docMk/>
            <pc:sldMk cId="1546826716" sldId="263"/>
            <ac:spMk id="2" creationId="{5DC838B4-A80F-5098-BABE-FF6717D0198F}"/>
          </ac:spMkLst>
        </pc:spChg>
        <pc:spChg chg="add del">
          <ac:chgData name="Iatridis, Panagiotis" userId="d06c9c15-f79c-4bed-83ef-da14a03f0c02" providerId="ADAL" clId="{0B1B5C9A-D1EE-452E-A301-A5067908D6BA}" dt="2023-03-06T13:15:00.105" v="3347"/>
          <ac:spMkLst>
            <pc:docMk/>
            <pc:sldMk cId="1546826716" sldId="263"/>
            <ac:spMk id="35" creationId="{DD7EAFE6-2BB9-41FB-9CF4-588CFC708774}"/>
          </ac:spMkLst>
        </pc:spChg>
        <pc:spChg chg="add del">
          <ac:chgData name="Iatridis, Panagiotis" userId="d06c9c15-f79c-4bed-83ef-da14a03f0c02" providerId="ADAL" clId="{0B1B5C9A-D1EE-452E-A301-A5067908D6BA}" dt="2023-03-06T13:15:00.105" v="3347"/>
          <ac:spMkLst>
            <pc:docMk/>
            <pc:sldMk cId="1546826716" sldId="263"/>
            <ac:spMk id="37" creationId="{4E1EF4E8-5513-4BF5-BC41-04645281C672}"/>
          </ac:spMkLst>
        </pc:spChg>
        <pc:spChg chg="add del">
          <ac:chgData name="Iatridis, Panagiotis" userId="d06c9c15-f79c-4bed-83ef-da14a03f0c02" providerId="ADAL" clId="{0B1B5C9A-D1EE-452E-A301-A5067908D6BA}" dt="2023-03-06T13:15:00.105" v="3347"/>
          <ac:spMkLst>
            <pc:docMk/>
            <pc:sldMk cId="1546826716" sldId="263"/>
            <ac:spMk id="39" creationId="{107303E2-7D44-46E4-A0D5-73DF997491EC}"/>
          </ac:spMkLst>
        </pc:spChg>
        <pc:spChg chg="add del">
          <ac:chgData name="Iatridis, Panagiotis" userId="d06c9c15-f79c-4bed-83ef-da14a03f0c02" providerId="ADAL" clId="{0B1B5C9A-D1EE-452E-A301-A5067908D6BA}" dt="2023-03-06T13:15:00.105" v="3347"/>
          <ac:spMkLst>
            <pc:docMk/>
            <pc:sldMk cId="1546826716" sldId="263"/>
            <ac:spMk id="41" creationId="{D22AF24B-DF9B-4580-9019-8FABD7AC6F12}"/>
          </ac:spMkLst>
        </pc:spChg>
        <pc:spChg chg="add del">
          <ac:chgData name="Iatridis, Panagiotis" userId="d06c9c15-f79c-4bed-83ef-da14a03f0c02" providerId="ADAL" clId="{0B1B5C9A-D1EE-452E-A301-A5067908D6BA}" dt="2023-03-06T13:15:00.105" v="3347"/>
          <ac:spMkLst>
            <pc:docMk/>
            <pc:sldMk cId="1546826716" sldId="263"/>
            <ac:spMk id="43" creationId="{814E6672-D9A3-4574-B870-15130060A7E4}"/>
          </ac:spMkLst>
        </pc:spChg>
        <pc:graphicFrameChg chg="mod">
          <ac:chgData name="Iatridis, Panagiotis" userId="d06c9c15-f79c-4bed-83ef-da14a03f0c02" providerId="ADAL" clId="{0B1B5C9A-D1EE-452E-A301-A5067908D6BA}" dt="2023-03-06T14:08:44.021" v="3791" actId="478"/>
          <ac:graphicFrameMkLst>
            <pc:docMk/>
            <pc:sldMk cId="1546826716" sldId="263"/>
            <ac:graphicFrameMk id="7" creationId="{F1248F6B-16AA-3ADE-DC11-701ABF2F2103}"/>
          </ac:graphicFrameMkLst>
        </pc:graphicFrameChg>
      </pc:sldChg>
      <pc:sldChg chg="addSp delSp modSp add mod ord modTransition delAnim">
        <pc:chgData name="Iatridis, Panagiotis" userId="d06c9c15-f79c-4bed-83ef-da14a03f0c02" providerId="ADAL" clId="{0B1B5C9A-D1EE-452E-A301-A5067908D6BA}" dt="2023-03-08T11:15:35.157" v="6765"/>
        <pc:sldMkLst>
          <pc:docMk/>
          <pc:sldMk cId="2413975282" sldId="264"/>
        </pc:sldMkLst>
        <pc:spChg chg="mod">
          <ac:chgData name="Iatridis, Panagiotis" userId="d06c9c15-f79c-4bed-83ef-da14a03f0c02" providerId="ADAL" clId="{0B1B5C9A-D1EE-452E-A301-A5067908D6BA}" dt="2023-03-08T10:54:17.362" v="6226" actId="1076"/>
          <ac:spMkLst>
            <pc:docMk/>
            <pc:sldMk cId="2413975282" sldId="264"/>
            <ac:spMk id="2" creationId="{1339823B-2DAA-8DB5-AD0B-F8B14A55B579}"/>
          </ac:spMkLst>
        </pc:spChg>
        <pc:spChg chg="del mod">
          <ac:chgData name="Iatridis, Panagiotis" userId="d06c9c15-f79c-4bed-83ef-da14a03f0c02" providerId="ADAL" clId="{0B1B5C9A-D1EE-452E-A301-A5067908D6BA}" dt="2023-03-06T14:12:22.241" v="3832" actId="478"/>
          <ac:spMkLst>
            <pc:docMk/>
            <pc:sldMk cId="2413975282" sldId="264"/>
            <ac:spMk id="4" creationId="{CDDCBE7C-28BD-F913-60A0-05618B062656}"/>
          </ac:spMkLst>
        </pc:spChg>
        <pc:spChg chg="del">
          <ac:chgData name="Iatridis, Panagiotis" userId="d06c9c15-f79c-4bed-83ef-da14a03f0c02" providerId="ADAL" clId="{0B1B5C9A-D1EE-452E-A301-A5067908D6BA}" dt="2023-03-06T14:09:23.727" v="3796" actId="478"/>
          <ac:spMkLst>
            <pc:docMk/>
            <pc:sldMk cId="2413975282" sldId="264"/>
            <ac:spMk id="9" creationId="{1167A6AA-FE7C-ADCA-3004-F578F5F6B116}"/>
          </ac:spMkLst>
        </pc:spChg>
        <pc:spChg chg="del">
          <ac:chgData name="Iatridis, Panagiotis" userId="d06c9c15-f79c-4bed-83ef-da14a03f0c02" providerId="ADAL" clId="{0B1B5C9A-D1EE-452E-A301-A5067908D6BA}" dt="2023-03-06T14:09:21.305" v="3795" actId="478"/>
          <ac:spMkLst>
            <pc:docMk/>
            <pc:sldMk cId="2413975282" sldId="264"/>
            <ac:spMk id="11" creationId="{442931CB-9EEB-0565-E646-15B40655A318}"/>
          </ac:spMkLst>
        </pc:spChg>
        <pc:spChg chg="del">
          <ac:chgData name="Iatridis, Panagiotis" userId="d06c9c15-f79c-4bed-83ef-da14a03f0c02" providerId="ADAL" clId="{0B1B5C9A-D1EE-452E-A301-A5067908D6BA}" dt="2023-03-06T14:11:58.914" v="3830" actId="26606"/>
          <ac:spMkLst>
            <pc:docMk/>
            <pc:sldMk cId="2413975282" sldId="264"/>
            <ac:spMk id="130" creationId="{DD7EAFE6-2BB9-41FB-9CF4-588CFC708774}"/>
          </ac:spMkLst>
        </pc:spChg>
        <pc:spChg chg="del">
          <ac:chgData name="Iatridis, Panagiotis" userId="d06c9c15-f79c-4bed-83ef-da14a03f0c02" providerId="ADAL" clId="{0B1B5C9A-D1EE-452E-A301-A5067908D6BA}" dt="2023-03-06T14:11:58.914" v="3830" actId="26606"/>
          <ac:spMkLst>
            <pc:docMk/>
            <pc:sldMk cId="2413975282" sldId="264"/>
            <ac:spMk id="132" creationId="{C3E06833-B59C-442F-9A6A-F8F55936D530}"/>
          </ac:spMkLst>
        </pc:spChg>
        <pc:spChg chg="del">
          <ac:chgData name="Iatridis, Panagiotis" userId="d06c9c15-f79c-4bed-83ef-da14a03f0c02" providerId="ADAL" clId="{0B1B5C9A-D1EE-452E-A301-A5067908D6BA}" dt="2023-03-06T14:11:58.914" v="3830" actId="26606"/>
          <ac:spMkLst>
            <pc:docMk/>
            <pc:sldMk cId="2413975282" sldId="264"/>
            <ac:spMk id="134" creationId="{FA2016CF-2F24-4AE4-8A87-D9B6A3DE31E2}"/>
          </ac:spMkLst>
        </pc:spChg>
        <pc:spChg chg="add del">
          <ac:chgData name="Iatridis, Panagiotis" userId="d06c9c15-f79c-4bed-83ef-da14a03f0c02" providerId="ADAL" clId="{0B1B5C9A-D1EE-452E-A301-A5067908D6BA}" dt="2023-03-06T14:12:39.166" v="3833" actId="26606"/>
          <ac:spMkLst>
            <pc:docMk/>
            <pc:sldMk cId="2413975282" sldId="264"/>
            <ac:spMk id="139" creationId="{32768DCD-B824-413A-B330-8D57ADB3724C}"/>
          </ac:spMkLst>
        </pc:spChg>
        <pc:spChg chg="add del">
          <ac:chgData name="Iatridis, Panagiotis" userId="d06c9c15-f79c-4bed-83ef-da14a03f0c02" providerId="ADAL" clId="{0B1B5C9A-D1EE-452E-A301-A5067908D6BA}" dt="2023-03-06T14:12:57.226" v="3836" actId="26606"/>
          <ac:spMkLst>
            <pc:docMk/>
            <pc:sldMk cId="2413975282" sldId="264"/>
            <ac:spMk id="145" creationId="{DD7EAFE6-2BB9-41FB-9CF4-588CFC708774}"/>
          </ac:spMkLst>
        </pc:spChg>
        <pc:spChg chg="add del">
          <ac:chgData name="Iatridis, Panagiotis" userId="d06c9c15-f79c-4bed-83ef-da14a03f0c02" providerId="ADAL" clId="{0B1B5C9A-D1EE-452E-A301-A5067908D6BA}" dt="2023-03-06T14:12:57.226" v="3836" actId="26606"/>
          <ac:spMkLst>
            <pc:docMk/>
            <pc:sldMk cId="2413975282" sldId="264"/>
            <ac:spMk id="147" creationId="{8C37C960-91F5-4F61-B2CD-8A037920720B}"/>
          </ac:spMkLst>
        </pc:spChg>
        <pc:spChg chg="add del">
          <ac:chgData name="Iatridis, Panagiotis" userId="d06c9c15-f79c-4bed-83ef-da14a03f0c02" providerId="ADAL" clId="{0B1B5C9A-D1EE-452E-A301-A5067908D6BA}" dt="2023-03-06T14:12:57.226" v="3836" actId="26606"/>
          <ac:spMkLst>
            <pc:docMk/>
            <pc:sldMk cId="2413975282" sldId="264"/>
            <ac:spMk id="149" creationId="{A5C31099-1BBD-40CE-BC60-FCE50741940D}"/>
          </ac:spMkLst>
        </pc:spChg>
        <pc:spChg chg="add del">
          <ac:chgData name="Iatridis, Panagiotis" userId="d06c9c15-f79c-4bed-83ef-da14a03f0c02" providerId="ADAL" clId="{0B1B5C9A-D1EE-452E-A301-A5067908D6BA}" dt="2023-03-06T14:12:57.226" v="3836" actId="26606"/>
          <ac:spMkLst>
            <pc:docMk/>
            <pc:sldMk cId="2413975282" sldId="264"/>
            <ac:spMk id="151" creationId="{EA2846BE-460A-477B-A2F4-52F298BF43EE}"/>
          </ac:spMkLst>
        </pc:spChg>
        <pc:spChg chg="add del">
          <ac:chgData name="Iatridis, Panagiotis" userId="d06c9c15-f79c-4bed-83ef-da14a03f0c02" providerId="ADAL" clId="{0B1B5C9A-D1EE-452E-A301-A5067908D6BA}" dt="2023-03-06T14:12:57.226" v="3836" actId="26606"/>
          <ac:spMkLst>
            <pc:docMk/>
            <pc:sldMk cId="2413975282" sldId="264"/>
            <ac:spMk id="153" creationId="{C8401D34-2155-4B53-A686-7345BE15C466}"/>
          </ac:spMkLst>
        </pc:spChg>
        <pc:spChg chg="add del">
          <ac:chgData name="Iatridis, Panagiotis" userId="d06c9c15-f79c-4bed-83ef-da14a03f0c02" providerId="ADAL" clId="{0B1B5C9A-D1EE-452E-A301-A5067908D6BA}" dt="2023-03-06T14:12:57.226" v="3836" actId="26606"/>
          <ac:spMkLst>
            <pc:docMk/>
            <pc:sldMk cId="2413975282" sldId="264"/>
            <ac:spMk id="155" creationId="{E37BCD97-E1A4-4EBB-8D1C-8CC0B55A64B2}"/>
          </ac:spMkLst>
        </pc:spChg>
        <pc:spChg chg="add del">
          <ac:chgData name="Iatridis, Panagiotis" userId="d06c9c15-f79c-4bed-83ef-da14a03f0c02" providerId="ADAL" clId="{0B1B5C9A-D1EE-452E-A301-A5067908D6BA}" dt="2023-03-06T14:12:57.226" v="3836" actId="26606"/>
          <ac:spMkLst>
            <pc:docMk/>
            <pc:sldMk cId="2413975282" sldId="264"/>
            <ac:spMk id="157" creationId="{5EDC1F21-AC5B-4D05-9108-5E5D2894884F}"/>
          </ac:spMkLst>
        </pc:spChg>
        <pc:spChg chg="add del">
          <ac:chgData name="Iatridis, Panagiotis" userId="d06c9c15-f79c-4bed-83ef-da14a03f0c02" providerId="ADAL" clId="{0B1B5C9A-D1EE-452E-A301-A5067908D6BA}" dt="2023-03-06T14:13:41.823" v="3838" actId="26606"/>
          <ac:spMkLst>
            <pc:docMk/>
            <pc:sldMk cId="2413975282" sldId="264"/>
            <ac:spMk id="162" creationId="{DD7EAFE6-2BB9-41FB-9CF4-588CFC708774}"/>
          </ac:spMkLst>
        </pc:spChg>
        <pc:spChg chg="add del">
          <ac:chgData name="Iatridis, Panagiotis" userId="d06c9c15-f79c-4bed-83ef-da14a03f0c02" providerId="ADAL" clId="{0B1B5C9A-D1EE-452E-A301-A5067908D6BA}" dt="2023-03-06T14:13:41.823" v="3838" actId="26606"/>
          <ac:spMkLst>
            <pc:docMk/>
            <pc:sldMk cId="2413975282" sldId="264"/>
            <ac:spMk id="164" creationId="{8C37C960-91F5-4F61-B2CD-8A037920720B}"/>
          </ac:spMkLst>
        </pc:spChg>
        <pc:spChg chg="add del">
          <ac:chgData name="Iatridis, Panagiotis" userId="d06c9c15-f79c-4bed-83ef-da14a03f0c02" providerId="ADAL" clId="{0B1B5C9A-D1EE-452E-A301-A5067908D6BA}" dt="2023-03-06T14:13:41.823" v="3838" actId="26606"/>
          <ac:spMkLst>
            <pc:docMk/>
            <pc:sldMk cId="2413975282" sldId="264"/>
            <ac:spMk id="166" creationId="{50F155B6-ACA8-4C58-AAB6-CAFC981FF9EA}"/>
          </ac:spMkLst>
        </pc:spChg>
        <pc:spChg chg="add del">
          <ac:chgData name="Iatridis, Panagiotis" userId="d06c9c15-f79c-4bed-83ef-da14a03f0c02" providerId="ADAL" clId="{0B1B5C9A-D1EE-452E-A301-A5067908D6BA}" dt="2023-03-06T14:13:41.823" v="3838" actId="26606"/>
          <ac:spMkLst>
            <pc:docMk/>
            <pc:sldMk cId="2413975282" sldId="264"/>
            <ac:spMk id="168" creationId="{A5C31099-1BBD-40CE-BC60-FCE50741940D}"/>
          </ac:spMkLst>
        </pc:spChg>
        <pc:spChg chg="add del">
          <ac:chgData name="Iatridis, Panagiotis" userId="d06c9c15-f79c-4bed-83ef-da14a03f0c02" providerId="ADAL" clId="{0B1B5C9A-D1EE-452E-A301-A5067908D6BA}" dt="2023-03-06T14:14:07.217" v="3840" actId="26606"/>
          <ac:spMkLst>
            <pc:docMk/>
            <pc:sldMk cId="2413975282" sldId="264"/>
            <ac:spMk id="174" creationId="{DD7EAFE6-2BB9-41FB-9CF4-588CFC708774}"/>
          </ac:spMkLst>
        </pc:spChg>
        <pc:spChg chg="add del">
          <ac:chgData name="Iatridis, Panagiotis" userId="d06c9c15-f79c-4bed-83ef-da14a03f0c02" providerId="ADAL" clId="{0B1B5C9A-D1EE-452E-A301-A5067908D6BA}" dt="2023-03-06T14:14:07.217" v="3840" actId="26606"/>
          <ac:spMkLst>
            <pc:docMk/>
            <pc:sldMk cId="2413975282" sldId="264"/>
            <ac:spMk id="176" creationId="{610334BF-0422-4A9A-BE46-AEB8C348BAC4}"/>
          </ac:spMkLst>
        </pc:spChg>
        <pc:spChg chg="add del">
          <ac:chgData name="Iatridis, Panagiotis" userId="d06c9c15-f79c-4bed-83ef-da14a03f0c02" providerId="ADAL" clId="{0B1B5C9A-D1EE-452E-A301-A5067908D6BA}" dt="2023-03-06T14:14:07.217" v="3840" actId="26606"/>
          <ac:spMkLst>
            <pc:docMk/>
            <pc:sldMk cId="2413975282" sldId="264"/>
            <ac:spMk id="178" creationId="{C98F2823-0279-49D8-928D-754B222533EF}"/>
          </ac:spMkLst>
        </pc:spChg>
        <pc:spChg chg="add del">
          <ac:chgData name="Iatridis, Panagiotis" userId="d06c9c15-f79c-4bed-83ef-da14a03f0c02" providerId="ADAL" clId="{0B1B5C9A-D1EE-452E-A301-A5067908D6BA}" dt="2023-03-06T14:14:07.217" v="3840" actId="26606"/>
          <ac:spMkLst>
            <pc:docMk/>
            <pc:sldMk cId="2413975282" sldId="264"/>
            <ac:spMk id="180" creationId="{02E45E95-311C-41C7-A882-6E43F0806865}"/>
          </ac:spMkLst>
        </pc:spChg>
        <pc:spChg chg="add del">
          <ac:chgData name="Iatridis, Panagiotis" userId="d06c9c15-f79c-4bed-83ef-da14a03f0c02" providerId="ADAL" clId="{0B1B5C9A-D1EE-452E-A301-A5067908D6BA}" dt="2023-03-06T14:14:07.217" v="3840" actId="26606"/>
          <ac:spMkLst>
            <pc:docMk/>
            <pc:sldMk cId="2413975282" sldId="264"/>
            <ac:spMk id="182" creationId="{B7299D5D-ECC5-41EB-B830-C3A35FB35516}"/>
          </ac:spMkLst>
        </pc:spChg>
        <pc:spChg chg="add del">
          <ac:chgData name="Iatridis, Panagiotis" userId="d06c9c15-f79c-4bed-83ef-da14a03f0c02" providerId="ADAL" clId="{0B1B5C9A-D1EE-452E-A301-A5067908D6BA}" dt="2023-03-06T14:14:07.217" v="3840" actId="26606"/>
          <ac:spMkLst>
            <pc:docMk/>
            <pc:sldMk cId="2413975282" sldId="264"/>
            <ac:spMk id="184" creationId="{88C91735-5EFE-44D1-8CC6-FDF0D11B6F5D}"/>
          </ac:spMkLst>
        </pc:spChg>
        <pc:spChg chg="add del">
          <ac:chgData name="Iatridis, Panagiotis" userId="d06c9c15-f79c-4bed-83ef-da14a03f0c02" providerId="ADAL" clId="{0B1B5C9A-D1EE-452E-A301-A5067908D6BA}" dt="2023-03-06T14:14:07.217" v="3840" actId="26606"/>
          <ac:spMkLst>
            <pc:docMk/>
            <pc:sldMk cId="2413975282" sldId="264"/>
            <ac:spMk id="186" creationId="{D33F926C-2613-475D-AEE4-CD7D87D3BA2D}"/>
          </ac:spMkLst>
        </pc:spChg>
        <pc:spChg chg="add del">
          <ac:chgData name="Iatridis, Panagiotis" userId="d06c9c15-f79c-4bed-83ef-da14a03f0c02" providerId="ADAL" clId="{0B1B5C9A-D1EE-452E-A301-A5067908D6BA}" dt="2023-03-06T14:14:07.217" v="3840" actId="26606"/>
          <ac:spMkLst>
            <pc:docMk/>
            <pc:sldMk cId="2413975282" sldId="264"/>
            <ac:spMk id="188" creationId="{1FD32A06-E9FE-4F5A-88A6-84905A72C26F}"/>
          </ac:spMkLst>
        </pc:spChg>
        <pc:spChg chg="add del">
          <ac:chgData name="Iatridis, Panagiotis" userId="d06c9c15-f79c-4bed-83ef-da14a03f0c02" providerId="ADAL" clId="{0B1B5C9A-D1EE-452E-A301-A5067908D6BA}" dt="2023-03-06T14:14:39.473" v="3842" actId="26606"/>
          <ac:spMkLst>
            <pc:docMk/>
            <pc:sldMk cId="2413975282" sldId="264"/>
            <ac:spMk id="194" creationId="{DD7EAFE6-2BB9-41FB-9CF4-588CFC708774}"/>
          </ac:spMkLst>
        </pc:spChg>
        <pc:spChg chg="add del">
          <ac:chgData name="Iatridis, Panagiotis" userId="d06c9c15-f79c-4bed-83ef-da14a03f0c02" providerId="ADAL" clId="{0B1B5C9A-D1EE-452E-A301-A5067908D6BA}" dt="2023-03-06T14:14:39.473" v="3842" actId="26606"/>
          <ac:spMkLst>
            <pc:docMk/>
            <pc:sldMk cId="2413975282" sldId="264"/>
            <ac:spMk id="196" creationId="{8C37C960-91F5-4F61-B2CD-8A037920720B}"/>
          </ac:spMkLst>
        </pc:spChg>
        <pc:spChg chg="add del">
          <ac:chgData name="Iatridis, Panagiotis" userId="d06c9c15-f79c-4bed-83ef-da14a03f0c02" providerId="ADAL" clId="{0B1B5C9A-D1EE-452E-A301-A5067908D6BA}" dt="2023-03-06T14:14:39.473" v="3842" actId="26606"/>
          <ac:spMkLst>
            <pc:docMk/>
            <pc:sldMk cId="2413975282" sldId="264"/>
            <ac:spMk id="198" creationId="{50F155B6-ACA8-4C58-AAB6-CAFC981FF9EA}"/>
          </ac:spMkLst>
        </pc:spChg>
        <pc:spChg chg="add del">
          <ac:chgData name="Iatridis, Panagiotis" userId="d06c9c15-f79c-4bed-83ef-da14a03f0c02" providerId="ADAL" clId="{0B1B5C9A-D1EE-452E-A301-A5067908D6BA}" dt="2023-03-06T14:14:39.473" v="3842" actId="26606"/>
          <ac:spMkLst>
            <pc:docMk/>
            <pc:sldMk cId="2413975282" sldId="264"/>
            <ac:spMk id="200" creationId="{A5C31099-1BBD-40CE-BC60-FCE50741940D}"/>
          </ac:spMkLst>
        </pc:spChg>
        <pc:spChg chg="add">
          <ac:chgData name="Iatridis, Panagiotis" userId="d06c9c15-f79c-4bed-83ef-da14a03f0c02" providerId="ADAL" clId="{0B1B5C9A-D1EE-452E-A301-A5067908D6BA}" dt="2023-03-06T14:14:39.473" v="3842" actId="26606"/>
          <ac:spMkLst>
            <pc:docMk/>
            <pc:sldMk cId="2413975282" sldId="264"/>
            <ac:spMk id="206" creationId="{DD7EAFE6-2BB9-41FB-9CF4-588CFC708774}"/>
          </ac:spMkLst>
        </pc:spChg>
        <pc:spChg chg="add">
          <ac:chgData name="Iatridis, Panagiotis" userId="d06c9c15-f79c-4bed-83ef-da14a03f0c02" providerId="ADAL" clId="{0B1B5C9A-D1EE-452E-A301-A5067908D6BA}" dt="2023-03-06T14:14:39.473" v="3842" actId="26606"/>
          <ac:spMkLst>
            <pc:docMk/>
            <pc:sldMk cId="2413975282" sldId="264"/>
            <ac:spMk id="208" creationId="{8C37C960-91F5-4F61-B2CD-8A037920720B}"/>
          </ac:spMkLst>
        </pc:spChg>
        <pc:spChg chg="add">
          <ac:chgData name="Iatridis, Panagiotis" userId="d06c9c15-f79c-4bed-83ef-da14a03f0c02" providerId="ADAL" clId="{0B1B5C9A-D1EE-452E-A301-A5067908D6BA}" dt="2023-03-06T14:14:39.473" v="3842" actId="26606"/>
          <ac:spMkLst>
            <pc:docMk/>
            <pc:sldMk cId="2413975282" sldId="264"/>
            <ac:spMk id="210" creationId="{50F155B6-ACA8-4C58-AAB6-CAFC981FF9EA}"/>
          </ac:spMkLst>
        </pc:spChg>
        <pc:spChg chg="add">
          <ac:chgData name="Iatridis, Panagiotis" userId="d06c9c15-f79c-4bed-83ef-da14a03f0c02" providerId="ADAL" clId="{0B1B5C9A-D1EE-452E-A301-A5067908D6BA}" dt="2023-03-06T14:14:39.473" v="3842" actId="26606"/>
          <ac:spMkLst>
            <pc:docMk/>
            <pc:sldMk cId="2413975282" sldId="264"/>
            <ac:spMk id="212" creationId="{A5C31099-1BBD-40CE-BC60-FCE50741940D}"/>
          </ac:spMkLst>
        </pc:spChg>
        <pc:picChg chg="del mod">
          <ac:chgData name="Iatridis, Panagiotis" userId="d06c9c15-f79c-4bed-83ef-da14a03f0c02" providerId="ADAL" clId="{0B1B5C9A-D1EE-452E-A301-A5067908D6BA}" dt="2023-03-06T14:12:08.699" v="3831" actId="478"/>
          <ac:picMkLst>
            <pc:docMk/>
            <pc:sldMk cId="2413975282" sldId="264"/>
            <ac:picMk id="127" creationId="{EA8F1B61-0379-507F-EA10-B09E14E0E1E9}"/>
          </ac:picMkLst>
        </pc:picChg>
        <pc:picChg chg="add del mod ord">
          <ac:chgData name="Iatridis, Panagiotis" userId="d06c9c15-f79c-4bed-83ef-da14a03f0c02" providerId="ADAL" clId="{0B1B5C9A-D1EE-452E-A301-A5067908D6BA}" dt="2023-03-06T14:13:17.681" v="3837" actId="478"/>
          <ac:picMkLst>
            <pc:docMk/>
            <pc:sldMk cId="2413975282" sldId="264"/>
            <ac:picMk id="141" creationId="{212BE906-52A3-7EAF-081A-670A09BD1971}"/>
          </ac:picMkLst>
        </pc:picChg>
        <pc:picChg chg="add del">
          <ac:chgData name="Iatridis, Panagiotis" userId="d06c9c15-f79c-4bed-83ef-da14a03f0c02" providerId="ADAL" clId="{0B1B5C9A-D1EE-452E-A301-A5067908D6BA}" dt="2023-03-06T14:13:45.821" v="3839" actId="478"/>
          <ac:picMkLst>
            <pc:docMk/>
            <pc:sldMk cId="2413975282" sldId="264"/>
            <ac:picMk id="170" creationId="{8247025A-11EA-3942-300A-066FC4CA8EC1}"/>
          </ac:picMkLst>
        </pc:picChg>
        <pc:picChg chg="add del">
          <ac:chgData name="Iatridis, Panagiotis" userId="d06c9c15-f79c-4bed-83ef-da14a03f0c02" providerId="ADAL" clId="{0B1B5C9A-D1EE-452E-A301-A5067908D6BA}" dt="2023-03-06T14:14:17.632" v="3841" actId="478"/>
          <ac:picMkLst>
            <pc:docMk/>
            <pc:sldMk cId="2413975282" sldId="264"/>
            <ac:picMk id="190" creationId="{417133D3-F830-AB9B-7C04-A2D005C845ED}"/>
          </ac:picMkLst>
        </pc:picChg>
        <pc:picChg chg="add">
          <ac:chgData name="Iatridis, Panagiotis" userId="d06c9c15-f79c-4bed-83ef-da14a03f0c02" providerId="ADAL" clId="{0B1B5C9A-D1EE-452E-A301-A5067908D6BA}" dt="2023-03-06T14:14:39.473" v="3842" actId="26606"/>
          <ac:picMkLst>
            <pc:docMk/>
            <pc:sldMk cId="2413975282" sldId="264"/>
            <ac:picMk id="202" creationId="{67681BC5-B962-D57B-376B-BC680BAE40DA}"/>
          </ac:picMkLst>
        </pc:picChg>
      </pc:sldChg>
      <pc:sldChg chg="addSp delSp modSp add mod modTransition modAnim">
        <pc:chgData name="Iatridis, Panagiotis" userId="d06c9c15-f79c-4bed-83ef-da14a03f0c02" providerId="ADAL" clId="{0B1B5C9A-D1EE-452E-A301-A5067908D6BA}" dt="2023-03-08T11:02:04.179" v="6364" actId="14100"/>
        <pc:sldMkLst>
          <pc:docMk/>
          <pc:sldMk cId="1511237845" sldId="265"/>
        </pc:sldMkLst>
        <pc:spChg chg="mod">
          <ac:chgData name="Iatridis, Panagiotis" userId="d06c9c15-f79c-4bed-83ef-da14a03f0c02" providerId="ADAL" clId="{0B1B5C9A-D1EE-452E-A301-A5067908D6BA}" dt="2023-03-06T14:33:23.965" v="4594" actId="1076"/>
          <ac:spMkLst>
            <pc:docMk/>
            <pc:sldMk cId="1511237845" sldId="265"/>
            <ac:spMk id="2" creationId="{1339823B-2DAA-8DB5-AD0B-F8B14A55B579}"/>
          </ac:spMkLst>
        </pc:spChg>
        <pc:spChg chg="add del mod">
          <ac:chgData name="Iatridis, Panagiotis" userId="d06c9c15-f79c-4bed-83ef-da14a03f0c02" providerId="ADAL" clId="{0B1B5C9A-D1EE-452E-A301-A5067908D6BA}" dt="2023-03-06T14:17:27.930" v="3882"/>
          <ac:spMkLst>
            <pc:docMk/>
            <pc:sldMk cId="1511237845" sldId="265"/>
            <ac:spMk id="3" creationId="{B1F51BED-F6A6-F65C-D033-4FCDA89A5997}"/>
          </ac:spMkLst>
        </pc:spChg>
        <pc:spChg chg="add del mod">
          <ac:chgData name="Iatridis, Panagiotis" userId="d06c9c15-f79c-4bed-83ef-da14a03f0c02" providerId="ADAL" clId="{0B1B5C9A-D1EE-452E-A301-A5067908D6BA}" dt="2023-03-06T14:18:50.170" v="3894" actId="478"/>
          <ac:spMkLst>
            <pc:docMk/>
            <pc:sldMk cId="1511237845" sldId="265"/>
            <ac:spMk id="4" creationId="{F3804D20-DBD9-976A-0DC0-04B30E82058C}"/>
          </ac:spMkLst>
        </pc:spChg>
        <pc:spChg chg="add mod">
          <ac:chgData name="Iatridis, Panagiotis" userId="d06c9c15-f79c-4bed-83ef-da14a03f0c02" providerId="ADAL" clId="{0B1B5C9A-D1EE-452E-A301-A5067908D6BA}" dt="2023-03-08T11:01:59.786" v="6363" actId="14100"/>
          <ac:spMkLst>
            <pc:docMk/>
            <pc:sldMk cId="1511237845" sldId="265"/>
            <ac:spMk id="5" creationId="{6D46B05D-DBE0-C8BE-ABFB-535945F4BF7B}"/>
          </ac:spMkLst>
        </pc:spChg>
        <pc:spChg chg="add mod">
          <ac:chgData name="Iatridis, Panagiotis" userId="d06c9c15-f79c-4bed-83ef-da14a03f0c02" providerId="ADAL" clId="{0B1B5C9A-D1EE-452E-A301-A5067908D6BA}" dt="2023-03-08T11:01:56.170" v="6362" actId="14100"/>
          <ac:spMkLst>
            <pc:docMk/>
            <pc:sldMk cId="1511237845" sldId="265"/>
            <ac:spMk id="6" creationId="{E5EEDDF9-D261-9EFA-86CB-4BACDA25E0F8}"/>
          </ac:spMkLst>
        </pc:spChg>
        <pc:spChg chg="add mod">
          <ac:chgData name="Iatridis, Panagiotis" userId="d06c9c15-f79c-4bed-83ef-da14a03f0c02" providerId="ADAL" clId="{0B1B5C9A-D1EE-452E-A301-A5067908D6BA}" dt="2023-03-08T11:01:51.259" v="6361" actId="14100"/>
          <ac:spMkLst>
            <pc:docMk/>
            <pc:sldMk cId="1511237845" sldId="265"/>
            <ac:spMk id="7" creationId="{6060336A-6062-ED10-4C08-306A6D18BBA2}"/>
          </ac:spMkLst>
        </pc:spChg>
        <pc:spChg chg="add mod">
          <ac:chgData name="Iatridis, Panagiotis" userId="d06c9c15-f79c-4bed-83ef-da14a03f0c02" providerId="ADAL" clId="{0B1B5C9A-D1EE-452E-A301-A5067908D6BA}" dt="2023-03-08T11:01:48.435" v="6360" actId="14100"/>
          <ac:spMkLst>
            <pc:docMk/>
            <pc:sldMk cId="1511237845" sldId="265"/>
            <ac:spMk id="8" creationId="{0F40CFD9-6FA0-9989-BCA1-1FC7413899BF}"/>
          </ac:spMkLst>
        </pc:spChg>
        <pc:spChg chg="add mod">
          <ac:chgData name="Iatridis, Panagiotis" userId="d06c9c15-f79c-4bed-83ef-da14a03f0c02" providerId="ADAL" clId="{0B1B5C9A-D1EE-452E-A301-A5067908D6BA}" dt="2023-03-08T11:02:04.179" v="6364" actId="14100"/>
          <ac:spMkLst>
            <pc:docMk/>
            <pc:sldMk cId="1511237845" sldId="265"/>
            <ac:spMk id="9" creationId="{6B8FFCFC-E3F9-8111-03D2-0115B3BD6D99}"/>
          </ac:spMkLst>
        </pc:spChg>
        <pc:spChg chg="del">
          <ac:chgData name="Iatridis, Panagiotis" userId="d06c9c15-f79c-4bed-83ef-da14a03f0c02" providerId="ADAL" clId="{0B1B5C9A-D1EE-452E-A301-A5067908D6BA}" dt="2023-03-06T14:16:00.585" v="3871" actId="26606"/>
          <ac:spMkLst>
            <pc:docMk/>
            <pc:sldMk cId="1511237845" sldId="265"/>
            <ac:spMk id="206" creationId="{DD7EAFE6-2BB9-41FB-9CF4-588CFC708774}"/>
          </ac:spMkLst>
        </pc:spChg>
        <pc:spChg chg="del">
          <ac:chgData name="Iatridis, Panagiotis" userId="d06c9c15-f79c-4bed-83ef-da14a03f0c02" providerId="ADAL" clId="{0B1B5C9A-D1EE-452E-A301-A5067908D6BA}" dt="2023-03-06T14:16:00.585" v="3871" actId="26606"/>
          <ac:spMkLst>
            <pc:docMk/>
            <pc:sldMk cId="1511237845" sldId="265"/>
            <ac:spMk id="208" creationId="{8C37C960-91F5-4F61-B2CD-8A037920720B}"/>
          </ac:spMkLst>
        </pc:spChg>
        <pc:spChg chg="del">
          <ac:chgData name="Iatridis, Panagiotis" userId="d06c9c15-f79c-4bed-83ef-da14a03f0c02" providerId="ADAL" clId="{0B1B5C9A-D1EE-452E-A301-A5067908D6BA}" dt="2023-03-06T14:16:00.585" v="3871" actId="26606"/>
          <ac:spMkLst>
            <pc:docMk/>
            <pc:sldMk cId="1511237845" sldId="265"/>
            <ac:spMk id="210" creationId="{50F155B6-ACA8-4C58-AAB6-CAFC981FF9EA}"/>
          </ac:spMkLst>
        </pc:spChg>
        <pc:spChg chg="del">
          <ac:chgData name="Iatridis, Panagiotis" userId="d06c9c15-f79c-4bed-83ef-da14a03f0c02" providerId="ADAL" clId="{0B1B5C9A-D1EE-452E-A301-A5067908D6BA}" dt="2023-03-06T14:16:00.585" v="3871" actId="26606"/>
          <ac:spMkLst>
            <pc:docMk/>
            <pc:sldMk cId="1511237845" sldId="265"/>
            <ac:spMk id="212" creationId="{A5C31099-1BBD-40CE-BC60-FCE50741940D}"/>
          </ac:spMkLst>
        </pc:spChg>
        <pc:spChg chg="add del">
          <ac:chgData name="Iatridis, Panagiotis" userId="d06c9c15-f79c-4bed-83ef-da14a03f0c02" providerId="ADAL" clId="{0B1B5C9A-D1EE-452E-A301-A5067908D6BA}" dt="2023-03-06T14:17:23.317" v="3878" actId="26606"/>
          <ac:spMkLst>
            <pc:docMk/>
            <pc:sldMk cId="1511237845" sldId="265"/>
            <ac:spMk id="219" creationId="{DD7EAFE6-2BB9-41FB-9CF4-588CFC708774}"/>
          </ac:spMkLst>
        </pc:spChg>
        <pc:spChg chg="add del">
          <ac:chgData name="Iatridis, Panagiotis" userId="d06c9c15-f79c-4bed-83ef-da14a03f0c02" providerId="ADAL" clId="{0B1B5C9A-D1EE-452E-A301-A5067908D6BA}" dt="2023-03-06T14:17:23.317" v="3878" actId="26606"/>
          <ac:spMkLst>
            <pc:docMk/>
            <pc:sldMk cId="1511237845" sldId="265"/>
            <ac:spMk id="221" creationId="{610334BF-0422-4A9A-BE46-AEB8C348BAC4}"/>
          </ac:spMkLst>
        </pc:spChg>
        <pc:spChg chg="add del">
          <ac:chgData name="Iatridis, Panagiotis" userId="d06c9c15-f79c-4bed-83ef-da14a03f0c02" providerId="ADAL" clId="{0B1B5C9A-D1EE-452E-A301-A5067908D6BA}" dt="2023-03-06T14:17:23.317" v="3878" actId="26606"/>
          <ac:spMkLst>
            <pc:docMk/>
            <pc:sldMk cId="1511237845" sldId="265"/>
            <ac:spMk id="223" creationId="{C98F2823-0279-49D8-928D-754B222533EF}"/>
          </ac:spMkLst>
        </pc:spChg>
        <pc:spChg chg="add del">
          <ac:chgData name="Iatridis, Panagiotis" userId="d06c9c15-f79c-4bed-83ef-da14a03f0c02" providerId="ADAL" clId="{0B1B5C9A-D1EE-452E-A301-A5067908D6BA}" dt="2023-03-06T14:17:23.317" v="3878" actId="26606"/>
          <ac:spMkLst>
            <pc:docMk/>
            <pc:sldMk cId="1511237845" sldId="265"/>
            <ac:spMk id="225" creationId="{02E45E95-311C-41C7-A882-6E43F0806865}"/>
          </ac:spMkLst>
        </pc:spChg>
        <pc:spChg chg="add del">
          <ac:chgData name="Iatridis, Panagiotis" userId="d06c9c15-f79c-4bed-83ef-da14a03f0c02" providerId="ADAL" clId="{0B1B5C9A-D1EE-452E-A301-A5067908D6BA}" dt="2023-03-06T14:17:23.317" v="3878" actId="26606"/>
          <ac:spMkLst>
            <pc:docMk/>
            <pc:sldMk cId="1511237845" sldId="265"/>
            <ac:spMk id="227" creationId="{B7299D5D-ECC5-41EB-B830-C3A35FB35516}"/>
          </ac:spMkLst>
        </pc:spChg>
        <pc:spChg chg="add del">
          <ac:chgData name="Iatridis, Panagiotis" userId="d06c9c15-f79c-4bed-83ef-da14a03f0c02" providerId="ADAL" clId="{0B1B5C9A-D1EE-452E-A301-A5067908D6BA}" dt="2023-03-06T14:17:23.317" v="3878" actId="26606"/>
          <ac:spMkLst>
            <pc:docMk/>
            <pc:sldMk cId="1511237845" sldId="265"/>
            <ac:spMk id="229" creationId="{88C91735-5EFE-44D1-8CC6-FDF0D11B6F5D}"/>
          </ac:spMkLst>
        </pc:spChg>
        <pc:spChg chg="add del">
          <ac:chgData name="Iatridis, Panagiotis" userId="d06c9c15-f79c-4bed-83ef-da14a03f0c02" providerId="ADAL" clId="{0B1B5C9A-D1EE-452E-A301-A5067908D6BA}" dt="2023-03-06T14:17:23.317" v="3878" actId="26606"/>
          <ac:spMkLst>
            <pc:docMk/>
            <pc:sldMk cId="1511237845" sldId="265"/>
            <ac:spMk id="231" creationId="{D33F926C-2613-475D-AEE4-CD7D87D3BA2D}"/>
          </ac:spMkLst>
        </pc:spChg>
        <pc:spChg chg="add">
          <ac:chgData name="Iatridis, Panagiotis" userId="d06c9c15-f79c-4bed-83ef-da14a03f0c02" providerId="ADAL" clId="{0B1B5C9A-D1EE-452E-A301-A5067908D6BA}" dt="2023-03-06T14:17:23.317" v="3878" actId="26606"/>
          <ac:spMkLst>
            <pc:docMk/>
            <pc:sldMk cId="1511237845" sldId="265"/>
            <ac:spMk id="236" creationId="{DD7EAFE6-2BB9-41FB-9CF4-588CFC708774}"/>
          </ac:spMkLst>
        </pc:spChg>
        <pc:spChg chg="add">
          <ac:chgData name="Iatridis, Panagiotis" userId="d06c9c15-f79c-4bed-83ef-da14a03f0c02" providerId="ADAL" clId="{0B1B5C9A-D1EE-452E-A301-A5067908D6BA}" dt="2023-03-06T14:17:23.317" v="3878" actId="26606"/>
          <ac:spMkLst>
            <pc:docMk/>
            <pc:sldMk cId="1511237845" sldId="265"/>
            <ac:spMk id="238" creationId="{C3E06833-B59C-442F-9A6A-F8F55936D530}"/>
          </ac:spMkLst>
        </pc:spChg>
        <pc:spChg chg="add">
          <ac:chgData name="Iatridis, Panagiotis" userId="d06c9c15-f79c-4bed-83ef-da14a03f0c02" providerId="ADAL" clId="{0B1B5C9A-D1EE-452E-A301-A5067908D6BA}" dt="2023-03-06T14:17:23.317" v="3878" actId="26606"/>
          <ac:spMkLst>
            <pc:docMk/>
            <pc:sldMk cId="1511237845" sldId="265"/>
            <ac:spMk id="240" creationId="{FA2016CF-2F24-4AE4-8A87-D9B6A3DE31E2}"/>
          </ac:spMkLst>
        </pc:spChg>
        <pc:picChg chg="del">
          <ac:chgData name="Iatridis, Panagiotis" userId="d06c9c15-f79c-4bed-83ef-da14a03f0c02" providerId="ADAL" clId="{0B1B5C9A-D1EE-452E-A301-A5067908D6BA}" dt="2023-03-06T14:15:35.160" v="3869" actId="478"/>
          <ac:picMkLst>
            <pc:docMk/>
            <pc:sldMk cId="1511237845" sldId="265"/>
            <ac:picMk id="202" creationId="{67681BC5-B962-D57B-376B-BC680BAE40DA}"/>
          </ac:picMkLst>
        </pc:picChg>
        <pc:picChg chg="add mod">
          <ac:chgData name="Iatridis, Panagiotis" userId="d06c9c15-f79c-4bed-83ef-da14a03f0c02" providerId="ADAL" clId="{0B1B5C9A-D1EE-452E-A301-A5067908D6BA}" dt="2023-03-06T14:29:14.329" v="4437" actId="1076"/>
          <ac:picMkLst>
            <pc:docMk/>
            <pc:sldMk cId="1511237845" sldId="265"/>
            <ac:picMk id="216" creationId="{88C95E7A-2591-5235-D5C9-CE6787F06837}"/>
          </ac:picMkLst>
        </pc:picChg>
      </pc:sldChg>
      <pc:sldChg chg="addSp delSp modSp add mod delAnim modAnim">
        <pc:chgData name="Iatridis, Panagiotis" userId="d06c9c15-f79c-4bed-83ef-da14a03f0c02" providerId="ADAL" clId="{0B1B5C9A-D1EE-452E-A301-A5067908D6BA}" dt="2023-03-08T11:02:31.339" v="6377" actId="20577"/>
        <pc:sldMkLst>
          <pc:docMk/>
          <pc:sldMk cId="2406612275" sldId="266"/>
        </pc:sldMkLst>
        <pc:spChg chg="del mod">
          <ac:chgData name="Iatridis, Panagiotis" userId="d06c9c15-f79c-4bed-83ef-da14a03f0c02" providerId="ADAL" clId="{0B1B5C9A-D1EE-452E-A301-A5067908D6BA}" dt="2023-03-06T14:40:31.502" v="4717" actId="478"/>
          <ac:spMkLst>
            <pc:docMk/>
            <pc:sldMk cId="2406612275" sldId="266"/>
            <ac:spMk id="2" creationId="{1339823B-2DAA-8DB5-AD0B-F8B14A55B579}"/>
          </ac:spMkLst>
        </pc:spChg>
        <pc:spChg chg="add del mod">
          <ac:chgData name="Iatridis, Panagiotis" userId="d06c9c15-f79c-4bed-83ef-da14a03f0c02" providerId="ADAL" clId="{0B1B5C9A-D1EE-452E-A301-A5067908D6BA}" dt="2023-03-06T14:40:45.723" v="4721" actId="478"/>
          <ac:spMkLst>
            <pc:docMk/>
            <pc:sldMk cId="2406612275" sldId="266"/>
            <ac:spMk id="4" creationId="{A3115C9D-25AB-DFD1-AE67-74346BA654B5}"/>
          </ac:spMkLst>
        </pc:spChg>
        <pc:spChg chg="del">
          <ac:chgData name="Iatridis, Panagiotis" userId="d06c9c15-f79c-4bed-83ef-da14a03f0c02" providerId="ADAL" clId="{0B1B5C9A-D1EE-452E-A301-A5067908D6BA}" dt="2023-03-06T14:36:26.596" v="4640" actId="478"/>
          <ac:spMkLst>
            <pc:docMk/>
            <pc:sldMk cId="2406612275" sldId="266"/>
            <ac:spMk id="5" creationId="{6D46B05D-DBE0-C8BE-ABFB-535945F4BF7B}"/>
          </ac:spMkLst>
        </pc:spChg>
        <pc:spChg chg="del">
          <ac:chgData name="Iatridis, Panagiotis" userId="d06c9c15-f79c-4bed-83ef-da14a03f0c02" providerId="ADAL" clId="{0B1B5C9A-D1EE-452E-A301-A5067908D6BA}" dt="2023-03-06T14:36:28.029" v="4641" actId="478"/>
          <ac:spMkLst>
            <pc:docMk/>
            <pc:sldMk cId="2406612275" sldId="266"/>
            <ac:spMk id="6" creationId="{E5EEDDF9-D261-9EFA-86CB-4BACDA25E0F8}"/>
          </ac:spMkLst>
        </pc:spChg>
        <pc:spChg chg="del">
          <ac:chgData name="Iatridis, Panagiotis" userId="d06c9c15-f79c-4bed-83ef-da14a03f0c02" providerId="ADAL" clId="{0B1B5C9A-D1EE-452E-A301-A5067908D6BA}" dt="2023-03-06T14:36:29.085" v="4642" actId="478"/>
          <ac:spMkLst>
            <pc:docMk/>
            <pc:sldMk cId="2406612275" sldId="266"/>
            <ac:spMk id="7" creationId="{6060336A-6062-ED10-4C08-306A6D18BBA2}"/>
          </ac:spMkLst>
        </pc:spChg>
        <pc:spChg chg="del">
          <ac:chgData name="Iatridis, Panagiotis" userId="d06c9c15-f79c-4bed-83ef-da14a03f0c02" providerId="ADAL" clId="{0B1B5C9A-D1EE-452E-A301-A5067908D6BA}" dt="2023-03-06T14:36:29.991" v="4643" actId="478"/>
          <ac:spMkLst>
            <pc:docMk/>
            <pc:sldMk cId="2406612275" sldId="266"/>
            <ac:spMk id="8" creationId="{0F40CFD9-6FA0-9989-BCA1-1FC7413899BF}"/>
          </ac:spMkLst>
        </pc:spChg>
        <pc:spChg chg="del">
          <ac:chgData name="Iatridis, Panagiotis" userId="d06c9c15-f79c-4bed-83ef-da14a03f0c02" providerId="ADAL" clId="{0B1B5C9A-D1EE-452E-A301-A5067908D6BA}" dt="2023-03-06T14:36:31.587" v="4644" actId="478"/>
          <ac:spMkLst>
            <pc:docMk/>
            <pc:sldMk cId="2406612275" sldId="266"/>
            <ac:spMk id="9" creationId="{6B8FFCFC-E3F9-8111-03D2-0115B3BD6D99}"/>
          </ac:spMkLst>
        </pc:spChg>
        <pc:spChg chg="add mod">
          <ac:chgData name="Iatridis, Panagiotis" userId="d06c9c15-f79c-4bed-83ef-da14a03f0c02" providerId="ADAL" clId="{0B1B5C9A-D1EE-452E-A301-A5067908D6BA}" dt="2023-03-06T14:56:03.044" v="4748" actId="14100"/>
          <ac:spMkLst>
            <pc:docMk/>
            <pc:sldMk cId="2406612275" sldId="266"/>
            <ac:spMk id="10" creationId="{FB883B26-DB20-6A52-3C58-6C3BF2A8FBBF}"/>
          </ac:spMkLst>
        </pc:spChg>
        <pc:spChg chg="add mod">
          <ac:chgData name="Iatridis, Panagiotis" userId="d06c9c15-f79c-4bed-83ef-da14a03f0c02" providerId="ADAL" clId="{0B1B5C9A-D1EE-452E-A301-A5067908D6BA}" dt="2023-03-08T11:02:24.496" v="6373" actId="20577"/>
          <ac:spMkLst>
            <pc:docMk/>
            <pc:sldMk cId="2406612275" sldId="266"/>
            <ac:spMk id="11" creationId="{A6F21EF0-A2FF-754B-02A8-57AC437DF24F}"/>
          </ac:spMkLst>
        </pc:spChg>
        <pc:spChg chg="add del mod">
          <ac:chgData name="Iatridis, Panagiotis" userId="d06c9c15-f79c-4bed-83ef-da14a03f0c02" providerId="ADAL" clId="{0B1B5C9A-D1EE-452E-A301-A5067908D6BA}" dt="2023-03-06T15:00:49.564" v="4932" actId="478"/>
          <ac:spMkLst>
            <pc:docMk/>
            <pc:sldMk cId="2406612275" sldId="266"/>
            <ac:spMk id="12" creationId="{D5A94CAA-16AA-EC4D-9F7A-F2325C4FA9E7}"/>
          </ac:spMkLst>
        </pc:spChg>
        <pc:spChg chg="add del mod">
          <ac:chgData name="Iatridis, Panagiotis" userId="d06c9c15-f79c-4bed-83ef-da14a03f0c02" providerId="ADAL" clId="{0B1B5C9A-D1EE-452E-A301-A5067908D6BA}" dt="2023-03-06T15:07:44.858" v="5068" actId="478"/>
          <ac:spMkLst>
            <pc:docMk/>
            <pc:sldMk cId="2406612275" sldId="266"/>
            <ac:spMk id="13" creationId="{3DE06621-515B-CC3C-7BF8-B87884C04BA7}"/>
          </ac:spMkLst>
        </pc:spChg>
        <pc:spChg chg="add del mod">
          <ac:chgData name="Iatridis, Panagiotis" userId="d06c9c15-f79c-4bed-83ef-da14a03f0c02" providerId="ADAL" clId="{0B1B5C9A-D1EE-452E-A301-A5067908D6BA}" dt="2023-03-06T15:07:46.506" v="5069" actId="478"/>
          <ac:spMkLst>
            <pc:docMk/>
            <pc:sldMk cId="2406612275" sldId="266"/>
            <ac:spMk id="14" creationId="{FD74DBD0-8563-28D6-043C-05C6C46CC533}"/>
          </ac:spMkLst>
        </pc:spChg>
        <pc:spChg chg="add mod">
          <ac:chgData name="Iatridis, Panagiotis" userId="d06c9c15-f79c-4bed-83ef-da14a03f0c02" providerId="ADAL" clId="{0B1B5C9A-D1EE-452E-A301-A5067908D6BA}" dt="2023-03-08T11:02:31.339" v="6377" actId="20577"/>
          <ac:spMkLst>
            <pc:docMk/>
            <pc:sldMk cId="2406612275" sldId="266"/>
            <ac:spMk id="15" creationId="{3A61F94E-7C81-F120-E838-ABA1286C5334}"/>
          </ac:spMkLst>
        </pc:spChg>
        <pc:spChg chg="add del">
          <ac:chgData name="Iatridis, Panagiotis" userId="d06c9c15-f79c-4bed-83ef-da14a03f0c02" providerId="ADAL" clId="{0B1B5C9A-D1EE-452E-A301-A5067908D6BA}" dt="2023-03-06T14:38:50.494" v="4712" actId="26606"/>
          <ac:spMkLst>
            <pc:docMk/>
            <pc:sldMk cId="2406612275" sldId="266"/>
            <ac:spMk id="236" creationId="{DD7EAFE6-2BB9-41FB-9CF4-588CFC708774}"/>
          </ac:spMkLst>
        </pc:spChg>
        <pc:spChg chg="add del">
          <ac:chgData name="Iatridis, Panagiotis" userId="d06c9c15-f79c-4bed-83ef-da14a03f0c02" providerId="ADAL" clId="{0B1B5C9A-D1EE-452E-A301-A5067908D6BA}" dt="2023-03-06T14:38:50.494" v="4712" actId="26606"/>
          <ac:spMkLst>
            <pc:docMk/>
            <pc:sldMk cId="2406612275" sldId="266"/>
            <ac:spMk id="238" creationId="{C3E06833-B59C-442F-9A6A-F8F55936D530}"/>
          </ac:spMkLst>
        </pc:spChg>
        <pc:spChg chg="add del">
          <ac:chgData name="Iatridis, Panagiotis" userId="d06c9c15-f79c-4bed-83ef-da14a03f0c02" providerId="ADAL" clId="{0B1B5C9A-D1EE-452E-A301-A5067908D6BA}" dt="2023-03-06T14:38:50.494" v="4712" actId="26606"/>
          <ac:spMkLst>
            <pc:docMk/>
            <pc:sldMk cId="2406612275" sldId="266"/>
            <ac:spMk id="240" creationId="{FA2016CF-2F24-4AE4-8A87-D9B6A3DE31E2}"/>
          </ac:spMkLst>
        </pc:spChg>
        <pc:spChg chg="add del">
          <ac:chgData name="Iatridis, Panagiotis" userId="d06c9c15-f79c-4bed-83ef-da14a03f0c02" providerId="ADAL" clId="{0B1B5C9A-D1EE-452E-A301-A5067908D6BA}" dt="2023-03-06T14:40:23.362" v="4715" actId="26606"/>
          <ac:spMkLst>
            <pc:docMk/>
            <pc:sldMk cId="2406612275" sldId="266"/>
            <ac:spMk id="243" creationId="{DD7EAFE6-2BB9-41FB-9CF4-588CFC708774}"/>
          </ac:spMkLst>
        </pc:spChg>
        <pc:spChg chg="add del">
          <ac:chgData name="Iatridis, Panagiotis" userId="d06c9c15-f79c-4bed-83ef-da14a03f0c02" providerId="ADAL" clId="{0B1B5C9A-D1EE-452E-A301-A5067908D6BA}" dt="2023-03-06T14:40:23.362" v="4715" actId="26606"/>
          <ac:spMkLst>
            <pc:docMk/>
            <pc:sldMk cId="2406612275" sldId="266"/>
            <ac:spMk id="244" creationId="{8C37C960-91F5-4F61-B2CD-8A037920720B}"/>
          </ac:spMkLst>
        </pc:spChg>
        <pc:spChg chg="add del">
          <ac:chgData name="Iatridis, Panagiotis" userId="d06c9c15-f79c-4bed-83ef-da14a03f0c02" providerId="ADAL" clId="{0B1B5C9A-D1EE-452E-A301-A5067908D6BA}" dt="2023-03-06T14:38:37.306" v="4702" actId="26606"/>
          <ac:spMkLst>
            <pc:docMk/>
            <pc:sldMk cId="2406612275" sldId="266"/>
            <ac:spMk id="246" creationId="{DD7EAFE6-2BB9-41FB-9CF4-588CFC708774}"/>
          </ac:spMkLst>
        </pc:spChg>
        <pc:spChg chg="add del">
          <ac:chgData name="Iatridis, Panagiotis" userId="d06c9c15-f79c-4bed-83ef-da14a03f0c02" providerId="ADAL" clId="{0B1B5C9A-D1EE-452E-A301-A5067908D6BA}" dt="2023-03-06T14:38:37.306" v="4702" actId="26606"/>
          <ac:spMkLst>
            <pc:docMk/>
            <pc:sldMk cId="2406612275" sldId="266"/>
            <ac:spMk id="248" creationId="{8C37C960-91F5-4F61-B2CD-8A037920720B}"/>
          </ac:spMkLst>
        </pc:spChg>
        <pc:spChg chg="add">
          <ac:chgData name="Iatridis, Panagiotis" userId="d06c9c15-f79c-4bed-83ef-da14a03f0c02" providerId="ADAL" clId="{0B1B5C9A-D1EE-452E-A301-A5067908D6BA}" dt="2023-03-06T14:40:23.362" v="4715" actId="26606"/>
          <ac:spMkLst>
            <pc:docMk/>
            <pc:sldMk cId="2406612275" sldId="266"/>
            <ac:spMk id="251" creationId="{DD7EAFE6-2BB9-41FB-9CF4-588CFC708774}"/>
          </ac:spMkLst>
        </pc:spChg>
        <pc:spChg chg="add">
          <ac:chgData name="Iatridis, Panagiotis" userId="d06c9c15-f79c-4bed-83ef-da14a03f0c02" providerId="ADAL" clId="{0B1B5C9A-D1EE-452E-A301-A5067908D6BA}" dt="2023-03-06T14:40:23.362" v="4715" actId="26606"/>
          <ac:spMkLst>
            <pc:docMk/>
            <pc:sldMk cId="2406612275" sldId="266"/>
            <ac:spMk id="253" creationId="{C3E06833-B59C-442F-9A6A-F8F55936D530}"/>
          </ac:spMkLst>
        </pc:spChg>
        <pc:spChg chg="add">
          <ac:chgData name="Iatridis, Panagiotis" userId="d06c9c15-f79c-4bed-83ef-da14a03f0c02" providerId="ADAL" clId="{0B1B5C9A-D1EE-452E-A301-A5067908D6BA}" dt="2023-03-06T14:40:23.362" v="4715" actId="26606"/>
          <ac:spMkLst>
            <pc:docMk/>
            <pc:sldMk cId="2406612275" sldId="266"/>
            <ac:spMk id="255" creationId="{FA2016CF-2F24-4AE4-8A87-D9B6A3DE31E2}"/>
          </ac:spMkLst>
        </pc:spChg>
        <pc:picChg chg="del">
          <ac:chgData name="Iatridis, Panagiotis" userId="d06c9c15-f79c-4bed-83ef-da14a03f0c02" providerId="ADAL" clId="{0B1B5C9A-D1EE-452E-A301-A5067908D6BA}" dt="2023-03-06T14:37:01.119" v="4651" actId="478"/>
          <ac:picMkLst>
            <pc:docMk/>
            <pc:sldMk cId="2406612275" sldId="266"/>
            <ac:picMk id="216" creationId="{88C95E7A-2591-5235-D5C9-CE6787F06837}"/>
          </ac:picMkLst>
        </pc:picChg>
        <pc:picChg chg="add del">
          <ac:chgData name="Iatridis, Panagiotis" userId="d06c9c15-f79c-4bed-83ef-da14a03f0c02" providerId="ADAL" clId="{0B1B5C9A-D1EE-452E-A301-A5067908D6BA}" dt="2023-03-06T14:38:37.306" v="4702" actId="26606"/>
          <ac:picMkLst>
            <pc:docMk/>
            <pc:sldMk cId="2406612275" sldId="266"/>
            <ac:picMk id="242" creationId="{357B8F56-EDA7-586C-651A-A7F57AB8FDF1}"/>
          </ac:picMkLst>
        </pc:picChg>
        <pc:picChg chg="add del">
          <ac:chgData name="Iatridis, Panagiotis" userId="d06c9c15-f79c-4bed-83ef-da14a03f0c02" providerId="ADAL" clId="{0B1B5C9A-D1EE-452E-A301-A5067908D6BA}" dt="2023-03-06T14:39:27.597" v="4714" actId="478"/>
          <ac:picMkLst>
            <pc:docMk/>
            <pc:sldMk cId="2406612275" sldId="266"/>
            <ac:picMk id="245" creationId="{090BA358-0846-59E4-77FD-25A3C82AABA6}"/>
          </ac:picMkLst>
        </pc:picChg>
        <pc:picChg chg="add mod">
          <ac:chgData name="Iatridis, Panagiotis" userId="d06c9c15-f79c-4bed-83ef-da14a03f0c02" providerId="ADAL" clId="{0B1B5C9A-D1EE-452E-A301-A5067908D6BA}" dt="2023-03-06T14:55:47.956" v="4747" actId="1076"/>
          <ac:picMkLst>
            <pc:docMk/>
            <pc:sldMk cId="2406612275" sldId="266"/>
            <ac:picMk id="247" creationId="{864E25CB-2C09-1747-9305-F3DFDBD18A3D}"/>
          </ac:picMkLst>
        </pc:picChg>
      </pc:sldChg>
      <pc:sldChg chg="modSp add mod modTransition">
        <pc:chgData name="Iatridis, Panagiotis" userId="d06c9c15-f79c-4bed-83ef-da14a03f0c02" providerId="ADAL" clId="{0B1B5C9A-D1EE-452E-A301-A5067908D6BA}" dt="2023-03-08T11:16:11.469" v="6766"/>
        <pc:sldMkLst>
          <pc:docMk/>
          <pc:sldMk cId="3400974257" sldId="267"/>
        </pc:sldMkLst>
        <pc:spChg chg="mod">
          <ac:chgData name="Iatridis, Panagiotis" userId="d06c9c15-f79c-4bed-83ef-da14a03f0c02" providerId="ADAL" clId="{0B1B5C9A-D1EE-452E-A301-A5067908D6BA}" dt="2023-03-08T11:13:58.371" v="6760" actId="1076"/>
          <ac:spMkLst>
            <pc:docMk/>
            <pc:sldMk cId="3400974257" sldId="267"/>
            <ac:spMk id="2" creationId="{1339823B-2DAA-8DB5-AD0B-F8B14A55B579}"/>
          </ac:spMkLst>
        </pc:spChg>
        <pc:picChg chg="mod">
          <ac:chgData name="Iatridis, Panagiotis" userId="d06c9c15-f79c-4bed-83ef-da14a03f0c02" providerId="ADAL" clId="{0B1B5C9A-D1EE-452E-A301-A5067908D6BA}" dt="2023-03-08T11:13:37.541" v="6739" actId="14100"/>
          <ac:picMkLst>
            <pc:docMk/>
            <pc:sldMk cId="3400974257" sldId="267"/>
            <ac:picMk id="245" creationId="{090BA358-0846-59E4-77FD-25A3C82AABA6}"/>
          </ac:picMkLst>
        </pc:picChg>
      </pc:sldChg>
      <pc:sldChg chg="delSp modSp add mod delAnim modAnim">
        <pc:chgData name="Iatridis, Panagiotis" userId="d06c9c15-f79c-4bed-83ef-da14a03f0c02" providerId="ADAL" clId="{0B1B5C9A-D1EE-452E-A301-A5067908D6BA}" dt="2023-03-08T11:02:47.838" v="6385" actId="20577"/>
        <pc:sldMkLst>
          <pc:docMk/>
          <pc:sldMk cId="2345864505" sldId="268"/>
        </pc:sldMkLst>
        <pc:spChg chg="mod">
          <ac:chgData name="Iatridis, Panagiotis" userId="d06c9c15-f79c-4bed-83ef-da14a03f0c02" providerId="ADAL" clId="{0B1B5C9A-D1EE-452E-A301-A5067908D6BA}" dt="2023-03-08T11:02:36.013" v="6379" actId="20577"/>
          <ac:spMkLst>
            <pc:docMk/>
            <pc:sldMk cId="2345864505" sldId="268"/>
            <ac:spMk id="11" creationId="{A6F21EF0-A2FF-754B-02A8-57AC437DF24F}"/>
          </ac:spMkLst>
        </pc:spChg>
        <pc:spChg chg="mod">
          <ac:chgData name="Iatridis, Panagiotis" userId="d06c9c15-f79c-4bed-83ef-da14a03f0c02" providerId="ADAL" clId="{0B1B5C9A-D1EE-452E-A301-A5067908D6BA}" dt="2023-03-08T11:02:40.278" v="6381" actId="20577"/>
          <ac:spMkLst>
            <pc:docMk/>
            <pc:sldMk cId="2345864505" sldId="268"/>
            <ac:spMk id="13" creationId="{3DE06621-515B-CC3C-7BF8-B87884C04BA7}"/>
          </ac:spMkLst>
        </pc:spChg>
        <pc:spChg chg="del">
          <ac:chgData name="Iatridis, Panagiotis" userId="d06c9c15-f79c-4bed-83ef-da14a03f0c02" providerId="ADAL" clId="{0B1B5C9A-D1EE-452E-A301-A5067908D6BA}" dt="2023-03-06T15:14:26.025" v="5562" actId="478"/>
          <ac:spMkLst>
            <pc:docMk/>
            <pc:sldMk cId="2345864505" sldId="268"/>
            <ac:spMk id="14" creationId="{FD74DBD0-8563-28D6-043C-05C6C46CC533}"/>
          </ac:spMkLst>
        </pc:spChg>
        <pc:spChg chg="mod">
          <ac:chgData name="Iatridis, Panagiotis" userId="d06c9c15-f79c-4bed-83ef-da14a03f0c02" providerId="ADAL" clId="{0B1B5C9A-D1EE-452E-A301-A5067908D6BA}" dt="2023-03-08T11:02:47.838" v="6385" actId="20577"/>
          <ac:spMkLst>
            <pc:docMk/>
            <pc:sldMk cId="2345864505" sldId="268"/>
            <ac:spMk id="15" creationId="{3A61F94E-7C81-F120-E838-ABA1286C5334}"/>
          </ac:spMkLst>
        </pc:spChg>
      </pc:sldChg>
      <pc:sldChg chg="addSp delSp modSp add mod modAnim">
        <pc:chgData name="Iatridis, Panagiotis" userId="d06c9c15-f79c-4bed-83ef-da14a03f0c02" providerId="ADAL" clId="{0B1B5C9A-D1EE-452E-A301-A5067908D6BA}" dt="2023-03-18T15:30:22.902" v="7945"/>
        <pc:sldMkLst>
          <pc:docMk/>
          <pc:sldMk cId="678175894" sldId="269"/>
        </pc:sldMkLst>
        <pc:spChg chg="mod">
          <ac:chgData name="Iatridis, Panagiotis" userId="d06c9c15-f79c-4bed-83ef-da14a03f0c02" providerId="ADAL" clId="{0B1B5C9A-D1EE-452E-A301-A5067908D6BA}" dt="2023-03-08T09:45:52.563" v="5997" actId="1076"/>
          <ac:spMkLst>
            <pc:docMk/>
            <pc:sldMk cId="678175894" sldId="269"/>
            <ac:spMk id="2" creationId="{1339823B-2DAA-8DB5-AD0B-F8B14A55B579}"/>
          </ac:spMkLst>
        </pc:spChg>
        <pc:spChg chg="add mod">
          <ac:chgData name="Iatridis, Panagiotis" userId="d06c9c15-f79c-4bed-83ef-da14a03f0c02" providerId="ADAL" clId="{0B1B5C9A-D1EE-452E-A301-A5067908D6BA}" dt="2023-03-08T10:40:28.343" v="6130" actId="20577"/>
          <ac:spMkLst>
            <pc:docMk/>
            <pc:sldMk cId="678175894" sldId="269"/>
            <ac:spMk id="3" creationId="{55791585-A771-071C-6B38-C39314A14034}"/>
          </ac:spMkLst>
        </pc:spChg>
        <pc:spChg chg="add mod">
          <ac:chgData name="Iatridis, Panagiotis" userId="d06c9c15-f79c-4bed-83ef-da14a03f0c02" providerId="ADAL" clId="{0B1B5C9A-D1EE-452E-A301-A5067908D6BA}" dt="2023-03-08T11:10:41.011" v="6686" actId="1076"/>
          <ac:spMkLst>
            <pc:docMk/>
            <pc:sldMk cId="678175894" sldId="269"/>
            <ac:spMk id="4" creationId="{33EF443F-8B0F-E515-9801-D34F222B534B}"/>
          </ac:spMkLst>
        </pc:spChg>
        <pc:spChg chg="add mod">
          <ac:chgData name="Iatridis, Panagiotis" userId="d06c9c15-f79c-4bed-83ef-da14a03f0c02" providerId="ADAL" clId="{0B1B5C9A-D1EE-452E-A301-A5067908D6BA}" dt="2023-03-08T09:45:36.788" v="5995" actId="1076"/>
          <ac:spMkLst>
            <pc:docMk/>
            <pc:sldMk cId="678175894" sldId="269"/>
            <ac:spMk id="5" creationId="{72C08BE4-B0A3-79AD-0821-504DA794B961}"/>
          </ac:spMkLst>
        </pc:spChg>
        <pc:spChg chg="add mod">
          <ac:chgData name="Iatridis, Panagiotis" userId="d06c9c15-f79c-4bed-83ef-da14a03f0c02" providerId="ADAL" clId="{0B1B5C9A-D1EE-452E-A301-A5067908D6BA}" dt="2023-03-08T11:10:36.626" v="6685" actId="20577"/>
          <ac:spMkLst>
            <pc:docMk/>
            <pc:sldMk cId="678175894" sldId="269"/>
            <ac:spMk id="6" creationId="{17A86772-9CEC-076B-A2AA-A497B4F5F1A3}"/>
          </ac:spMkLst>
        </pc:spChg>
        <pc:spChg chg="del">
          <ac:chgData name="Iatridis, Panagiotis" userId="d06c9c15-f79c-4bed-83ef-da14a03f0c02" providerId="ADAL" clId="{0B1B5C9A-D1EE-452E-A301-A5067908D6BA}" dt="2023-03-08T09:42:30.215" v="5984" actId="26606"/>
          <ac:spMkLst>
            <pc:docMk/>
            <pc:sldMk cId="678175894" sldId="269"/>
            <ac:spMk id="243" creationId="{DD7EAFE6-2BB9-41FB-9CF4-588CFC708774}"/>
          </ac:spMkLst>
        </pc:spChg>
        <pc:spChg chg="del">
          <ac:chgData name="Iatridis, Panagiotis" userId="d06c9c15-f79c-4bed-83ef-da14a03f0c02" providerId="ADAL" clId="{0B1B5C9A-D1EE-452E-A301-A5067908D6BA}" dt="2023-03-08T09:42:30.215" v="5984" actId="26606"/>
          <ac:spMkLst>
            <pc:docMk/>
            <pc:sldMk cId="678175894" sldId="269"/>
            <ac:spMk id="244" creationId="{8C37C960-91F5-4F61-B2CD-8A037920720B}"/>
          </ac:spMkLst>
        </pc:spChg>
        <pc:spChg chg="add">
          <ac:chgData name="Iatridis, Panagiotis" userId="d06c9c15-f79c-4bed-83ef-da14a03f0c02" providerId="ADAL" clId="{0B1B5C9A-D1EE-452E-A301-A5067908D6BA}" dt="2023-03-08T09:42:30.215" v="5984" actId="26606"/>
          <ac:spMkLst>
            <pc:docMk/>
            <pc:sldMk cId="678175894" sldId="269"/>
            <ac:spMk id="251" creationId="{DD7EAFE6-2BB9-41FB-9CF4-588CFC708774}"/>
          </ac:spMkLst>
        </pc:spChg>
        <pc:spChg chg="add">
          <ac:chgData name="Iatridis, Panagiotis" userId="d06c9c15-f79c-4bed-83ef-da14a03f0c02" providerId="ADAL" clId="{0B1B5C9A-D1EE-452E-A301-A5067908D6BA}" dt="2023-03-08T09:42:30.215" v="5984" actId="26606"/>
          <ac:spMkLst>
            <pc:docMk/>
            <pc:sldMk cId="678175894" sldId="269"/>
            <ac:spMk id="253" creationId="{610334BF-0422-4A9A-BE46-AEB8C348BAC4}"/>
          </ac:spMkLst>
        </pc:spChg>
        <pc:spChg chg="add">
          <ac:chgData name="Iatridis, Panagiotis" userId="d06c9c15-f79c-4bed-83ef-da14a03f0c02" providerId="ADAL" clId="{0B1B5C9A-D1EE-452E-A301-A5067908D6BA}" dt="2023-03-08T09:42:30.215" v="5984" actId="26606"/>
          <ac:spMkLst>
            <pc:docMk/>
            <pc:sldMk cId="678175894" sldId="269"/>
            <ac:spMk id="255" creationId="{C98F2823-0279-49D8-928D-754B222533EF}"/>
          </ac:spMkLst>
        </pc:spChg>
        <pc:spChg chg="add">
          <ac:chgData name="Iatridis, Panagiotis" userId="d06c9c15-f79c-4bed-83ef-da14a03f0c02" providerId="ADAL" clId="{0B1B5C9A-D1EE-452E-A301-A5067908D6BA}" dt="2023-03-08T09:42:30.215" v="5984" actId="26606"/>
          <ac:spMkLst>
            <pc:docMk/>
            <pc:sldMk cId="678175894" sldId="269"/>
            <ac:spMk id="257" creationId="{02E45E95-311C-41C7-A882-6E43F0806865}"/>
          </ac:spMkLst>
        </pc:spChg>
        <pc:spChg chg="add">
          <ac:chgData name="Iatridis, Panagiotis" userId="d06c9c15-f79c-4bed-83ef-da14a03f0c02" providerId="ADAL" clId="{0B1B5C9A-D1EE-452E-A301-A5067908D6BA}" dt="2023-03-08T09:42:30.215" v="5984" actId="26606"/>
          <ac:spMkLst>
            <pc:docMk/>
            <pc:sldMk cId="678175894" sldId="269"/>
            <ac:spMk id="259" creationId="{B7299D5D-ECC5-41EB-B830-C3A35FB35516}"/>
          </ac:spMkLst>
        </pc:spChg>
        <pc:spChg chg="add">
          <ac:chgData name="Iatridis, Panagiotis" userId="d06c9c15-f79c-4bed-83ef-da14a03f0c02" providerId="ADAL" clId="{0B1B5C9A-D1EE-452E-A301-A5067908D6BA}" dt="2023-03-08T09:42:30.215" v="5984" actId="26606"/>
          <ac:spMkLst>
            <pc:docMk/>
            <pc:sldMk cId="678175894" sldId="269"/>
            <ac:spMk id="261" creationId="{88C91735-5EFE-44D1-8CC6-FDF0D11B6F5D}"/>
          </ac:spMkLst>
        </pc:spChg>
        <pc:spChg chg="add">
          <ac:chgData name="Iatridis, Panagiotis" userId="d06c9c15-f79c-4bed-83ef-da14a03f0c02" providerId="ADAL" clId="{0B1B5C9A-D1EE-452E-A301-A5067908D6BA}" dt="2023-03-08T09:42:30.215" v="5984" actId="26606"/>
          <ac:spMkLst>
            <pc:docMk/>
            <pc:sldMk cId="678175894" sldId="269"/>
            <ac:spMk id="263" creationId="{D33F926C-2613-475D-AEE4-CD7D87D3BA2D}"/>
          </ac:spMkLst>
        </pc:spChg>
        <pc:picChg chg="del">
          <ac:chgData name="Iatridis, Panagiotis" userId="d06c9c15-f79c-4bed-83ef-da14a03f0c02" providerId="ADAL" clId="{0B1B5C9A-D1EE-452E-A301-A5067908D6BA}" dt="2023-03-08T09:42:10.976" v="5979" actId="478"/>
          <ac:picMkLst>
            <pc:docMk/>
            <pc:sldMk cId="678175894" sldId="269"/>
            <ac:picMk id="245" creationId="{090BA358-0846-59E4-77FD-25A3C82AABA6}"/>
          </ac:picMkLst>
        </pc:picChg>
        <pc:picChg chg="add mod">
          <ac:chgData name="Iatridis, Panagiotis" userId="d06c9c15-f79c-4bed-83ef-da14a03f0c02" providerId="ADAL" clId="{0B1B5C9A-D1EE-452E-A301-A5067908D6BA}" dt="2023-03-08T09:51:58.681" v="6117" actId="1076"/>
          <ac:picMkLst>
            <pc:docMk/>
            <pc:sldMk cId="678175894" sldId="269"/>
            <ac:picMk id="248" creationId="{548931F7-8945-0D6D-39CD-DDBA7BD74443}"/>
          </ac:picMkLst>
        </pc:picChg>
      </pc:sldChg>
      <pc:sldChg chg="addSp delSp modSp add mod">
        <pc:chgData name="Iatridis, Panagiotis" userId="d06c9c15-f79c-4bed-83ef-da14a03f0c02" providerId="ADAL" clId="{0B1B5C9A-D1EE-452E-A301-A5067908D6BA}" dt="2023-03-17T18:01:47.178" v="7671" actId="1076"/>
        <pc:sldMkLst>
          <pc:docMk/>
          <pc:sldMk cId="1407520101" sldId="270"/>
        </pc:sldMkLst>
        <pc:spChg chg="mod ord">
          <ac:chgData name="Iatridis, Panagiotis" userId="d06c9c15-f79c-4bed-83ef-da14a03f0c02" providerId="ADAL" clId="{0B1B5C9A-D1EE-452E-A301-A5067908D6BA}" dt="2023-03-17T18:01:47.178" v="7671" actId="1076"/>
          <ac:spMkLst>
            <pc:docMk/>
            <pc:sldMk cId="1407520101" sldId="270"/>
            <ac:spMk id="2" creationId="{1339823B-2DAA-8DB5-AD0B-F8B14A55B579}"/>
          </ac:spMkLst>
        </pc:spChg>
        <pc:spChg chg="del">
          <ac:chgData name="Iatridis, Panagiotis" userId="d06c9c15-f79c-4bed-83ef-da14a03f0c02" providerId="ADAL" clId="{0B1B5C9A-D1EE-452E-A301-A5067908D6BA}" dt="2023-03-08T11:21:40.118" v="6783" actId="26606"/>
          <ac:spMkLst>
            <pc:docMk/>
            <pc:sldMk cId="1407520101" sldId="270"/>
            <ac:spMk id="243" creationId="{DD7EAFE6-2BB9-41FB-9CF4-588CFC708774}"/>
          </ac:spMkLst>
        </pc:spChg>
        <pc:spChg chg="del">
          <ac:chgData name="Iatridis, Panagiotis" userId="d06c9c15-f79c-4bed-83ef-da14a03f0c02" providerId="ADAL" clId="{0B1B5C9A-D1EE-452E-A301-A5067908D6BA}" dt="2023-03-08T11:21:40.118" v="6783" actId="26606"/>
          <ac:spMkLst>
            <pc:docMk/>
            <pc:sldMk cId="1407520101" sldId="270"/>
            <ac:spMk id="244" creationId="{8C37C960-91F5-4F61-B2CD-8A037920720B}"/>
          </ac:spMkLst>
        </pc:spChg>
        <pc:spChg chg="add del">
          <ac:chgData name="Iatridis, Panagiotis" userId="d06c9c15-f79c-4bed-83ef-da14a03f0c02" providerId="ADAL" clId="{0B1B5C9A-D1EE-452E-A301-A5067908D6BA}" dt="2023-03-17T17:56:01.166" v="7653" actId="26606"/>
          <ac:spMkLst>
            <pc:docMk/>
            <pc:sldMk cId="1407520101" sldId="270"/>
            <ac:spMk id="251" creationId="{DD7EAFE6-2BB9-41FB-9CF4-588CFC708774}"/>
          </ac:spMkLst>
        </pc:spChg>
        <pc:spChg chg="add del">
          <ac:chgData name="Iatridis, Panagiotis" userId="d06c9c15-f79c-4bed-83ef-da14a03f0c02" providerId="ADAL" clId="{0B1B5C9A-D1EE-452E-A301-A5067908D6BA}" dt="2023-03-17T17:56:01.166" v="7653" actId="26606"/>
          <ac:spMkLst>
            <pc:docMk/>
            <pc:sldMk cId="1407520101" sldId="270"/>
            <ac:spMk id="253" creationId="{C3E06833-B59C-442F-9A6A-F8F55936D530}"/>
          </ac:spMkLst>
        </pc:spChg>
        <pc:spChg chg="add del">
          <ac:chgData name="Iatridis, Panagiotis" userId="d06c9c15-f79c-4bed-83ef-da14a03f0c02" providerId="ADAL" clId="{0B1B5C9A-D1EE-452E-A301-A5067908D6BA}" dt="2023-03-17T17:56:01.166" v="7653" actId="26606"/>
          <ac:spMkLst>
            <pc:docMk/>
            <pc:sldMk cId="1407520101" sldId="270"/>
            <ac:spMk id="255" creationId="{FA2016CF-2F24-4AE4-8A87-D9B6A3DE31E2}"/>
          </ac:spMkLst>
        </pc:spChg>
        <pc:spChg chg="add del">
          <ac:chgData name="Iatridis, Panagiotis" userId="d06c9c15-f79c-4bed-83ef-da14a03f0c02" providerId="ADAL" clId="{0B1B5C9A-D1EE-452E-A301-A5067908D6BA}" dt="2023-03-17T17:55:58.599" v="7650" actId="26606"/>
          <ac:spMkLst>
            <pc:docMk/>
            <pc:sldMk cId="1407520101" sldId="270"/>
            <ac:spMk id="261" creationId="{DD7EAFE6-2BB9-41FB-9CF4-588CFC708774}"/>
          </ac:spMkLst>
        </pc:spChg>
        <pc:spChg chg="add del">
          <ac:chgData name="Iatridis, Panagiotis" userId="d06c9c15-f79c-4bed-83ef-da14a03f0c02" providerId="ADAL" clId="{0B1B5C9A-D1EE-452E-A301-A5067908D6BA}" dt="2023-03-17T17:55:58.599" v="7650" actId="26606"/>
          <ac:spMkLst>
            <pc:docMk/>
            <pc:sldMk cId="1407520101" sldId="270"/>
            <ac:spMk id="263" creationId="{8C37C960-91F5-4F61-B2CD-8A037920720B}"/>
          </ac:spMkLst>
        </pc:spChg>
        <pc:spChg chg="add del">
          <ac:chgData name="Iatridis, Panagiotis" userId="d06c9c15-f79c-4bed-83ef-da14a03f0c02" providerId="ADAL" clId="{0B1B5C9A-D1EE-452E-A301-A5067908D6BA}" dt="2023-03-17T17:55:58.599" v="7650" actId="26606"/>
          <ac:spMkLst>
            <pc:docMk/>
            <pc:sldMk cId="1407520101" sldId="270"/>
            <ac:spMk id="265" creationId="{A5C31099-1BBD-40CE-BC60-FCE50741940D}"/>
          </ac:spMkLst>
        </pc:spChg>
        <pc:spChg chg="add del">
          <ac:chgData name="Iatridis, Panagiotis" userId="d06c9c15-f79c-4bed-83ef-da14a03f0c02" providerId="ADAL" clId="{0B1B5C9A-D1EE-452E-A301-A5067908D6BA}" dt="2023-03-17T17:55:58.599" v="7650" actId="26606"/>
          <ac:spMkLst>
            <pc:docMk/>
            <pc:sldMk cId="1407520101" sldId="270"/>
            <ac:spMk id="267" creationId="{32BCBDFC-4ADF-4297-B113-3B3F524F285E}"/>
          </ac:spMkLst>
        </pc:spChg>
        <pc:spChg chg="add del">
          <ac:chgData name="Iatridis, Panagiotis" userId="d06c9c15-f79c-4bed-83ef-da14a03f0c02" providerId="ADAL" clId="{0B1B5C9A-D1EE-452E-A301-A5067908D6BA}" dt="2023-03-17T17:55:58.599" v="7650" actId="26606"/>
          <ac:spMkLst>
            <pc:docMk/>
            <pc:sldMk cId="1407520101" sldId="270"/>
            <ac:spMk id="269" creationId="{CD1FC1EF-ABB9-4B80-9582-E47C76BD0670}"/>
          </ac:spMkLst>
        </pc:spChg>
        <pc:spChg chg="add del">
          <ac:chgData name="Iatridis, Panagiotis" userId="d06c9c15-f79c-4bed-83ef-da14a03f0c02" providerId="ADAL" clId="{0B1B5C9A-D1EE-452E-A301-A5067908D6BA}" dt="2023-03-17T17:55:58.599" v="7650" actId="26606"/>
          <ac:spMkLst>
            <pc:docMk/>
            <pc:sldMk cId="1407520101" sldId="270"/>
            <ac:spMk id="271" creationId="{1088ED32-3423-429F-96E6-C5BF1A957DB8}"/>
          </ac:spMkLst>
        </pc:spChg>
        <pc:spChg chg="add del">
          <ac:chgData name="Iatridis, Panagiotis" userId="d06c9c15-f79c-4bed-83ef-da14a03f0c02" providerId="ADAL" clId="{0B1B5C9A-D1EE-452E-A301-A5067908D6BA}" dt="2023-03-17T17:55:58.599" v="7650" actId="26606"/>
          <ac:spMkLst>
            <pc:docMk/>
            <pc:sldMk cId="1407520101" sldId="270"/>
            <ac:spMk id="273" creationId="{C7C788C1-07E3-4AC3-B8E7-37A0856A0D24}"/>
          </ac:spMkLst>
        </pc:spChg>
        <pc:spChg chg="add del">
          <ac:chgData name="Iatridis, Panagiotis" userId="d06c9c15-f79c-4bed-83ef-da14a03f0c02" providerId="ADAL" clId="{0B1B5C9A-D1EE-452E-A301-A5067908D6BA}" dt="2023-03-17T17:55:58.599" v="7650" actId="26606"/>
          <ac:spMkLst>
            <pc:docMk/>
            <pc:sldMk cId="1407520101" sldId="270"/>
            <ac:spMk id="275" creationId="{BBB1F149-105F-4CE9-A59E-12133DCF58F9}"/>
          </ac:spMkLst>
        </pc:spChg>
        <pc:spChg chg="add del">
          <ac:chgData name="Iatridis, Panagiotis" userId="d06c9c15-f79c-4bed-83ef-da14a03f0c02" providerId="ADAL" clId="{0B1B5C9A-D1EE-452E-A301-A5067908D6BA}" dt="2023-03-17T17:56:01.146" v="7652" actId="26606"/>
          <ac:spMkLst>
            <pc:docMk/>
            <pc:sldMk cId="1407520101" sldId="270"/>
            <ac:spMk id="277" creationId="{DD7EAFE6-2BB9-41FB-9CF4-588CFC708774}"/>
          </ac:spMkLst>
        </pc:spChg>
        <pc:spChg chg="add del">
          <ac:chgData name="Iatridis, Panagiotis" userId="d06c9c15-f79c-4bed-83ef-da14a03f0c02" providerId="ADAL" clId="{0B1B5C9A-D1EE-452E-A301-A5067908D6BA}" dt="2023-03-17T17:56:01.146" v="7652" actId="26606"/>
          <ac:spMkLst>
            <pc:docMk/>
            <pc:sldMk cId="1407520101" sldId="270"/>
            <ac:spMk id="278" creationId="{8C37C960-91F5-4F61-B2CD-8A037920720B}"/>
          </ac:spMkLst>
        </pc:spChg>
        <pc:spChg chg="add del">
          <ac:chgData name="Iatridis, Panagiotis" userId="d06c9c15-f79c-4bed-83ef-da14a03f0c02" providerId="ADAL" clId="{0B1B5C9A-D1EE-452E-A301-A5067908D6BA}" dt="2023-03-17T17:56:18.034" v="7656" actId="26606"/>
          <ac:spMkLst>
            <pc:docMk/>
            <pc:sldMk cId="1407520101" sldId="270"/>
            <ac:spMk id="281" creationId="{DD7EAFE6-2BB9-41FB-9CF4-588CFC708774}"/>
          </ac:spMkLst>
        </pc:spChg>
        <pc:spChg chg="add del">
          <ac:chgData name="Iatridis, Panagiotis" userId="d06c9c15-f79c-4bed-83ef-da14a03f0c02" providerId="ADAL" clId="{0B1B5C9A-D1EE-452E-A301-A5067908D6BA}" dt="2023-03-17T17:56:18.034" v="7656" actId="26606"/>
          <ac:spMkLst>
            <pc:docMk/>
            <pc:sldMk cId="1407520101" sldId="270"/>
            <ac:spMk id="282" creationId="{4E1EF4E8-5513-4BF5-BC41-04645281C672}"/>
          </ac:spMkLst>
        </pc:spChg>
        <pc:spChg chg="add del">
          <ac:chgData name="Iatridis, Panagiotis" userId="d06c9c15-f79c-4bed-83ef-da14a03f0c02" providerId="ADAL" clId="{0B1B5C9A-D1EE-452E-A301-A5067908D6BA}" dt="2023-03-17T17:56:18.034" v="7656" actId="26606"/>
          <ac:spMkLst>
            <pc:docMk/>
            <pc:sldMk cId="1407520101" sldId="270"/>
            <ac:spMk id="284" creationId="{406D8C29-9DDA-48D0-AF70-905FDB2CE393}"/>
          </ac:spMkLst>
        </pc:spChg>
        <pc:spChg chg="add del">
          <ac:chgData name="Iatridis, Panagiotis" userId="d06c9c15-f79c-4bed-83ef-da14a03f0c02" providerId="ADAL" clId="{0B1B5C9A-D1EE-452E-A301-A5067908D6BA}" dt="2023-03-17T17:56:45.430" v="7657" actId="26606"/>
          <ac:spMkLst>
            <pc:docMk/>
            <pc:sldMk cId="1407520101" sldId="270"/>
            <ac:spMk id="290" creationId="{DD7EAFE6-2BB9-41FB-9CF4-588CFC708774}"/>
          </ac:spMkLst>
        </pc:spChg>
        <pc:spChg chg="add del">
          <ac:chgData name="Iatridis, Panagiotis" userId="d06c9c15-f79c-4bed-83ef-da14a03f0c02" providerId="ADAL" clId="{0B1B5C9A-D1EE-452E-A301-A5067908D6BA}" dt="2023-03-17T17:56:45.430" v="7657" actId="26606"/>
          <ac:spMkLst>
            <pc:docMk/>
            <pc:sldMk cId="1407520101" sldId="270"/>
            <ac:spMk id="292" creationId="{4E1EF4E8-5513-4BF5-BC41-04645281C672}"/>
          </ac:spMkLst>
        </pc:spChg>
        <pc:spChg chg="add del">
          <ac:chgData name="Iatridis, Panagiotis" userId="d06c9c15-f79c-4bed-83ef-da14a03f0c02" providerId="ADAL" clId="{0B1B5C9A-D1EE-452E-A301-A5067908D6BA}" dt="2023-03-17T17:56:45.430" v="7657" actId="26606"/>
          <ac:spMkLst>
            <pc:docMk/>
            <pc:sldMk cId="1407520101" sldId="270"/>
            <ac:spMk id="294" creationId="{1053C76E-D90C-413A-8E8C-91200175B23C}"/>
          </ac:spMkLst>
        </pc:spChg>
        <pc:spChg chg="add del">
          <ac:chgData name="Iatridis, Panagiotis" userId="d06c9c15-f79c-4bed-83ef-da14a03f0c02" providerId="ADAL" clId="{0B1B5C9A-D1EE-452E-A301-A5067908D6BA}" dt="2023-03-17T17:56:45.430" v="7657" actId="26606"/>
          <ac:spMkLst>
            <pc:docMk/>
            <pc:sldMk cId="1407520101" sldId="270"/>
            <ac:spMk id="296" creationId="{B3EC1D3A-1FF2-4964-B5B8-D9215E59787D}"/>
          </ac:spMkLst>
        </pc:spChg>
        <pc:spChg chg="add del">
          <ac:chgData name="Iatridis, Panagiotis" userId="d06c9c15-f79c-4bed-83ef-da14a03f0c02" providerId="ADAL" clId="{0B1B5C9A-D1EE-452E-A301-A5067908D6BA}" dt="2023-03-17T17:56:45.430" v="7657" actId="26606"/>
          <ac:spMkLst>
            <pc:docMk/>
            <pc:sldMk cId="1407520101" sldId="270"/>
            <ac:spMk id="298" creationId="{3E0427F3-E6FC-4164-AF34-383970DD5DD6}"/>
          </ac:spMkLst>
        </pc:spChg>
        <pc:spChg chg="add del">
          <ac:chgData name="Iatridis, Panagiotis" userId="d06c9c15-f79c-4bed-83ef-da14a03f0c02" providerId="ADAL" clId="{0B1B5C9A-D1EE-452E-A301-A5067908D6BA}" dt="2023-03-17T18:01:18.211" v="7665" actId="26606"/>
          <ac:spMkLst>
            <pc:docMk/>
            <pc:sldMk cId="1407520101" sldId="270"/>
            <ac:spMk id="303" creationId="{DD7EAFE6-2BB9-41FB-9CF4-588CFC708774}"/>
          </ac:spMkLst>
        </pc:spChg>
        <pc:spChg chg="add del">
          <ac:chgData name="Iatridis, Panagiotis" userId="d06c9c15-f79c-4bed-83ef-da14a03f0c02" providerId="ADAL" clId="{0B1B5C9A-D1EE-452E-A301-A5067908D6BA}" dt="2023-03-17T18:01:18.211" v="7665" actId="26606"/>
          <ac:spMkLst>
            <pc:docMk/>
            <pc:sldMk cId="1407520101" sldId="270"/>
            <ac:spMk id="305" creationId="{8C37C960-91F5-4F61-B2CD-8A037920720B}"/>
          </ac:spMkLst>
        </pc:spChg>
        <pc:spChg chg="add del">
          <ac:chgData name="Iatridis, Panagiotis" userId="d06c9c15-f79c-4bed-83ef-da14a03f0c02" providerId="ADAL" clId="{0B1B5C9A-D1EE-452E-A301-A5067908D6BA}" dt="2023-03-17T18:01:18.199" v="7664" actId="26606"/>
          <ac:spMkLst>
            <pc:docMk/>
            <pc:sldMk cId="1407520101" sldId="270"/>
            <ac:spMk id="310" creationId="{DD7EAFE6-2BB9-41FB-9CF4-588CFC708774}"/>
          </ac:spMkLst>
        </pc:spChg>
        <pc:spChg chg="add del">
          <ac:chgData name="Iatridis, Panagiotis" userId="d06c9c15-f79c-4bed-83ef-da14a03f0c02" providerId="ADAL" clId="{0B1B5C9A-D1EE-452E-A301-A5067908D6BA}" dt="2023-03-17T18:01:18.199" v="7664" actId="26606"/>
          <ac:spMkLst>
            <pc:docMk/>
            <pc:sldMk cId="1407520101" sldId="270"/>
            <ac:spMk id="312" creationId="{4E1EF4E8-5513-4BF5-BC41-04645281C672}"/>
          </ac:spMkLst>
        </pc:spChg>
        <pc:spChg chg="add del">
          <ac:chgData name="Iatridis, Panagiotis" userId="d06c9c15-f79c-4bed-83ef-da14a03f0c02" providerId="ADAL" clId="{0B1B5C9A-D1EE-452E-A301-A5067908D6BA}" dt="2023-03-17T18:01:18.199" v="7664" actId="26606"/>
          <ac:spMkLst>
            <pc:docMk/>
            <pc:sldMk cId="1407520101" sldId="270"/>
            <ac:spMk id="314" creationId="{1053C76E-D90C-413A-8E8C-91200175B23C}"/>
          </ac:spMkLst>
        </pc:spChg>
        <pc:spChg chg="add del">
          <ac:chgData name="Iatridis, Panagiotis" userId="d06c9c15-f79c-4bed-83ef-da14a03f0c02" providerId="ADAL" clId="{0B1B5C9A-D1EE-452E-A301-A5067908D6BA}" dt="2023-03-17T18:01:18.199" v="7664" actId="26606"/>
          <ac:spMkLst>
            <pc:docMk/>
            <pc:sldMk cId="1407520101" sldId="270"/>
            <ac:spMk id="316" creationId="{B3EC1D3A-1FF2-4964-B5B8-D9215E59787D}"/>
          </ac:spMkLst>
        </pc:spChg>
        <pc:spChg chg="add del">
          <ac:chgData name="Iatridis, Panagiotis" userId="d06c9c15-f79c-4bed-83ef-da14a03f0c02" providerId="ADAL" clId="{0B1B5C9A-D1EE-452E-A301-A5067908D6BA}" dt="2023-03-17T18:01:18.199" v="7664" actId="26606"/>
          <ac:spMkLst>
            <pc:docMk/>
            <pc:sldMk cId="1407520101" sldId="270"/>
            <ac:spMk id="318" creationId="{3E0427F3-E6FC-4164-AF34-383970DD5DD6}"/>
          </ac:spMkLst>
        </pc:spChg>
        <pc:spChg chg="add del">
          <ac:chgData name="Iatridis, Panagiotis" userId="d06c9c15-f79c-4bed-83ef-da14a03f0c02" providerId="ADAL" clId="{0B1B5C9A-D1EE-452E-A301-A5067908D6BA}" dt="2023-03-17T18:01:35.933" v="7668" actId="26606"/>
          <ac:spMkLst>
            <pc:docMk/>
            <pc:sldMk cId="1407520101" sldId="270"/>
            <ac:spMk id="320" creationId="{DD7EAFE6-2BB9-41FB-9CF4-588CFC708774}"/>
          </ac:spMkLst>
        </pc:spChg>
        <pc:spChg chg="add del">
          <ac:chgData name="Iatridis, Panagiotis" userId="d06c9c15-f79c-4bed-83ef-da14a03f0c02" providerId="ADAL" clId="{0B1B5C9A-D1EE-452E-A301-A5067908D6BA}" dt="2023-03-17T18:01:35.933" v="7668" actId="26606"/>
          <ac:spMkLst>
            <pc:docMk/>
            <pc:sldMk cId="1407520101" sldId="270"/>
            <ac:spMk id="321" creationId="{8C37C960-91F5-4F61-B2CD-8A037920720B}"/>
          </ac:spMkLst>
        </pc:spChg>
        <pc:spChg chg="add">
          <ac:chgData name="Iatridis, Panagiotis" userId="d06c9c15-f79c-4bed-83ef-da14a03f0c02" providerId="ADAL" clId="{0B1B5C9A-D1EE-452E-A301-A5067908D6BA}" dt="2023-03-17T18:01:35.933" v="7668" actId="26606"/>
          <ac:spMkLst>
            <pc:docMk/>
            <pc:sldMk cId="1407520101" sldId="270"/>
            <ac:spMk id="326" creationId="{DD7EAFE6-2BB9-41FB-9CF4-588CFC708774}"/>
          </ac:spMkLst>
        </pc:spChg>
        <pc:spChg chg="add">
          <ac:chgData name="Iatridis, Panagiotis" userId="d06c9c15-f79c-4bed-83ef-da14a03f0c02" providerId="ADAL" clId="{0B1B5C9A-D1EE-452E-A301-A5067908D6BA}" dt="2023-03-17T18:01:35.933" v="7668" actId="26606"/>
          <ac:spMkLst>
            <pc:docMk/>
            <pc:sldMk cId="1407520101" sldId="270"/>
            <ac:spMk id="328" creationId="{8C37C960-91F5-4F61-B2CD-8A037920720B}"/>
          </ac:spMkLst>
        </pc:spChg>
        <pc:spChg chg="add">
          <ac:chgData name="Iatridis, Panagiotis" userId="d06c9c15-f79c-4bed-83ef-da14a03f0c02" providerId="ADAL" clId="{0B1B5C9A-D1EE-452E-A301-A5067908D6BA}" dt="2023-03-17T18:01:35.933" v="7668" actId="26606"/>
          <ac:spMkLst>
            <pc:docMk/>
            <pc:sldMk cId="1407520101" sldId="270"/>
            <ac:spMk id="330" creationId="{A5C31099-1BBD-40CE-BC60-FCE50741940D}"/>
          </ac:spMkLst>
        </pc:spChg>
        <pc:picChg chg="add mod">
          <ac:chgData name="Iatridis, Panagiotis" userId="d06c9c15-f79c-4bed-83ef-da14a03f0c02" providerId="ADAL" clId="{0B1B5C9A-D1EE-452E-A301-A5067908D6BA}" dt="2023-03-17T18:01:35.933" v="7668" actId="26606"/>
          <ac:picMkLst>
            <pc:docMk/>
            <pc:sldMk cId="1407520101" sldId="270"/>
            <ac:picMk id="4" creationId="{A819205B-3CD7-9AB1-7F54-79142057B6D5}"/>
          </ac:picMkLst>
        </pc:picChg>
        <pc:picChg chg="del">
          <ac:chgData name="Iatridis, Panagiotis" userId="d06c9c15-f79c-4bed-83ef-da14a03f0c02" providerId="ADAL" clId="{0B1B5C9A-D1EE-452E-A301-A5067908D6BA}" dt="2023-03-08T11:17:30" v="6770" actId="478"/>
          <ac:picMkLst>
            <pc:docMk/>
            <pc:sldMk cId="1407520101" sldId="270"/>
            <ac:picMk id="245" creationId="{090BA358-0846-59E4-77FD-25A3C82AABA6}"/>
          </ac:picMkLst>
        </pc:picChg>
        <pc:picChg chg="add del">
          <ac:chgData name="Iatridis, Panagiotis" userId="d06c9c15-f79c-4bed-83ef-da14a03f0c02" providerId="ADAL" clId="{0B1B5C9A-D1EE-452E-A301-A5067908D6BA}" dt="2023-03-17T17:54:06.251" v="7622" actId="478"/>
          <ac:picMkLst>
            <pc:docMk/>
            <pc:sldMk cId="1407520101" sldId="270"/>
            <ac:picMk id="248" creationId="{053BD15C-2BC3-AC44-25BD-FDCB736A9366}"/>
          </ac:picMkLst>
        </pc:picChg>
        <pc:picChg chg="add del">
          <ac:chgData name="Iatridis, Panagiotis" userId="d06c9c15-f79c-4bed-83ef-da14a03f0c02" providerId="ADAL" clId="{0B1B5C9A-D1EE-452E-A301-A5067908D6BA}" dt="2023-03-17T17:55:58.599" v="7650" actId="26606"/>
          <ac:picMkLst>
            <pc:docMk/>
            <pc:sldMk cId="1407520101" sldId="270"/>
            <ac:picMk id="257" creationId="{87CEFE8B-3A2A-AA88-777F-21A21730D446}"/>
          </ac:picMkLst>
        </pc:picChg>
        <pc:picChg chg="add del">
          <ac:chgData name="Iatridis, Panagiotis" userId="d06c9c15-f79c-4bed-83ef-da14a03f0c02" providerId="ADAL" clId="{0B1B5C9A-D1EE-452E-A301-A5067908D6BA}" dt="2023-03-17T17:56:01.146" v="7652" actId="26606"/>
          <ac:picMkLst>
            <pc:docMk/>
            <pc:sldMk cId="1407520101" sldId="270"/>
            <ac:picMk id="279" creationId="{0A3F8411-6736-4BC1-791D-B2872E8B9E3C}"/>
          </ac:picMkLst>
        </pc:picChg>
        <pc:picChg chg="add del">
          <ac:chgData name="Iatridis, Panagiotis" userId="d06c9c15-f79c-4bed-83ef-da14a03f0c02" providerId="ADAL" clId="{0B1B5C9A-D1EE-452E-A301-A5067908D6BA}" dt="2023-03-17T17:56:08.397" v="7654" actId="478"/>
          <ac:picMkLst>
            <pc:docMk/>
            <pc:sldMk cId="1407520101" sldId="270"/>
            <ac:picMk id="283" creationId="{EDA99ABD-6A36-1126-6404-8F2F37369EA2}"/>
          </ac:picMkLst>
        </pc:picChg>
        <pc:picChg chg="add del mod ord">
          <ac:chgData name="Iatridis, Panagiotis" userId="d06c9c15-f79c-4bed-83ef-da14a03f0c02" providerId="ADAL" clId="{0B1B5C9A-D1EE-452E-A301-A5067908D6BA}" dt="2023-03-17T17:56:47.215" v="7658" actId="478"/>
          <ac:picMkLst>
            <pc:docMk/>
            <pc:sldMk cId="1407520101" sldId="270"/>
            <ac:picMk id="286" creationId="{D842BD6E-6B9F-FA4D-8C1D-4D874A637DF0}"/>
          </ac:picMkLst>
        </pc:picChg>
      </pc:sldChg>
      <pc:sldChg chg="delSp modSp add del mod ord modTransition">
        <pc:chgData name="Iatridis, Panagiotis" userId="d06c9c15-f79c-4bed-83ef-da14a03f0c02" providerId="ADAL" clId="{0B1B5C9A-D1EE-452E-A301-A5067908D6BA}" dt="2023-03-08T11:14:07.696" v="6761" actId="2696"/>
        <pc:sldMkLst>
          <pc:docMk/>
          <pc:sldMk cId="2116632482" sldId="270"/>
        </pc:sldMkLst>
        <pc:spChg chg="mod">
          <ac:chgData name="Iatridis, Panagiotis" userId="d06c9c15-f79c-4bed-83ef-da14a03f0c02" providerId="ADAL" clId="{0B1B5C9A-D1EE-452E-A301-A5067908D6BA}" dt="2023-03-08T11:12:36.722" v="6736" actId="20577"/>
          <ac:spMkLst>
            <pc:docMk/>
            <pc:sldMk cId="2116632482" sldId="270"/>
            <ac:spMk id="2" creationId="{1339823B-2DAA-8DB5-AD0B-F8B14A55B579}"/>
          </ac:spMkLst>
        </pc:spChg>
        <pc:picChg chg="del">
          <ac:chgData name="Iatridis, Panagiotis" userId="d06c9c15-f79c-4bed-83ef-da14a03f0c02" providerId="ADAL" clId="{0B1B5C9A-D1EE-452E-A301-A5067908D6BA}" dt="2023-03-08T11:12:13.169" v="6707" actId="478"/>
          <ac:picMkLst>
            <pc:docMk/>
            <pc:sldMk cId="2116632482" sldId="270"/>
            <ac:picMk id="245" creationId="{090BA358-0846-59E4-77FD-25A3C82AABA6}"/>
          </ac:picMkLst>
        </pc:picChg>
      </pc:sldChg>
      <pc:sldChg chg="addSp delSp modSp add mod modTransition delAnim">
        <pc:chgData name="Iatridis, Panagiotis" userId="d06c9c15-f79c-4bed-83ef-da14a03f0c02" providerId="ADAL" clId="{0B1B5C9A-D1EE-452E-A301-A5067908D6BA}" dt="2023-03-17T18:07:40.273" v="7710" actId="14100"/>
        <pc:sldMkLst>
          <pc:docMk/>
          <pc:sldMk cId="4104394375" sldId="271"/>
        </pc:sldMkLst>
        <pc:spChg chg="del mod">
          <ac:chgData name="Iatridis, Panagiotis" userId="d06c9c15-f79c-4bed-83ef-da14a03f0c02" providerId="ADAL" clId="{0B1B5C9A-D1EE-452E-A301-A5067908D6BA}" dt="2023-03-08T11:23:47.395" v="6816" actId="478"/>
          <ac:spMkLst>
            <pc:docMk/>
            <pc:sldMk cId="4104394375" sldId="271"/>
            <ac:spMk id="2" creationId="{1339823B-2DAA-8DB5-AD0B-F8B14A55B579}"/>
          </ac:spMkLst>
        </pc:spChg>
        <pc:spChg chg="add del mod">
          <ac:chgData name="Iatridis, Panagiotis" userId="d06c9c15-f79c-4bed-83ef-da14a03f0c02" providerId="ADAL" clId="{0B1B5C9A-D1EE-452E-A301-A5067908D6BA}" dt="2023-03-17T18:04:59.174" v="7694" actId="478"/>
          <ac:spMkLst>
            <pc:docMk/>
            <pc:sldMk cId="4104394375" sldId="271"/>
            <ac:spMk id="2" creationId="{80D4DFAE-3A58-8A2B-455F-D491AFFF14CE}"/>
          </ac:spMkLst>
        </pc:spChg>
        <pc:spChg chg="add mod">
          <ac:chgData name="Iatridis, Panagiotis" userId="d06c9c15-f79c-4bed-83ef-da14a03f0c02" providerId="ADAL" clId="{0B1B5C9A-D1EE-452E-A301-A5067908D6BA}" dt="2023-03-17T18:07:40.273" v="7710" actId="14100"/>
          <ac:spMkLst>
            <pc:docMk/>
            <pc:sldMk cId="4104394375" sldId="271"/>
            <ac:spMk id="3" creationId="{3CDCBF8F-D9C6-9A64-9026-F44516734F14}"/>
          </ac:spMkLst>
        </pc:spChg>
        <pc:spChg chg="add mod">
          <ac:chgData name="Iatridis, Panagiotis" userId="d06c9c15-f79c-4bed-83ef-da14a03f0c02" providerId="ADAL" clId="{0B1B5C9A-D1EE-452E-A301-A5067908D6BA}" dt="2023-03-17T18:07:35.193" v="7708" actId="1076"/>
          <ac:spMkLst>
            <pc:docMk/>
            <pc:sldMk cId="4104394375" sldId="271"/>
            <ac:spMk id="4" creationId="{F570E6F8-2EDC-26BA-D2B9-A1346F643E44}"/>
          </ac:spMkLst>
        </pc:spChg>
        <pc:spChg chg="add del">
          <ac:chgData name="Iatridis, Panagiotis" userId="d06c9c15-f79c-4bed-83ef-da14a03f0c02" providerId="ADAL" clId="{0B1B5C9A-D1EE-452E-A301-A5067908D6BA}" dt="2023-03-08T11:23:40.867" v="6815" actId="26606"/>
          <ac:spMkLst>
            <pc:docMk/>
            <pc:sldMk cId="4104394375" sldId="271"/>
            <ac:spMk id="251" creationId="{DD7EAFE6-2BB9-41FB-9CF4-588CFC708774}"/>
          </ac:spMkLst>
        </pc:spChg>
        <pc:spChg chg="add del">
          <ac:chgData name="Iatridis, Panagiotis" userId="d06c9c15-f79c-4bed-83ef-da14a03f0c02" providerId="ADAL" clId="{0B1B5C9A-D1EE-452E-A301-A5067908D6BA}" dt="2023-03-08T11:23:40.867" v="6815" actId="26606"/>
          <ac:spMkLst>
            <pc:docMk/>
            <pc:sldMk cId="4104394375" sldId="271"/>
            <ac:spMk id="253" creationId="{C3E06833-B59C-442F-9A6A-F8F55936D530}"/>
          </ac:spMkLst>
        </pc:spChg>
        <pc:spChg chg="add del">
          <ac:chgData name="Iatridis, Panagiotis" userId="d06c9c15-f79c-4bed-83ef-da14a03f0c02" providerId="ADAL" clId="{0B1B5C9A-D1EE-452E-A301-A5067908D6BA}" dt="2023-03-08T11:23:40.867" v="6815" actId="26606"/>
          <ac:spMkLst>
            <pc:docMk/>
            <pc:sldMk cId="4104394375" sldId="271"/>
            <ac:spMk id="255" creationId="{FA2016CF-2F24-4AE4-8A87-D9B6A3DE31E2}"/>
          </ac:spMkLst>
        </pc:spChg>
        <pc:spChg chg="add del">
          <ac:chgData name="Iatridis, Panagiotis" userId="d06c9c15-f79c-4bed-83ef-da14a03f0c02" providerId="ADAL" clId="{0B1B5C9A-D1EE-452E-A301-A5067908D6BA}" dt="2023-03-08T11:23:40.859" v="6814" actId="26606"/>
          <ac:spMkLst>
            <pc:docMk/>
            <pc:sldMk cId="4104394375" sldId="271"/>
            <ac:spMk id="260" creationId="{DD7EAFE6-2BB9-41FB-9CF4-588CFC708774}"/>
          </ac:spMkLst>
        </pc:spChg>
        <pc:spChg chg="add del">
          <ac:chgData name="Iatridis, Panagiotis" userId="d06c9c15-f79c-4bed-83ef-da14a03f0c02" providerId="ADAL" clId="{0B1B5C9A-D1EE-452E-A301-A5067908D6BA}" dt="2023-03-08T11:23:40.859" v="6814" actId="26606"/>
          <ac:spMkLst>
            <pc:docMk/>
            <pc:sldMk cId="4104394375" sldId="271"/>
            <ac:spMk id="262" creationId="{8C37C960-91F5-4F61-B2CD-8A037920720B}"/>
          </ac:spMkLst>
        </pc:spChg>
        <pc:spChg chg="add del">
          <ac:chgData name="Iatridis, Panagiotis" userId="d06c9c15-f79c-4bed-83ef-da14a03f0c02" providerId="ADAL" clId="{0B1B5C9A-D1EE-452E-A301-A5067908D6BA}" dt="2023-03-17T18:05:09.585" v="7695" actId="26606"/>
          <ac:spMkLst>
            <pc:docMk/>
            <pc:sldMk cId="4104394375" sldId="271"/>
            <ac:spMk id="264" creationId="{DA61C1F0-A277-4B62-82D2-FBE805E4095C}"/>
          </ac:spMkLst>
        </pc:spChg>
        <pc:spChg chg="add del">
          <ac:chgData name="Iatridis, Panagiotis" userId="d06c9c15-f79c-4bed-83ef-da14a03f0c02" providerId="ADAL" clId="{0B1B5C9A-D1EE-452E-A301-A5067908D6BA}" dt="2023-03-17T18:05:09.585" v="7695" actId="26606"/>
          <ac:spMkLst>
            <pc:docMk/>
            <pc:sldMk cId="4104394375" sldId="271"/>
            <ac:spMk id="265" creationId="{DD7EAFE6-2BB9-41FB-9CF4-588CFC708774}"/>
          </ac:spMkLst>
        </pc:spChg>
        <pc:spChg chg="add del">
          <ac:chgData name="Iatridis, Panagiotis" userId="d06c9c15-f79c-4bed-83ef-da14a03f0c02" providerId="ADAL" clId="{0B1B5C9A-D1EE-452E-A301-A5067908D6BA}" dt="2023-03-17T18:05:09.585" v="7695" actId="26606"/>
          <ac:spMkLst>
            <pc:docMk/>
            <pc:sldMk cId="4104394375" sldId="271"/>
            <ac:spMk id="266" creationId="{5D6DDF2F-0B67-4187-8C10-9E685C7E0D06}"/>
          </ac:spMkLst>
        </pc:spChg>
        <pc:spChg chg="add del">
          <ac:chgData name="Iatridis, Panagiotis" userId="d06c9c15-f79c-4bed-83ef-da14a03f0c02" providerId="ADAL" clId="{0B1B5C9A-D1EE-452E-A301-A5067908D6BA}" dt="2023-03-17T18:05:09.585" v="7695" actId="26606"/>
          <ac:spMkLst>
            <pc:docMk/>
            <pc:sldMk cId="4104394375" sldId="271"/>
            <ac:spMk id="267" creationId="{750EC4DE-F284-4544-AAF6-428F8EF2D3E8}"/>
          </ac:spMkLst>
        </pc:spChg>
        <pc:spChg chg="add del">
          <ac:chgData name="Iatridis, Panagiotis" userId="d06c9c15-f79c-4bed-83ef-da14a03f0c02" providerId="ADAL" clId="{0B1B5C9A-D1EE-452E-A301-A5067908D6BA}" dt="2023-03-17T18:05:09.585" v="7695" actId="26606"/>
          <ac:spMkLst>
            <pc:docMk/>
            <pc:sldMk cId="4104394375" sldId="271"/>
            <ac:spMk id="268" creationId="{C86A6268-2941-4E74-AE5F-8CC7FB7A7C08}"/>
          </ac:spMkLst>
        </pc:spChg>
        <pc:spChg chg="add del">
          <ac:chgData name="Iatridis, Panagiotis" userId="d06c9c15-f79c-4bed-83ef-da14a03f0c02" providerId="ADAL" clId="{0B1B5C9A-D1EE-452E-A301-A5067908D6BA}" dt="2023-03-17T18:05:09.585" v="7695" actId="26606"/>
          <ac:spMkLst>
            <pc:docMk/>
            <pc:sldMk cId="4104394375" sldId="271"/>
            <ac:spMk id="270" creationId="{A8BF747D-E4A5-425D-A0CC-D75559A856CA}"/>
          </ac:spMkLst>
        </pc:spChg>
        <pc:spChg chg="add del">
          <ac:chgData name="Iatridis, Panagiotis" userId="d06c9c15-f79c-4bed-83ef-da14a03f0c02" providerId="ADAL" clId="{0B1B5C9A-D1EE-452E-A301-A5067908D6BA}" dt="2023-03-17T18:05:09.585" v="7695" actId="26606"/>
          <ac:spMkLst>
            <pc:docMk/>
            <pc:sldMk cId="4104394375" sldId="271"/>
            <ac:spMk id="272" creationId="{377EEE43-07DA-416C-BA88-38EC03D9BB06}"/>
          </ac:spMkLst>
        </pc:spChg>
        <pc:spChg chg="add del">
          <ac:chgData name="Iatridis, Panagiotis" userId="d06c9c15-f79c-4bed-83ef-da14a03f0c02" providerId="ADAL" clId="{0B1B5C9A-D1EE-452E-A301-A5067908D6BA}" dt="2023-03-17T18:05:09.585" v="7695" actId="26606"/>
          <ac:spMkLst>
            <pc:docMk/>
            <pc:sldMk cId="4104394375" sldId="271"/>
            <ac:spMk id="274" creationId="{FA2016CF-2F24-4AE4-8A87-D9B6A3DE31E2}"/>
          </ac:spMkLst>
        </pc:spChg>
        <pc:spChg chg="add">
          <ac:chgData name="Iatridis, Panagiotis" userId="d06c9c15-f79c-4bed-83ef-da14a03f0c02" providerId="ADAL" clId="{0B1B5C9A-D1EE-452E-A301-A5067908D6BA}" dt="2023-03-17T18:05:09.585" v="7695" actId="26606"/>
          <ac:spMkLst>
            <pc:docMk/>
            <pc:sldMk cId="4104394375" sldId="271"/>
            <ac:spMk id="279" creationId="{DD7EAFE6-2BB9-41FB-9CF4-588CFC708774}"/>
          </ac:spMkLst>
        </pc:spChg>
        <pc:spChg chg="add">
          <ac:chgData name="Iatridis, Panagiotis" userId="d06c9c15-f79c-4bed-83ef-da14a03f0c02" providerId="ADAL" clId="{0B1B5C9A-D1EE-452E-A301-A5067908D6BA}" dt="2023-03-17T18:05:09.585" v="7695" actId="26606"/>
          <ac:spMkLst>
            <pc:docMk/>
            <pc:sldMk cId="4104394375" sldId="271"/>
            <ac:spMk id="281" creationId="{8C37C960-91F5-4F61-B2CD-8A037920720B}"/>
          </ac:spMkLst>
        </pc:spChg>
        <pc:spChg chg="add">
          <ac:chgData name="Iatridis, Panagiotis" userId="d06c9c15-f79c-4bed-83ef-da14a03f0c02" providerId="ADAL" clId="{0B1B5C9A-D1EE-452E-A301-A5067908D6BA}" dt="2023-03-17T18:05:09.585" v="7695" actId="26606"/>
          <ac:spMkLst>
            <pc:docMk/>
            <pc:sldMk cId="4104394375" sldId="271"/>
            <ac:spMk id="283" creationId="{FA2016CF-2F24-4AE4-8A87-D9B6A3DE31E2}"/>
          </ac:spMkLst>
        </pc:spChg>
        <pc:picChg chg="del">
          <ac:chgData name="Iatridis, Panagiotis" userId="d06c9c15-f79c-4bed-83ef-da14a03f0c02" providerId="ADAL" clId="{0B1B5C9A-D1EE-452E-A301-A5067908D6BA}" dt="2023-03-08T11:21:54.239" v="6794" actId="478"/>
          <ac:picMkLst>
            <pc:docMk/>
            <pc:sldMk cId="4104394375" sldId="271"/>
            <ac:picMk id="248" creationId="{053BD15C-2BC3-AC44-25BD-FDCB736A9366}"/>
          </ac:picMkLst>
        </pc:picChg>
      </pc:sldChg>
      <pc:sldChg chg="delSp modSp add del mod">
        <pc:chgData name="Iatridis, Panagiotis" userId="d06c9c15-f79c-4bed-83ef-da14a03f0c02" providerId="ADAL" clId="{0B1B5C9A-D1EE-452E-A301-A5067908D6BA}" dt="2023-03-08T11:28:04.901" v="6875" actId="47"/>
        <pc:sldMkLst>
          <pc:docMk/>
          <pc:sldMk cId="2572605125" sldId="272"/>
        </pc:sldMkLst>
        <pc:spChg chg="mod">
          <ac:chgData name="Iatridis, Panagiotis" userId="d06c9c15-f79c-4bed-83ef-da14a03f0c02" providerId="ADAL" clId="{0B1B5C9A-D1EE-452E-A301-A5067908D6BA}" dt="2023-03-08T11:24:33.289" v="6845" actId="14100"/>
          <ac:spMkLst>
            <pc:docMk/>
            <pc:sldMk cId="2572605125" sldId="272"/>
            <ac:spMk id="2" creationId="{1339823B-2DAA-8DB5-AD0B-F8B14A55B579}"/>
          </ac:spMkLst>
        </pc:spChg>
        <pc:picChg chg="del">
          <ac:chgData name="Iatridis, Panagiotis" userId="d06c9c15-f79c-4bed-83ef-da14a03f0c02" providerId="ADAL" clId="{0B1B5C9A-D1EE-452E-A301-A5067908D6BA}" dt="2023-03-08T11:24:16.984" v="6835" actId="478"/>
          <ac:picMkLst>
            <pc:docMk/>
            <pc:sldMk cId="2572605125" sldId="272"/>
            <ac:picMk id="245" creationId="{090BA358-0846-59E4-77FD-25A3C82AABA6}"/>
          </ac:picMkLst>
        </pc:picChg>
      </pc:sldChg>
      <pc:sldChg chg="addSp delSp modSp new mod modTransition setBg delAnim modAnim">
        <pc:chgData name="Iatridis, Panagiotis" userId="d06c9c15-f79c-4bed-83ef-da14a03f0c02" providerId="ADAL" clId="{0B1B5C9A-D1EE-452E-A301-A5067908D6BA}" dt="2023-03-08T13:09:53.174" v="7489"/>
        <pc:sldMkLst>
          <pc:docMk/>
          <pc:sldMk cId="731391307" sldId="273"/>
        </pc:sldMkLst>
        <pc:spChg chg="mod">
          <ac:chgData name="Iatridis, Panagiotis" userId="d06c9c15-f79c-4bed-83ef-da14a03f0c02" providerId="ADAL" clId="{0B1B5C9A-D1EE-452E-A301-A5067908D6BA}" dt="2023-03-08T12:32:37.308" v="7402" actId="1076"/>
          <ac:spMkLst>
            <pc:docMk/>
            <pc:sldMk cId="731391307" sldId="273"/>
            <ac:spMk id="2" creationId="{7CDF5493-DAC0-53D5-A220-4E9C5792633D}"/>
          </ac:spMkLst>
        </pc:spChg>
        <pc:spChg chg="del">
          <ac:chgData name="Iatridis, Panagiotis" userId="d06c9c15-f79c-4bed-83ef-da14a03f0c02" providerId="ADAL" clId="{0B1B5C9A-D1EE-452E-A301-A5067908D6BA}" dt="2023-03-08T11:25:04.315" v="6856" actId="478"/>
          <ac:spMkLst>
            <pc:docMk/>
            <pc:sldMk cId="731391307" sldId="273"/>
            <ac:spMk id="3" creationId="{B2F0E378-D447-FB70-A8D3-8D5430A264AE}"/>
          </ac:spMkLst>
        </pc:spChg>
        <pc:spChg chg="add mod">
          <ac:chgData name="Iatridis, Panagiotis" userId="d06c9c15-f79c-4bed-83ef-da14a03f0c02" providerId="ADAL" clId="{0B1B5C9A-D1EE-452E-A301-A5067908D6BA}" dt="2023-03-08T11:55:16.523" v="7187" actId="1076"/>
          <ac:spMkLst>
            <pc:docMk/>
            <pc:sldMk cId="731391307" sldId="273"/>
            <ac:spMk id="4" creationId="{5E677745-2BC9-89C0-BFB3-5184806BC303}"/>
          </ac:spMkLst>
        </pc:spChg>
        <pc:spChg chg="add mod">
          <ac:chgData name="Iatridis, Panagiotis" userId="d06c9c15-f79c-4bed-83ef-da14a03f0c02" providerId="ADAL" clId="{0B1B5C9A-D1EE-452E-A301-A5067908D6BA}" dt="2023-03-08T11:55:26.235" v="7189" actId="1076"/>
          <ac:spMkLst>
            <pc:docMk/>
            <pc:sldMk cId="731391307" sldId="273"/>
            <ac:spMk id="10" creationId="{CCE31E72-AC9E-58D5-52F6-F3C0D92FC92B}"/>
          </ac:spMkLst>
        </pc:spChg>
        <pc:spChg chg="add mod">
          <ac:chgData name="Iatridis, Panagiotis" userId="d06c9c15-f79c-4bed-83ef-da14a03f0c02" providerId="ADAL" clId="{0B1B5C9A-D1EE-452E-A301-A5067908D6BA}" dt="2023-03-08T11:55:21.724" v="7188" actId="1076"/>
          <ac:spMkLst>
            <pc:docMk/>
            <pc:sldMk cId="731391307" sldId="273"/>
            <ac:spMk id="11" creationId="{6B8266A7-2A9E-37D0-81FE-61F87FA9A776}"/>
          </ac:spMkLst>
        </pc:spChg>
        <pc:spChg chg="add mod">
          <ac:chgData name="Iatridis, Panagiotis" userId="d06c9c15-f79c-4bed-83ef-da14a03f0c02" providerId="ADAL" clId="{0B1B5C9A-D1EE-452E-A301-A5067908D6BA}" dt="2023-03-08T11:55:34.764" v="7191" actId="1076"/>
          <ac:spMkLst>
            <pc:docMk/>
            <pc:sldMk cId="731391307" sldId="273"/>
            <ac:spMk id="12" creationId="{F388969A-539A-6AE2-60DE-4501EB64E535}"/>
          </ac:spMkLst>
        </pc:spChg>
        <pc:spChg chg="add mod">
          <ac:chgData name="Iatridis, Panagiotis" userId="d06c9c15-f79c-4bed-83ef-da14a03f0c02" providerId="ADAL" clId="{0B1B5C9A-D1EE-452E-A301-A5067908D6BA}" dt="2023-03-08T12:22:29.824" v="7320" actId="1076"/>
          <ac:spMkLst>
            <pc:docMk/>
            <pc:sldMk cId="731391307" sldId="273"/>
            <ac:spMk id="13" creationId="{2C7E211D-779C-2DAB-2FD5-2F03D4FF0C06}"/>
          </ac:spMkLst>
        </pc:spChg>
        <pc:spChg chg="add mod">
          <ac:chgData name="Iatridis, Panagiotis" userId="d06c9c15-f79c-4bed-83ef-da14a03f0c02" providerId="ADAL" clId="{0B1B5C9A-D1EE-452E-A301-A5067908D6BA}" dt="2023-03-08T11:55:43.157" v="7192" actId="1076"/>
          <ac:spMkLst>
            <pc:docMk/>
            <pc:sldMk cId="731391307" sldId="273"/>
            <ac:spMk id="14" creationId="{B74A0406-7619-B3B4-C165-5151AA5C3B2C}"/>
          </ac:spMkLst>
        </pc:spChg>
        <pc:spChg chg="add mod">
          <ac:chgData name="Iatridis, Panagiotis" userId="d06c9c15-f79c-4bed-83ef-da14a03f0c02" providerId="ADAL" clId="{0B1B5C9A-D1EE-452E-A301-A5067908D6BA}" dt="2023-03-08T11:55:49.093" v="7193" actId="1076"/>
          <ac:spMkLst>
            <pc:docMk/>
            <pc:sldMk cId="731391307" sldId="273"/>
            <ac:spMk id="15" creationId="{77E1CFDC-100D-00E9-7C53-BF08852C3745}"/>
          </ac:spMkLst>
        </pc:spChg>
        <pc:spChg chg="add mod">
          <ac:chgData name="Iatridis, Panagiotis" userId="d06c9c15-f79c-4bed-83ef-da14a03f0c02" providerId="ADAL" clId="{0B1B5C9A-D1EE-452E-A301-A5067908D6BA}" dt="2023-03-08T12:29:46.455" v="7388" actId="1076"/>
          <ac:spMkLst>
            <pc:docMk/>
            <pc:sldMk cId="731391307" sldId="273"/>
            <ac:spMk id="16" creationId="{6521BC0D-D018-1721-75D3-49A1E72C797F}"/>
          </ac:spMkLst>
        </pc:spChg>
        <pc:spChg chg="add del">
          <ac:chgData name="Iatridis, Panagiotis" userId="d06c9c15-f79c-4bed-83ef-da14a03f0c02" providerId="ADAL" clId="{0B1B5C9A-D1EE-452E-A301-A5067908D6BA}" dt="2023-03-08T12:28:34.391" v="7382" actId="478"/>
          <ac:spMkLst>
            <pc:docMk/>
            <pc:sldMk cId="731391307" sldId="273"/>
            <ac:spMk id="107" creationId="{25AE7907-1CCA-8639-8B31-E33564FC7201}"/>
          </ac:spMkLst>
        </pc:spChg>
        <pc:graphicFrameChg chg="add del mod modGraphic">
          <ac:chgData name="Iatridis, Panagiotis" userId="d06c9c15-f79c-4bed-83ef-da14a03f0c02" providerId="ADAL" clId="{0B1B5C9A-D1EE-452E-A301-A5067908D6BA}" dt="2023-03-08T12:21:15.152" v="7306" actId="1032"/>
          <ac:graphicFrameMkLst>
            <pc:docMk/>
            <pc:sldMk cId="731391307" sldId="273"/>
            <ac:graphicFrameMk id="80" creationId="{F2F41FAB-4DAC-2D5D-148A-2526BA04B716}"/>
          </ac:graphicFrameMkLst>
        </pc:graphicFrameChg>
        <pc:picChg chg="add del mod">
          <ac:chgData name="Iatridis, Panagiotis" userId="d06c9c15-f79c-4bed-83ef-da14a03f0c02" providerId="ADAL" clId="{0B1B5C9A-D1EE-452E-A301-A5067908D6BA}" dt="2023-03-08T12:29:28.155" v="7386" actId="478"/>
          <ac:picMkLst>
            <pc:docMk/>
            <pc:sldMk cId="731391307" sldId="273"/>
            <ac:picMk id="109" creationId="{3808D895-2FD1-C076-4B82-7D5627D3A147}"/>
          </ac:picMkLst>
        </pc:picChg>
        <pc:cxnChg chg="add del mod">
          <ac:chgData name="Iatridis, Panagiotis" userId="d06c9c15-f79c-4bed-83ef-da14a03f0c02" providerId="ADAL" clId="{0B1B5C9A-D1EE-452E-A301-A5067908D6BA}" dt="2023-03-08T11:39:41.412" v="6991" actId="478"/>
          <ac:cxnSpMkLst>
            <pc:docMk/>
            <pc:sldMk cId="731391307" sldId="273"/>
            <ac:cxnSpMk id="6" creationId="{249BAEBF-7C69-73A0-EF42-BF96345CA4D4}"/>
          </ac:cxnSpMkLst>
        </pc:cxnChg>
        <pc:cxnChg chg="add del mod">
          <ac:chgData name="Iatridis, Panagiotis" userId="d06c9c15-f79c-4bed-83ef-da14a03f0c02" providerId="ADAL" clId="{0B1B5C9A-D1EE-452E-A301-A5067908D6BA}" dt="2023-03-08T11:58:18.528" v="7209" actId="478"/>
          <ac:cxnSpMkLst>
            <pc:docMk/>
            <pc:sldMk cId="731391307" sldId="273"/>
            <ac:cxnSpMk id="18" creationId="{19C60B4E-8F51-B95F-12B3-D4E38ED034D2}"/>
          </ac:cxnSpMkLst>
        </pc:cxnChg>
        <pc:cxnChg chg="add del mod">
          <ac:chgData name="Iatridis, Panagiotis" userId="d06c9c15-f79c-4bed-83ef-da14a03f0c02" providerId="ADAL" clId="{0B1B5C9A-D1EE-452E-A301-A5067908D6BA}" dt="2023-03-08T11:58:17.105" v="7208" actId="478"/>
          <ac:cxnSpMkLst>
            <pc:docMk/>
            <pc:sldMk cId="731391307" sldId="273"/>
            <ac:cxnSpMk id="20" creationId="{DF7C19EB-F148-61F0-0E29-B93372394777}"/>
          </ac:cxnSpMkLst>
        </pc:cxnChg>
        <pc:cxnChg chg="add del mod">
          <ac:chgData name="Iatridis, Panagiotis" userId="d06c9c15-f79c-4bed-83ef-da14a03f0c02" providerId="ADAL" clId="{0B1B5C9A-D1EE-452E-A301-A5067908D6BA}" dt="2023-03-08T11:58:19.662" v="7210" actId="478"/>
          <ac:cxnSpMkLst>
            <pc:docMk/>
            <pc:sldMk cId="731391307" sldId="273"/>
            <ac:cxnSpMk id="23" creationId="{864FB1B2-2366-7A5E-3458-71BC8AA6410E}"/>
          </ac:cxnSpMkLst>
        </pc:cxnChg>
        <pc:cxnChg chg="add del mod">
          <ac:chgData name="Iatridis, Panagiotis" userId="d06c9c15-f79c-4bed-83ef-da14a03f0c02" providerId="ADAL" clId="{0B1B5C9A-D1EE-452E-A301-A5067908D6BA}" dt="2023-03-08T12:07:26.133" v="7278" actId="478"/>
          <ac:cxnSpMkLst>
            <pc:docMk/>
            <pc:sldMk cId="731391307" sldId="273"/>
            <ac:cxnSpMk id="33" creationId="{FDB73E29-1F31-23ED-81CD-3DE27AFB151F}"/>
          </ac:cxnSpMkLst>
        </pc:cxnChg>
        <pc:cxnChg chg="add del mod">
          <ac:chgData name="Iatridis, Panagiotis" userId="d06c9c15-f79c-4bed-83ef-da14a03f0c02" providerId="ADAL" clId="{0B1B5C9A-D1EE-452E-A301-A5067908D6BA}" dt="2023-03-08T11:59:28.718" v="7217" actId="478"/>
          <ac:cxnSpMkLst>
            <pc:docMk/>
            <pc:sldMk cId="731391307" sldId="273"/>
            <ac:cxnSpMk id="35" creationId="{B6F7D7D6-8612-40A1-95EF-2C1C20E3516F}"/>
          </ac:cxnSpMkLst>
        </pc:cxnChg>
        <pc:cxnChg chg="add del mod">
          <ac:chgData name="Iatridis, Panagiotis" userId="d06c9c15-f79c-4bed-83ef-da14a03f0c02" providerId="ADAL" clId="{0B1B5C9A-D1EE-452E-A301-A5067908D6BA}" dt="2023-03-08T12:00:57.119" v="7228" actId="478"/>
          <ac:cxnSpMkLst>
            <pc:docMk/>
            <pc:sldMk cId="731391307" sldId="273"/>
            <ac:cxnSpMk id="38" creationId="{93253359-DB48-0A86-790C-C4C47B0A0455}"/>
          </ac:cxnSpMkLst>
        </pc:cxnChg>
        <pc:cxnChg chg="add del mod">
          <ac:chgData name="Iatridis, Panagiotis" userId="d06c9c15-f79c-4bed-83ef-da14a03f0c02" providerId="ADAL" clId="{0B1B5C9A-D1EE-452E-A301-A5067908D6BA}" dt="2023-03-08T11:59:50.506" v="7220" actId="11529"/>
          <ac:cxnSpMkLst>
            <pc:docMk/>
            <pc:sldMk cId="731391307" sldId="273"/>
            <ac:cxnSpMk id="40" creationId="{9944BA3B-E431-59C7-D4EE-6528C777A3AE}"/>
          </ac:cxnSpMkLst>
        </pc:cxnChg>
        <pc:cxnChg chg="add del mod">
          <ac:chgData name="Iatridis, Panagiotis" userId="d06c9c15-f79c-4bed-83ef-da14a03f0c02" providerId="ADAL" clId="{0B1B5C9A-D1EE-452E-A301-A5067908D6BA}" dt="2023-03-08T12:00:00.289" v="7222" actId="11529"/>
          <ac:cxnSpMkLst>
            <pc:docMk/>
            <pc:sldMk cId="731391307" sldId="273"/>
            <ac:cxnSpMk id="42" creationId="{4DCFBBD2-D55B-B710-8CD7-91D4B339CAF2}"/>
          </ac:cxnSpMkLst>
        </pc:cxnChg>
        <pc:cxnChg chg="add del mod">
          <ac:chgData name="Iatridis, Panagiotis" userId="d06c9c15-f79c-4bed-83ef-da14a03f0c02" providerId="ADAL" clId="{0B1B5C9A-D1EE-452E-A301-A5067908D6BA}" dt="2023-03-08T12:07:30.638" v="7281" actId="478"/>
          <ac:cxnSpMkLst>
            <pc:docMk/>
            <pc:sldMk cId="731391307" sldId="273"/>
            <ac:cxnSpMk id="44" creationId="{AB74AC80-79C6-1405-4035-4E0679965C23}"/>
          </ac:cxnSpMkLst>
        </pc:cxnChg>
        <pc:cxnChg chg="add del mod">
          <ac:chgData name="Iatridis, Panagiotis" userId="d06c9c15-f79c-4bed-83ef-da14a03f0c02" providerId="ADAL" clId="{0B1B5C9A-D1EE-452E-A301-A5067908D6BA}" dt="2023-03-08T12:01:00.565" v="7229" actId="478"/>
          <ac:cxnSpMkLst>
            <pc:docMk/>
            <pc:sldMk cId="731391307" sldId="273"/>
            <ac:cxnSpMk id="46" creationId="{246681DE-6391-39F3-6850-93E2AD2EDCCF}"/>
          </ac:cxnSpMkLst>
        </pc:cxnChg>
        <pc:cxnChg chg="add del mod">
          <ac:chgData name="Iatridis, Panagiotis" userId="d06c9c15-f79c-4bed-83ef-da14a03f0c02" providerId="ADAL" clId="{0B1B5C9A-D1EE-452E-A301-A5067908D6BA}" dt="2023-03-08T12:07:28.666" v="7280" actId="478"/>
          <ac:cxnSpMkLst>
            <pc:docMk/>
            <pc:sldMk cId="731391307" sldId="273"/>
            <ac:cxnSpMk id="48" creationId="{3C76E20E-9E07-C6A9-69C3-F56A070C0BEE}"/>
          </ac:cxnSpMkLst>
        </pc:cxnChg>
        <pc:cxnChg chg="add del mod">
          <ac:chgData name="Iatridis, Panagiotis" userId="d06c9c15-f79c-4bed-83ef-da14a03f0c02" providerId="ADAL" clId="{0B1B5C9A-D1EE-452E-A301-A5067908D6BA}" dt="2023-03-08T12:07:27.635" v="7279" actId="478"/>
          <ac:cxnSpMkLst>
            <pc:docMk/>
            <pc:sldMk cId="731391307" sldId="273"/>
            <ac:cxnSpMk id="50" creationId="{DAA8AFD1-2019-E023-8545-311BA7994C70}"/>
          </ac:cxnSpMkLst>
        </pc:cxnChg>
        <pc:cxnChg chg="add del mod">
          <ac:chgData name="Iatridis, Panagiotis" userId="d06c9c15-f79c-4bed-83ef-da14a03f0c02" providerId="ADAL" clId="{0B1B5C9A-D1EE-452E-A301-A5067908D6BA}" dt="2023-03-08T12:07:31.826" v="7282" actId="478"/>
          <ac:cxnSpMkLst>
            <pc:docMk/>
            <pc:sldMk cId="731391307" sldId="273"/>
            <ac:cxnSpMk id="52" creationId="{398DC990-9E3B-AFBD-1584-87A77B0294D9}"/>
          </ac:cxnSpMkLst>
        </pc:cxnChg>
        <pc:cxnChg chg="add del mod">
          <ac:chgData name="Iatridis, Panagiotis" userId="d06c9c15-f79c-4bed-83ef-da14a03f0c02" providerId="ADAL" clId="{0B1B5C9A-D1EE-452E-A301-A5067908D6BA}" dt="2023-03-08T12:02:40.168" v="7243" actId="478"/>
          <ac:cxnSpMkLst>
            <pc:docMk/>
            <pc:sldMk cId="731391307" sldId="273"/>
            <ac:cxnSpMk id="54" creationId="{8AD45FDC-2F49-BD58-7960-6B4D5634089B}"/>
          </ac:cxnSpMkLst>
        </pc:cxnChg>
        <pc:cxnChg chg="add del mod">
          <ac:chgData name="Iatridis, Panagiotis" userId="d06c9c15-f79c-4bed-83ef-da14a03f0c02" providerId="ADAL" clId="{0B1B5C9A-D1EE-452E-A301-A5067908D6BA}" dt="2023-03-08T12:02:44.973" v="7244" actId="478"/>
          <ac:cxnSpMkLst>
            <pc:docMk/>
            <pc:sldMk cId="731391307" sldId="273"/>
            <ac:cxnSpMk id="56" creationId="{6B3715F3-2636-0C18-E431-019CF77306D1}"/>
          </ac:cxnSpMkLst>
        </pc:cxnChg>
        <pc:cxnChg chg="add del mod">
          <ac:chgData name="Iatridis, Panagiotis" userId="d06c9c15-f79c-4bed-83ef-da14a03f0c02" providerId="ADAL" clId="{0B1B5C9A-D1EE-452E-A301-A5067908D6BA}" dt="2023-03-08T12:07:23.835" v="7277" actId="478"/>
          <ac:cxnSpMkLst>
            <pc:docMk/>
            <pc:sldMk cId="731391307" sldId="273"/>
            <ac:cxnSpMk id="58" creationId="{FF2CE56A-FFB6-0AC0-270E-BB252004A5BA}"/>
          </ac:cxnSpMkLst>
        </pc:cxnChg>
        <pc:cxnChg chg="add del mod">
          <ac:chgData name="Iatridis, Panagiotis" userId="d06c9c15-f79c-4bed-83ef-da14a03f0c02" providerId="ADAL" clId="{0B1B5C9A-D1EE-452E-A301-A5067908D6BA}" dt="2023-03-08T12:07:21.543" v="7276" actId="478"/>
          <ac:cxnSpMkLst>
            <pc:docMk/>
            <pc:sldMk cId="731391307" sldId="273"/>
            <ac:cxnSpMk id="60" creationId="{E8EC9695-28B0-B59F-8183-49B357778434}"/>
          </ac:cxnSpMkLst>
        </pc:cxnChg>
        <pc:cxnChg chg="add del mod">
          <ac:chgData name="Iatridis, Panagiotis" userId="d06c9c15-f79c-4bed-83ef-da14a03f0c02" providerId="ADAL" clId="{0B1B5C9A-D1EE-452E-A301-A5067908D6BA}" dt="2023-03-08T12:17:38.630" v="7285" actId="478"/>
          <ac:cxnSpMkLst>
            <pc:docMk/>
            <pc:sldMk cId="731391307" sldId="273"/>
            <ac:cxnSpMk id="62" creationId="{73DAA748-8977-DCE2-2C43-C08A4DE4C9AA}"/>
          </ac:cxnSpMkLst>
        </pc:cxnChg>
        <pc:cxnChg chg="add del mod">
          <ac:chgData name="Iatridis, Panagiotis" userId="d06c9c15-f79c-4bed-83ef-da14a03f0c02" providerId="ADAL" clId="{0B1B5C9A-D1EE-452E-A301-A5067908D6BA}" dt="2023-03-08T12:17:57.224" v="7288" actId="478"/>
          <ac:cxnSpMkLst>
            <pc:docMk/>
            <pc:sldMk cId="731391307" sldId="273"/>
            <ac:cxnSpMk id="65" creationId="{15069E3C-D30A-A370-4125-DE76F2A308C6}"/>
          </ac:cxnSpMkLst>
        </pc:cxnChg>
        <pc:cxnChg chg="add del mod">
          <ac:chgData name="Iatridis, Panagiotis" userId="d06c9c15-f79c-4bed-83ef-da14a03f0c02" providerId="ADAL" clId="{0B1B5C9A-D1EE-452E-A301-A5067908D6BA}" dt="2023-03-08T12:22:44.254" v="7324" actId="478"/>
          <ac:cxnSpMkLst>
            <pc:docMk/>
            <pc:sldMk cId="731391307" sldId="273"/>
            <ac:cxnSpMk id="68" creationId="{11D99719-F1C0-A2C1-E493-7741BE3CCBD8}"/>
          </ac:cxnSpMkLst>
        </pc:cxnChg>
        <pc:cxnChg chg="add del mod">
          <ac:chgData name="Iatridis, Panagiotis" userId="d06c9c15-f79c-4bed-83ef-da14a03f0c02" providerId="ADAL" clId="{0B1B5C9A-D1EE-452E-A301-A5067908D6BA}" dt="2023-03-08T12:21:21.480" v="7314" actId="11529"/>
          <ac:cxnSpMkLst>
            <pc:docMk/>
            <pc:sldMk cId="731391307" sldId="273"/>
            <ac:cxnSpMk id="71" creationId="{4C60EB8C-E49A-1357-9ED6-D4911E86F85B}"/>
          </ac:cxnSpMkLst>
        </pc:cxnChg>
        <pc:cxnChg chg="add del mod">
          <ac:chgData name="Iatridis, Panagiotis" userId="d06c9c15-f79c-4bed-83ef-da14a03f0c02" providerId="ADAL" clId="{0B1B5C9A-D1EE-452E-A301-A5067908D6BA}" dt="2023-03-08T12:21:20.161" v="7312" actId="11529"/>
          <ac:cxnSpMkLst>
            <pc:docMk/>
            <pc:sldMk cId="731391307" sldId="273"/>
            <ac:cxnSpMk id="73" creationId="{D5FF46F4-32A8-2625-E58F-B74E3B8D0019}"/>
          </ac:cxnSpMkLst>
        </pc:cxnChg>
        <pc:cxnChg chg="add del">
          <ac:chgData name="Iatridis, Panagiotis" userId="d06c9c15-f79c-4bed-83ef-da14a03f0c02" providerId="ADAL" clId="{0B1B5C9A-D1EE-452E-A301-A5067908D6BA}" dt="2023-03-08T12:18:55.207" v="7296" actId="11529"/>
          <ac:cxnSpMkLst>
            <pc:docMk/>
            <pc:sldMk cId="731391307" sldId="273"/>
            <ac:cxnSpMk id="75" creationId="{47839EAD-7E8A-5F9D-2A28-82D48E09E6DE}"/>
          </ac:cxnSpMkLst>
        </pc:cxnChg>
        <pc:cxnChg chg="add del mod">
          <ac:chgData name="Iatridis, Panagiotis" userId="d06c9c15-f79c-4bed-83ef-da14a03f0c02" providerId="ADAL" clId="{0B1B5C9A-D1EE-452E-A301-A5067908D6BA}" dt="2023-03-08T12:21:18.497" v="7310" actId="11529"/>
          <ac:cxnSpMkLst>
            <pc:docMk/>
            <pc:sldMk cId="731391307" sldId="273"/>
            <ac:cxnSpMk id="77" creationId="{E3466C4A-3F70-5986-8B73-32D6BFA2FEF0}"/>
          </ac:cxnSpMkLst>
        </pc:cxnChg>
        <pc:cxnChg chg="add del mod">
          <ac:chgData name="Iatridis, Panagiotis" userId="d06c9c15-f79c-4bed-83ef-da14a03f0c02" providerId="ADAL" clId="{0B1B5C9A-D1EE-452E-A301-A5067908D6BA}" dt="2023-03-08T12:22:42.702" v="7323" actId="478"/>
          <ac:cxnSpMkLst>
            <pc:docMk/>
            <pc:sldMk cId="731391307" sldId="273"/>
            <ac:cxnSpMk id="82" creationId="{6AF89FA1-4FC8-D23A-E033-DEA98B86EBFC}"/>
          </ac:cxnSpMkLst>
        </pc:cxnChg>
        <pc:cxnChg chg="add del mod">
          <ac:chgData name="Iatridis, Panagiotis" userId="d06c9c15-f79c-4bed-83ef-da14a03f0c02" providerId="ADAL" clId="{0B1B5C9A-D1EE-452E-A301-A5067908D6BA}" dt="2023-03-08T12:22:39.861" v="7321" actId="478"/>
          <ac:cxnSpMkLst>
            <pc:docMk/>
            <pc:sldMk cId="731391307" sldId="273"/>
            <ac:cxnSpMk id="84" creationId="{F178FD94-5326-9788-823E-CEAE3475EAED}"/>
          </ac:cxnSpMkLst>
        </pc:cxnChg>
        <pc:cxnChg chg="add del mod">
          <ac:chgData name="Iatridis, Panagiotis" userId="d06c9c15-f79c-4bed-83ef-da14a03f0c02" providerId="ADAL" clId="{0B1B5C9A-D1EE-452E-A301-A5067908D6BA}" dt="2023-03-08T12:22:41.598" v="7322" actId="478"/>
          <ac:cxnSpMkLst>
            <pc:docMk/>
            <pc:sldMk cId="731391307" sldId="273"/>
            <ac:cxnSpMk id="86" creationId="{F0754702-C28A-7266-4ACC-2A8E798981CF}"/>
          </ac:cxnSpMkLst>
        </pc:cxnChg>
        <pc:cxnChg chg="add mod">
          <ac:chgData name="Iatridis, Panagiotis" userId="d06c9c15-f79c-4bed-83ef-da14a03f0c02" providerId="ADAL" clId="{0B1B5C9A-D1EE-452E-A301-A5067908D6BA}" dt="2023-03-08T12:22:54.625" v="7327" actId="14100"/>
          <ac:cxnSpMkLst>
            <pc:docMk/>
            <pc:sldMk cId="731391307" sldId="273"/>
            <ac:cxnSpMk id="90" creationId="{97356D30-340A-CCCD-A81F-6E79E720F507}"/>
          </ac:cxnSpMkLst>
        </pc:cxnChg>
        <pc:cxnChg chg="add mod">
          <ac:chgData name="Iatridis, Panagiotis" userId="d06c9c15-f79c-4bed-83ef-da14a03f0c02" providerId="ADAL" clId="{0B1B5C9A-D1EE-452E-A301-A5067908D6BA}" dt="2023-03-08T12:23:15.942" v="7329" actId="13822"/>
          <ac:cxnSpMkLst>
            <pc:docMk/>
            <pc:sldMk cId="731391307" sldId="273"/>
            <ac:cxnSpMk id="94" creationId="{A571F6AE-59E2-10C9-9D5B-355F87F1FFC8}"/>
          </ac:cxnSpMkLst>
        </pc:cxnChg>
        <pc:cxnChg chg="add mod">
          <ac:chgData name="Iatridis, Panagiotis" userId="d06c9c15-f79c-4bed-83ef-da14a03f0c02" providerId="ADAL" clId="{0B1B5C9A-D1EE-452E-A301-A5067908D6BA}" dt="2023-03-08T12:29:46.455" v="7388" actId="1076"/>
          <ac:cxnSpMkLst>
            <pc:docMk/>
            <pc:sldMk cId="731391307" sldId="273"/>
            <ac:cxnSpMk id="96" creationId="{C1B8164C-2DF9-1749-4964-661351AEB20F}"/>
          </ac:cxnSpMkLst>
        </pc:cxnChg>
        <pc:cxnChg chg="add mod">
          <ac:chgData name="Iatridis, Panagiotis" userId="d06c9c15-f79c-4bed-83ef-da14a03f0c02" providerId="ADAL" clId="{0B1B5C9A-D1EE-452E-A301-A5067908D6BA}" dt="2023-03-08T12:26:31.738" v="7365" actId="14100"/>
          <ac:cxnSpMkLst>
            <pc:docMk/>
            <pc:sldMk cId="731391307" sldId="273"/>
            <ac:cxnSpMk id="99" creationId="{6D330830-6C49-537F-1573-F14503702A52}"/>
          </ac:cxnSpMkLst>
        </pc:cxnChg>
        <pc:cxnChg chg="add">
          <ac:chgData name="Iatridis, Panagiotis" userId="d06c9c15-f79c-4bed-83ef-da14a03f0c02" providerId="ADAL" clId="{0B1B5C9A-D1EE-452E-A301-A5067908D6BA}" dt="2023-03-08T12:26:45.676" v="7366" actId="11529"/>
          <ac:cxnSpMkLst>
            <pc:docMk/>
            <pc:sldMk cId="731391307" sldId="273"/>
            <ac:cxnSpMk id="102" creationId="{46D395A8-959A-A246-8B03-C9057F6F0729}"/>
          </ac:cxnSpMkLst>
        </pc:cxnChg>
        <pc:cxnChg chg="add">
          <ac:chgData name="Iatridis, Panagiotis" userId="d06c9c15-f79c-4bed-83ef-da14a03f0c02" providerId="ADAL" clId="{0B1B5C9A-D1EE-452E-A301-A5067908D6BA}" dt="2023-03-08T12:26:53.475" v="7367" actId="11529"/>
          <ac:cxnSpMkLst>
            <pc:docMk/>
            <pc:sldMk cId="731391307" sldId="273"/>
            <ac:cxnSpMk id="104" creationId="{329B06E9-1516-9F00-5038-83870E5A2843}"/>
          </ac:cxnSpMkLst>
        </pc:cxnChg>
        <pc:cxnChg chg="add">
          <ac:chgData name="Iatridis, Panagiotis" userId="d06c9c15-f79c-4bed-83ef-da14a03f0c02" providerId="ADAL" clId="{0B1B5C9A-D1EE-452E-A301-A5067908D6BA}" dt="2023-03-08T12:27:00.067" v="7368" actId="11529"/>
          <ac:cxnSpMkLst>
            <pc:docMk/>
            <pc:sldMk cId="731391307" sldId="273"/>
            <ac:cxnSpMk id="106" creationId="{E3CD8F74-EA7B-7EC1-F087-9E1179F0172F}"/>
          </ac:cxnSpMkLst>
        </pc:cxnChg>
        <pc:cxnChg chg="add mod">
          <ac:chgData name="Iatridis, Panagiotis" userId="d06c9c15-f79c-4bed-83ef-da14a03f0c02" providerId="ADAL" clId="{0B1B5C9A-D1EE-452E-A301-A5067908D6BA}" dt="2023-03-08T13:03:12.595" v="7413" actId="13822"/>
          <ac:cxnSpMkLst>
            <pc:docMk/>
            <pc:sldMk cId="731391307" sldId="273"/>
            <ac:cxnSpMk id="112" creationId="{0D283B74-DF90-3098-E68C-4538CAA55975}"/>
          </ac:cxnSpMkLst>
        </pc:cxnChg>
        <pc:cxnChg chg="add del mod">
          <ac:chgData name="Iatridis, Panagiotis" userId="d06c9c15-f79c-4bed-83ef-da14a03f0c02" providerId="ADAL" clId="{0B1B5C9A-D1EE-452E-A301-A5067908D6BA}" dt="2023-03-08T13:02:34.839" v="7409" actId="478"/>
          <ac:cxnSpMkLst>
            <pc:docMk/>
            <pc:sldMk cId="731391307" sldId="273"/>
            <ac:cxnSpMk id="116" creationId="{06D6D10E-C923-8F58-5F34-4CF3DBBAD05F}"/>
          </ac:cxnSpMkLst>
        </pc:cxnChg>
        <pc:cxnChg chg="add del mod">
          <ac:chgData name="Iatridis, Panagiotis" userId="d06c9c15-f79c-4bed-83ef-da14a03f0c02" providerId="ADAL" clId="{0B1B5C9A-D1EE-452E-A301-A5067908D6BA}" dt="2023-03-08T13:09:32.437" v="7484" actId="478"/>
          <ac:cxnSpMkLst>
            <pc:docMk/>
            <pc:sldMk cId="731391307" sldId="273"/>
            <ac:cxnSpMk id="119" creationId="{98E41827-D968-F9C5-A161-1E39354AFE0C}"/>
          </ac:cxnSpMkLst>
        </pc:cxnChg>
        <pc:cxnChg chg="add mod">
          <ac:chgData name="Iatridis, Panagiotis" userId="d06c9c15-f79c-4bed-83ef-da14a03f0c02" providerId="ADAL" clId="{0B1B5C9A-D1EE-452E-A301-A5067908D6BA}" dt="2023-03-08T13:04:46.163" v="7427" actId="13822"/>
          <ac:cxnSpMkLst>
            <pc:docMk/>
            <pc:sldMk cId="731391307" sldId="273"/>
            <ac:cxnSpMk id="122" creationId="{72B436E8-D0DF-82B2-9C23-264AEEA8E74B}"/>
          </ac:cxnSpMkLst>
        </pc:cxnChg>
        <pc:cxnChg chg="add mod">
          <ac:chgData name="Iatridis, Panagiotis" userId="d06c9c15-f79c-4bed-83ef-da14a03f0c02" providerId="ADAL" clId="{0B1B5C9A-D1EE-452E-A301-A5067908D6BA}" dt="2023-03-08T13:05:27.424" v="7430" actId="13822"/>
          <ac:cxnSpMkLst>
            <pc:docMk/>
            <pc:sldMk cId="731391307" sldId="273"/>
            <ac:cxnSpMk id="125" creationId="{DCDD19A8-3694-32E2-D49E-4B01B9E37F04}"/>
          </ac:cxnSpMkLst>
        </pc:cxnChg>
        <pc:cxnChg chg="add mod">
          <ac:chgData name="Iatridis, Panagiotis" userId="d06c9c15-f79c-4bed-83ef-da14a03f0c02" providerId="ADAL" clId="{0B1B5C9A-D1EE-452E-A301-A5067908D6BA}" dt="2023-03-08T13:09:46.700" v="7488" actId="13822"/>
          <ac:cxnSpMkLst>
            <pc:docMk/>
            <pc:sldMk cId="731391307" sldId="273"/>
            <ac:cxnSpMk id="128" creationId="{4C125169-03BC-EFA4-A42E-398A40768BF2}"/>
          </ac:cxnSpMkLst>
        </pc:cxnChg>
      </pc:sldChg>
      <pc:sldChg chg="addSp delSp modSp new mod modTransition setBg">
        <pc:chgData name="Iatridis, Panagiotis" userId="d06c9c15-f79c-4bed-83ef-da14a03f0c02" providerId="ADAL" clId="{0B1B5C9A-D1EE-452E-A301-A5067908D6BA}" dt="2023-03-08T15:24:14.741" v="7558"/>
        <pc:sldMkLst>
          <pc:docMk/>
          <pc:sldMk cId="2270034986" sldId="274"/>
        </pc:sldMkLst>
        <pc:spChg chg="mod">
          <ac:chgData name="Iatridis, Panagiotis" userId="d06c9c15-f79c-4bed-83ef-da14a03f0c02" providerId="ADAL" clId="{0B1B5C9A-D1EE-452E-A301-A5067908D6BA}" dt="2023-03-08T15:23:14.085" v="7548" actId="1076"/>
          <ac:spMkLst>
            <pc:docMk/>
            <pc:sldMk cId="2270034986" sldId="274"/>
            <ac:spMk id="2" creationId="{4CF7CE28-88CA-EC28-9AE6-08D6EDA6691B}"/>
          </ac:spMkLst>
        </pc:spChg>
        <pc:spChg chg="del">
          <ac:chgData name="Iatridis, Panagiotis" userId="d06c9c15-f79c-4bed-83ef-da14a03f0c02" providerId="ADAL" clId="{0B1B5C9A-D1EE-452E-A301-A5067908D6BA}" dt="2023-03-08T15:18:51.913" v="7511" actId="26606"/>
          <ac:spMkLst>
            <pc:docMk/>
            <pc:sldMk cId="2270034986" sldId="274"/>
            <ac:spMk id="3" creationId="{1A4B3A16-83C1-E152-7FBC-456014E9FFAA}"/>
          </ac:spMkLst>
        </pc:spChg>
        <pc:spChg chg="add del">
          <ac:chgData name="Iatridis, Panagiotis" userId="d06c9c15-f79c-4bed-83ef-da14a03f0c02" providerId="ADAL" clId="{0B1B5C9A-D1EE-452E-A301-A5067908D6BA}" dt="2023-03-08T15:19:13.891" v="7513" actId="26606"/>
          <ac:spMkLst>
            <pc:docMk/>
            <pc:sldMk cId="2270034986" sldId="274"/>
            <ac:spMk id="9" creationId="{DD7EAFE6-2BB9-41FB-9CF4-588CFC708774}"/>
          </ac:spMkLst>
        </pc:spChg>
        <pc:spChg chg="add del">
          <ac:chgData name="Iatridis, Panagiotis" userId="d06c9c15-f79c-4bed-83ef-da14a03f0c02" providerId="ADAL" clId="{0B1B5C9A-D1EE-452E-A301-A5067908D6BA}" dt="2023-03-08T15:19:13.891" v="7513" actId="26606"/>
          <ac:spMkLst>
            <pc:docMk/>
            <pc:sldMk cId="2270034986" sldId="274"/>
            <ac:spMk id="11" creationId="{4E1EF4E8-5513-4BF5-BC41-04645281C672}"/>
          </ac:spMkLst>
        </pc:spChg>
        <pc:spChg chg="add del">
          <ac:chgData name="Iatridis, Panagiotis" userId="d06c9c15-f79c-4bed-83ef-da14a03f0c02" providerId="ADAL" clId="{0B1B5C9A-D1EE-452E-A301-A5067908D6BA}" dt="2023-03-08T15:19:13.891" v="7513" actId="26606"/>
          <ac:spMkLst>
            <pc:docMk/>
            <pc:sldMk cId="2270034986" sldId="274"/>
            <ac:spMk id="13" creationId="{B16DFEA0-8ED6-41C1-90E1-D17D309F06A2}"/>
          </ac:spMkLst>
        </pc:spChg>
        <pc:spChg chg="add del">
          <ac:chgData name="Iatridis, Panagiotis" userId="d06c9c15-f79c-4bed-83ef-da14a03f0c02" providerId="ADAL" clId="{0B1B5C9A-D1EE-452E-A301-A5067908D6BA}" dt="2023-03-08T15:19:28.510" v="7515" actId="26606"/>
          <ac:spMkLst>
            <pc:docMk/>
            <pc:sldMk cId="2270034986" sldId="274"/>
            <ac:spMk id="20" creationId="{DD7EAFE6-2BB9-41FB-9CF4-588CFC708774}"/>
          </ac:spMkLst>
        </pc:spChg>
        <pc:spChg chg="add del">
          <ac:chgData name="Iatridis, Panagiotis" userId="d06c9c15-f79c-4bed-83ef-da14a03f0c02" providerId="ADAL" clId="{0B1B5C9A-D1EE-452E-A301-A5067908D6BA}" dt="2023-03-08T15:19:28.510" v="7515" actId="26606"/>
          <ac:spMkLst>
            <pc:docMk/>
            <pc:sldMk cId="2270034986" sldId="274"/>
            <ac:spMk id="22" creationId="{610334BF-0422-4A9A-BE46-AEB8C348BAC4}"/>
          </ac:spMkLst>
        </pc:spChg>
        <pc:spChg chg="add del">
          <ac:chgData name="Iatridis, Panagiotis" userId="d06c9c15-f79c-4bed-83ef-da14a03f0c02" providerId="ADAL" clId="{0B1B5C9A-D1EE-452E-A301-A5067908D6BA}" dt="2023-03-08T15:19:28.510" v="7515" actId="26606"/>
          <ac:spMkLst>
            <pc:docMk/>
            <pc:sldMk cId="2270034986" sldId="274"/>
            <ac:spMk id="24" creationId="{C98F2823-0279-49D8-928D-754B222533EF}"/>
          </ac:spMkLst>
        </pc:spChg>
        <pc:spChg chg="add del">
          <ac:chgData name="Iatridis, Panagiotis" userId="d06c9c15-f79c-4bed-83ef-da14a03f0c02" providerId="ADAL" clId="{0B1B5C9A-D1EE-452E-A301-A5067908D6BA}" dt="2023-03-08T15:19:28.510" v="7515" actId="26606"/>
          <ac:spMkLst>
            <pc:docMk/>
            <pc:sldMk cId="2270034986" sldId="274"/>
            <ac:spMk id="26" creationId="{02E45E95-311C-41C7-A882-6E43F0806865}"/>
          </ac:spMkLst>
        </pc:spChg>
        <pc:spChg chg="add del">
          <ac:chgData name="Iatridis, Panagiotis" userId="d06c9c15-f79c-4bed-83ef-da14a03f0c02" providerId="ADAL" clId="{0B1B5C9A-D1EE-452E-A301-A5067908D6BA}" dt="2023-03-08T15:19:28.510" v="7515" actId="26606"/>
          <ac:spMkLst>
            <pc:docMk/>
            <pc:sldMk cId="2270034986" sldId="274"/>
            <ac:spMk id="28" creationId="{B7299D5D-ECC5-41EB-B830-C3A35FB35516}"/>
          </ac:spMkLst>
        </pc:spChg>
        <pc:spChg chg="add del">
          <ac:chgData name="Iatridis, Panagiotis" userId="d06c9c15-f79c-4bed-83ef-da14a03f0c02" providerId="ADAL" clId="{0B1B5C9A-D1EE-452E-A301-A5067908D6BA}" dt="2023-03-08T15:19:28.510" v="7515" actId="26606"/>
          <ac:spMkLst>
            <pc:docMk/>
            <pc:sldMk cId="2270034986" sldId="274"/>
            <ac:spMk id="30" creationId="{88C91735-5EFE-44D1-8CC6-FDF0D11B6F5D}"/>
          </ac:spMkLst>
        </pc:spChg>
        <pc:spChg chg="add del">
          <ac:chgData name="Iatridis, Panagiotis" userId="d06c9c15-f79c-4bed-83ef-da14a03f0c02" providerId="ADAL" clId="{0B1B5C9A-D1EE-452E-A301-A5067908D6BA}" dt="2023-03-08T15:19:28.510" v="7515" actId="26606"/>
          <ac:spMkLst>
            <pc:docMk/>
            <pc:sldMk cId="2270034986" sldId="274"/>
            <ac:spMk id="32" creationId="{D33F926C-2613-475D-AEE4-CD7D87D3BA2D}"/>
          </ac:spMkLst>
        </pc:spChg>
        <pc:spChg chg="add del">
          <ac:chgData name="Iatridis, Panagiotis" userId="d06c9c15-f79c-4bed-83ef-da14a03f0c02" providerId="ADAL" clId="{0B1B5C9A-D1EE-452E-A301-A5067908D6BA}" dt="2023-03-08T15:19:54.080" v="7517" actId="26606"/>
          <ac:spMkLst>
            <pc:docMk/>
            <pc:sldMk cId="2270034986" sldId="274"/>
            <ac:spMk id="38" creationId="{DD7EAFE6-2BB9-41FB-9CF4-588CFC708774}"/>
          </ac:spMkLst>
        </pc:spChg>
        <pc:spChg chg="add del">
          <ac:chgData name="Iatridis, Panagiotis" userId="d06c9c15-f79c-4bed-83ef-da14a03f0c02" providerId="ADAL" clId="{0B1B5C9A-D1EE-452E-A301-A5067908D6BA}" dt="2023-03-08T15:19:54.080" v="7517" actId="26606"/>
          <ac:spMkLst>
            <pc:docMk/>
            <pc:sldMk cId="2270034986" sldId="274"/>
            <ac:spMk id="40" creationId="{4E1EF4E8-5513-4BF5-BC41-04645281C672}"/>
          </ac:spMkLst>
        </pc:spChg>
        <pc:spChg chg="add del">
          <ac:chgData name="Iatridis, Panagiotis" userId="d06c9c15-f79c-4bed-83ef-da14a03f0c02" providerId="ADAL" clId="{0B1B5C9A-D1EE-452E-A301-A5067908D6BA}" dt="2023-03-08T15:19:54.080" v="7517" actId="26606"/>
          <ac:spMkLst>
            <pc:docMk/>
            <pc:sldMk cId="2270034986" sldId="274"/>
            <ac:spMk id="42" creationId="{F1195305-FB27-4331-8243-C4D3338DCB04}"/>
          </ac:spMkLst>
        </pc:spChg>
        <pc:spChg chg="add del">
          <ac:chgData name="Iatridis, Panagiotis" userId="d06c9c15-f79c-4bed-83ef-da14a03f0c02" providerId="ADAL" clId="{0B1B5C9A-D1EE-452E-A301-A5067908D6BA}" dt="2023-03-08T15:20:42.571" v="7526" actId="26606"/>
          <ac:spMkLst>
            <pc:docMk/>
            <pc:sldMk cId="2270034986" sldId="274"/>
            <ac:spMk id="47" creationId="{DD7EAFE6-2BB9-41FB-9CF4-588CFC708774}"/>
          </ac:spMkLst>
        </pc:spChg>
        <pc:spChg chg="add del">
          <ac:chgData name="Iatridis, Panagiotis" userId="d06c9c15-f79c-4bed-83ef-da14a03f0c02" providerId="ADAL" clId="{0B1B5C9A-D1EE-452E-A301-A5067908D6BA}" dt="2023-03-08T15:20:42.571" v="7526" actId="26606"/>
          <ac:spMkLst>
            <pc:docMk/>
            <pc:sldMk cId="2270034986" sldId="274"/>
            <ac:spMk id="49" creationId="{750EC4DE-F284-4544-AAF6-428F8EF2D3E8}"/>
          </ac:spMkLst>
        </pc:spChg>
        <pc:spChg chg="add del">
          <ac:chgData name="Iatridis, Panagiotis" userId="d06c9c15-f79c-4bed-83ef-da14a03f0c02" providerId="ADAL" clId="{0B1B5C9A-D1EE-452E-A301-A5067908D6BA}" dt="2023-03-08T15:20:42.571" v="7526" actId="26606"/>
          <ac:spMkLst>
            <pc:docMk/>
            <pc:sldMk cId="2270034986" sldId="274"/>
            <ac:spMk id="51" creationId="{DA61C1F0-A277-4B62-82D2-FBE805E4095C}"/>
          </ac:spMkLst>
        </pc:spChg>
        <pc:spChg chg="add del">
          <ac:chgData name="Iatridis, Panagiotis" userId="d06c9c15-f79c-4bed-83ef-da14a03f0c02" providerId="ADAL" clId="{0B1B5C9A-D1EE-452E-A301-A5067908D6BA}" dt="2023-03-08T15:20:42.571" v="7526" actId="26606"/>
          <ac:spMkLst>
            <pc:docMk/>
            <pc:sldMk cId="2270034986" sldId="274"/>
            <ac:spMk id="53" creationId="{5D6DDF2F-0B67-4187-8C10-9E685C7E0D06}"/>
          </ac:spMkLst>
        </pc:spChg>
        <pc:spChg chg="add del">
          <ac:chgData name="Iatridis, Panagiotis" userId="d06c9c15-f79c-4bed-83ef-da14a03f0c02" providerId="ADAL" clId="{0B1B5C9A-D1EE-452E-A301-A5067908D6BA}" dt="2023-03-08T15:20:42.571" v="7526" actId="26606"/>
          <ac:spMkLst>
            <pc:docMk/>
            <pc:sldMk cId="2270034986" sldId="274"/>
            <ac:spMk id="55" creationId="{C86A6268-2941-4E74-AE5F-8CC7FB7A7C08}"/>
          </ac:spMkLst>
        </pc:spChg>
        <pc:spChg chg="add del">
          <ac:chgData name="Iatridis, Panagiotis" userId="d06c9c15-f79c-4bed-83ef-da14a03f0c02" providerId="ADAL" clId="{0B1B5C9A-D1EE-452E-A301-A5067908D6BA}" dt="2023-03-08T15:20:42.571" v="7526" actId="26606"/>
          <ac:spMkLst>
            <pc:docMk/>
            <pc:sldMk cId="2270034986" sldId="274"/>
            <ac:spMk id="57" creationId="{A8BF747D-E4A5-425D-A0CC-D75559A856CA}"/>
          </ac:spMkLst>
        </pc:spChg>
        <pc:spChg chg="add del">
          <ac:chgData name="Iatridis, Panagiotis" userId="d06c9c15-f79c-4bed-83ef-da14a03f0c02" providerId="ADAL" clId="{0B1B5C9A-D1EE-452E-A301-A5067908D6BA}" dt="2023-03-08T15:20:42.571" v="7526" actId="26606"/>
          <ac:spMkLst>
            <pc:docMk/>
            <pc:sldMk cId="2270034986" sldId="274"/>
            <ac:spMk id="59" creationId="{377EEE43-07DA-416C-BA88-38EC03D9BB06}"/>
          </ac:spMkLst>
        </pc:spChg>
        <pc:spChg chg="add del">
          <ac:chgData name="Iatridis, Panagiotis" userId="d06c9c15-f79c-4bed-83ef-da14a03f0c02" providerId="ADAL" clId="{0B1B5C9A-D1EE-452E-A301-A5067908D6BA}" dt="2023-03-08T15:20:42.571" v="7526" actId="26606"/>
          <ac:spMkLst>
            <pc:docMk/>
            <pc:sldMk cId="2270034986" sldId="274"/>
            <ac:spMk id="61" creationId="{FA2016CF-2F24-4AE4-8A87-D9B6A3DE31E2}"/>
          </ac:spMkLst>
        </pc:spChg>
        <pc:spChg chg="add del">
          <ac:chgData name="Iatridis, Panagiotis" userId="d06c9c15-f79c-4bed-83ef-da14a03f0c02" providerId="ADAL" clId="{0B1B5C9A-D1EE-452E-A301-A5067908D6BA}" dt="2023-03-08T15:20:41.501" v="7523" actId="26606"/>
          <ac:spMkLst>
            <pc:docMk/>
            <pc:sldMk cId="2270034986" sldId="274"/>
            <ac:spMk id="66" creationId="{DD7EAFE6-2BB9-41FB-9CF4-588CFC708774}"/>
          </ac:spMkLst>
        </pc:spChg>
        <pc:spChg chg="add del">
          <ac:chgData name="Iatridis, Panagiotis" userId="d06c9c15-f79c-4bed-83ef-da14a03f0c02" providerId="ADAL" clId="{0B1B5C9A-D1EE-452E-A301-A5067908D6BA}" dt="2023-03-08T15:20:39.852" v="7521" actId="26606"/>
          <ac:spMkLst>
            <pc:docMk/>
            <pc:sldMk cId="2270034986" sldId="274"/>
            <ac:spMk id="67" creationId="{DD7EAFE6-2BB9-41FB-9CF4-588CFC708774}"/>
          </ac:spMkLst>
        </pc:spChg>
        <pc:spChg chg="add del">
          <ac:chgData name="Iatridis, Panagiotis" userId="d06c9c15-f79c-4bed-83ef-da14a03f0c02" providerId="ADAL" clId="{0B1B5C9A-D1EE-452E-A301-A5067908D6BA}" dt="2023-03-08T15:20:41.501" v="7523" actId="26606"/>
          <ac:spMkLst>
            <pc:docMk/>
            <pc:sldMk cId="2270034986" sldId="274"/>
            <ac:spMk id="68" creationId="{8C37C960-91F5-4F61-B2CD-8A037920720B}"/>
          </ac:spMkLst>
        </pc:spChg>
        <pc:spChg chg="add del">
          <ac:chgData name="Iatridis, Panagiotis" userId="d06c9c15-f79c-4bed-83ef-da14a03f0c02" providerId="ADAL" clId="{0B1B5C9A-D1EE-452E-A301-A5067908D6BA}" dt="2023-03-08T15:20:39.852" v="7521" actId="26606"/>
          <ac:spMkLst>
            <pc:docMk/>
            <pc:sldMk cId="2270034986" sldId="274"/>
            <ac:spMk id="69" creationId="{8C37C960-91F5-4F61-B2CD-8A037920720B}"/>
          </ac:spMkLst>
        </pc:spChg>
        <pc:spChg chg="add del">
          <ac:chgData name="Iatridis, Panagiotis" userId="d06c9c15-f79c-4bed-83ef-da14a03f0c02" providerId="ADAL" clId="{0B1B5C9A-D1EE-452E-A301-A5067908D6BA}" dt="2023-03-08T15:20:41.501" v="7523" actId="26606"/>
          <ac:spMkLst>
            <pc:docMk/>
            <pc:sldMk cId="2270034986" sldId="274"/>
            <ac:spMk id="70" creationId="{69524929-325F-4CC4-89F2-74EDDDC6BB0A}"/>
          </ac:spMkLst>
        </pc:spChg>
        <pc:spChg chg="add del">
          <ac:chgData name="Iatridis, Panagiotis" userId="d06c9c15-f79c-4bed-83ef-da14a03f0c02" providerId="ADAL" clId="{0B1B5C9A-D1EE-452E-A301-A5067908D6BA}" dt="2023-03-08T15:20:39.852" v="7521" actId="26606"/>
          <ac:spMkLst>
            <pc:docMk/>
            <pc:sldMk cId="2270034986" sldId="274"/>
            <ac:spMk id="71" creationId="{A5C31099-1BBD-40CE-BC60-FCE50741940D}"/>
          </ac:spMkLst>
        </pc:spChg>
        <pc:spChg chg="add del">
          <ac:chgData name="Iatridis, Panagiotis" userId="d06c9c15-f79c-4bed-83ef-da14a03f0c02" providerId="ADAL" clId="{0B1B5C9A-D1EE-452E-A301-A5067908D6BA}" dt="2023-03-08T15:20:41.501" v="7523" actId="26606"/>
          <ac:spMkLst>
            <pc:docMk/>
            <pc:sldMk cId="2270034986" sldId="274"/>
            <ac:spMk id="72" creationId="{6A01A3C5-DDEA-4FB8-B9F0-A1D2A061C4CE}"/>
          </ac:spMkLst>
        </pc:spChg>
        <pc:spChg chg="add del">
          <ac:chgData name="Iatridis, Panagiotis" userId="d06c9c15-f79c-4bed-83ef-da14a03f0c02" providerId="ADAL" clId="{0B1B5C9A-D1EE-452E-A301-A5067908D6BA}" dt="2023-03-08T15:20:39.852" v="7521" actId="26606"/>
          <ac:spMkLst>
            <pc:docMk/>
            <pc:sldMk cId="2270034986" sldId="274"/>
            <ac:spMk id="73" creationId="{EA2846BE-460A-477B-A2F4-52F298BF43EE}"/>
          </ac:spMkLst>
        </pc:spChg>
        <pc:spChg chg="add del">
          <ac:chgData name="Iatridis, Panagiotis" userId="d06c9c15-f79c-4bed-83ef-da14a03f0c02" providerId="ADAL" clId="{0B1B5C9A-D1EE-452E-A301-A5067908D6BA}" dt="2023-03-08T15:20:41.501" v="7523" actId="26606"/>
          <ac:spMkLst>
            <pc:docMk/>
            <pc:sldMk cId="2270034986" sldId="274"/>
            <ac:spMk id="74" creationId="{151FC7BE-4DC6-4061-98EB-C48DCFFF6FF5}"/>
          </ac:spMkLst>
        </pc:spChg>
        <pc:spChg chg="add del">
          <ac:chgData name="Iatridis, Panagiotis" userId="d06c9c15-f79c-4bed-83ef-da14a03f0c02" providerId="ADAL" clId="{0B1B5C9A-D1EE-452E-A301-A5067908D6BA}" dt="2023-03-08T15:20:39.852" v="7521" actId="26606"/>
          <ac:spMkLst>
            <pc:docMk/>
            <pc:sldMk cId="2270034986" sldId="274"/>
            <ac:spMk id="75" creationId="{C8401D34-2155-4B53-A686-7345BE15C466}"/>
          </ac:spMkLst>
        </pc:spChg>
        <pc:spChg chg="add del">
          <ac:chgData name="Iatridis, Panagiotis" userId="d06c9c15-f79c-4bed-83ef-da14a03f0c02" providerId="ADAL" clId="{0B1B5C9A-D1EE-452E-A301-A5067908D6BA}" dt="2023-03-08T15:20:41.501" v="7523" actId="26606"/>
          <ac:spMkLst>
            <pc:docMk/>
            <pc:sldMk cId="2270034986" sldId="274"/>
            <ac:spMk id="76" creationId="{3D4CA8B8-30A6-49D9-99C0-3ADAF9741C42}"/>
          </ac:spMkLst>
        </pc:spChg>
        <pc:spChg chg="add del">
          <ac:chgData name="Iatridis, Panagiotis" userId="d06c9c15-f79c-4bed-83ef-da14a03f0c02" providerId="ADAL" clId="{0B1B5C9A-D1EE-452E-A301-A5067908D6BA}" dt="2023-03-08T15:20:39.852" v="7521" actId="26606"/>
          <ac:spMkLst>
            <pc:docMk/>
            <pc:sldMk cId="2270034986" sldId="274"/>
            <ac:spMk id="77" creationId="{E37BCD97-E1A4-4EBB-8D1C-8CC0B55A64B2}"/>
          </ac:spMkLst>
        </pc:spChg>
        <pc:spChg chg="add del">
          <ac:chgData name="Iatridis, Panagiotis" userId="d06c9c15-f79c-4bed-83ef-da14a03f0c02" providerId="ADAL" clId="{0B1B5C9A-D1EE-452E-A301-A5067908D6BA}" dt="2023-03-08T15:20:41.501" v="7523" actId="26606"/>
          <ac:spMkLst>
            <pc:docMk/>
            <pc:sldMk cId="2270034986" sldId="274"/>
            <ac:spMk id="78" creationId="{022809AF-EB43-4FA3-93FF-87D535C7186D}"/>
          </ac:spMkLst>
        </pc:spChg>
        <pc:spChg chg="add del">
          <ac:chgData name="Iatridis, Panagiotis" userId="d06c9c15-f79c-4bed-83ef-da14a03f0c02" providerId="ADAL" clId="{0B1B5C9A-D1EE-452E-A301-A5067908D6BA}" dt="2023-03-08T15:20:39.852" v="7521" actId="26606"/>
          <ac:spMkLst>
            <pc:docMk/>
            <pc:sldMk cId="2270034986" sldId="274"/>
            <ac:spMk id="79" creationId="{5EDC1F21-AC5B-4D05-9108-5E5D2894884F}"/>
          </ac:spMkLst>
        </pc:spChg>
        <pc:spChg chg="add del">
          <ac:chgData name="Iatridis, Panagiotis" userId="d06c9c15-f79c-4bed-83ef-da14a03f0c02" providerId="ADAL" clId="{0B1B5C9A-D1EE-452E-A301-A5067908D6BA}" dt="2023-03-08T15:20:41.501" v="7523" actId="26606"/>
          <ac:spMkLst>
            <pc:docMk/>
            <pc:sldMk cId="2270034986" sldId="274"/>
            <ac:spMk id="80" creationId="{61478748-3624-4238-BC0F-73EE151C529D}"/>
          </ac:spMkLst>
        </pc:spChg>
        <pc:spChg chg="add del">
          <ac:chgData name="Iatridis, Panagiotis" userId="d06c9c15-f79c-4bed-83ef-da14a03f0c02" providerId="ADAL" clId="{0B1B5C9A-D1EE-452E-A301-A5067908D6BA}" dt="2023-03-08T15:20:42.563" v="7525" actId="26606"/>
          <ac:spMkLst>
            <pc:docMk/>
            <pc:sldMk cId="2270034986" sldId="274"/>
            <ac:spMk id="82" creationId="{DD7EAFE6-2BB9-41FB-9CF4-588CFC708774}"/>
          </ac:spMkLst>
        </pc:spChg>
        <pc:spChg chg="add del">
          <ac:chgData name="Iatridis, Panagiotis" userId="d06c9c15-f79c-4bed-83ef-da14a03f0c02" providerId="ADAL" clId="{0B1B5C9A-D1EE-452E-A301-A5067908D6BA}" dt="2023-03-08T15:20:42.563" v="7525" actId="26606"/>
          <ac:spMkLst>
            <pc:docMk/>
            <pc:sldMk cId="2270034986" sldId="274"/>
            <ac:spMk id="83" creationId="{8C37C960-91F5-4F61-B2CD-8A037920720B}"/>
          </ac:spMkLst>
        </pc:spChg>
        <pc:spChg chg="add del">
          <ac:chgData name="Iatridis, Panagiotis" userId="d06c9c15-f79c-4bed-83ef-da14a03f0c02" providerId="ADAL" clId="{0B1B5C9A-D1EE-452E-A301-A5067908D6BA}" dt="2023-03-08T15:20:42.563" v="7525" actId="26606"/>
          <ac:spMkLst>
            <pc:docMk/>
            <pc:sldMk cId="2270034986" sldId="274"/>
            <ac:spMk id="84" creationId="{69524929-325F-4CC4-89F2-74EDDDC6BB0A}"/>
          </ac:spMkLst>
        </pc:spChg>
        <pc:spChg chg="add del">
          <ac:chgData name="Iatridis, Panagiotis" userId="d06c9c15-f79c-4bed-83ef-da14a03f0c02" providerId="ADAL" clId="{0B1B5C9A-D1EE-452E-A301-A5067908D6BA}" dt="2023-03-08T15:20:42.563" v="7525" actId="26606"/>
          <ac:spMkLst>
            <pc:docMk/>
            <pc:sldMk cId="2270034986" sldId="274"/>
            <ac:spMk id="85" creationId="{00D17641-B7BA-4826-BC7C-92172791CEE5}"/>
          </ac:spMkLst>
        </pc:spChg>
        <pc:spChg chg="add del">
          <ac:chgData name="Iatridis, Panagiotis" userId="d06c9c15-f79c-4bed-83ef-da14a03f0c02" providerId="ADAL" clId="{0B1B5C9A-D1EE-452E-A301-A5067908D6BA}" dt="2023-03-08T15:20:42.563" v="7525" actId="26606"/>
          <ac:spMkLst>
            <pc:docMk/>
            <pc:sldMk cId="2270034986" sldId="274"/>
            <ac:spMk id="86" creationId="{151FC7BE-4DC6-4061-98EB-C48DCFFF6FF5}"/>
          </ac:spMkLst>
        </pc:spChg>
        <pc:spChg chg="add del">
          <ac:chgData name="Iatridis, Panagiotis" userId="d06c9c15-f79c-4bed-83ef-da14a03f0c02" providerId="ADAL" clId="{0B1B5C9A-D1EE-452E-A301-A5067908D6BA}" dt="2023-03-08T15:20:42.563" v="7525" actId="26606"/>
          <ac:spMkLst>
            <pc:docMk/>
            <pc:sldMk cId="2270034986" sldId="274"/>
            <ac:spMk id="87" creationId="{3D4CA8B8-30A6-49D9-99C0-3ADAF9741C42}"/>
          </ac:spMkLst>
        </pc:spChg>
        <pc:spChg chg="add del">
          <ac:chgData name="Iatridis, Panagiotis" userId="d06c9c15-f79c-4bed-83ef-da14a03f0c02" providerId="ADAL" clId="{0B1B5C9A-D1EE-452E-A301-A5067908D6BA}" dt="2023-03-08T15:20:42.563" v="7525" actId="26606"/>
          <ac:spMkLst>
            <pc:docMk/>
            <pc:sldMk cId="2270034986" sldId="274"/>
            <ac:spMk id="88" creationId="{022809AF-EB43-4FA3-93FF-87D535C7186D}"/>
          </ac:spMkLst>
        </pc:spChg>
        <pc:spChg chg="add del">
          <ac:chgData name="Iatridis, Panagiotis" userId="d06c9c15-f79c-4bed-83ef-da14a03f0c02" providerId="ADAL" clId="{0B1B5C9A-D1EE-452E-A301-A5067908D6BA}" dt="2023-03-08T15:21:40.183" v="7534" actId="26606"/>
          <ac:spMkLst>
            <pc:docMk/>
            <pc:sldMk cId="2270034986" sldId="274"/>
            <ac:spMk id="90" creationId="{DD7EAFE6-2BB9-41FB-9CF4-588CFC708774}"/>
          </ac:spMkLst>
        </pc:spChg>
        <pc:spChg chg="add del">
          <ac:chgData name="Iatridis, Panagiotis" userId="d06c9c15-f79c-4bed-83ef-da14a03f0c02" providerId="ADAL" clId="{0B1B5C9A-D1EE-452E-A301-A5067908D6BA}" dt="2023-03-08T15:21:40.183" v="7534" actId="26606"/>
          <ac:spMkLst>
            <pc:docMk/>
            <pc:sldMk cId="2270034986" sldId="274"/>
            <ac:spMk id="91" creationId="{8C37C960-91F5-4F61-B2CD-8A037920720B}"/>
          </ac:spMkLst>
        </pc:spChg>
        <pc:spChg chg="add del">
          <ac:chgData name="Iatridis, Panagiotis" userId="d06c9c15-f79c-4bed-83ef-da14a03f0c02" providerId="ADAL" clId="{0B1B5C9A-D1EE-452E-A301-A5067908D6BA}" dt="2023-03-08T15:21:40.183" v="7534" actId="26606"/>
          <ac:spMkLst>
            <pc:docMk/>
            <pc:sldMk cId="2270034986" sldId="274"/>
            <ac:spMk id="92" creationId="{69524929-325F-4CC4-89F2-74EDDDC6BB0A}"/>
          </ac:spMkLst>
        </pc:spChg>
        <pc:spChg chg="add del">
          <ac:chgData name="Iatridis, Panagiotis" userId="d06c9c15-f79c-4bed-83ef-da14a03f0c02" providerId="ADAL" clId="{0B1B5C9A-D1EE-452E-A301-A5067908D6BA}" dt="2023-03-08T15:21:40.183" v="7534" actId="26606"/>
          <ac:spMkLst>
            <pc:docMk/>
            <pc:sldMk cId="2270034986" sldId="274"/>
            <ac:spMk id="93" creationId="{6A01A3C5-DDEA-4FB8-B9F0-A1D2A061C4CE}"/>
          </ac:spMkLst>
        </pc:spChg>
        <pc:spChg chg="add del">
          <ac:chgData name="Iatridis, Panagiotis" userId="d06c9c15-f79c-4bed-83ef-da14a03f0c02" providerId="ADAL" clId="{0B1B5C9A-D1EE-452E-A301-A5067908D6BA}" dt="2023-03-08T15:21:40.183" v="7534" actId="26606"/>
          <ac:spMkLst>
            <pc:docMk/>
            <pc:sldMk cId="2270034986" sldId="274"/>
            <ac:spMk id="94" creationId="{151FC7BE-4DC6-4061-98EB-C48DCFFF6FF5}"/>
          </ac:spMkLst>
        </pc:spChg>
        <pc:spChg chg="add del">
          <ac:chgData name="Iatridis, Panagiotis" userId="d06c9c15-f79c-4bed-83ef-da14a03f0c02" providerId="ADAL" clId="{0B1B5C9A-D1EE-452E-A301-A5067908D6BA}" dt="2023-03-08T15:21:40.183" v="7534" actId="26606"/>
          <ac:spMkLst>
            <pc:docMk/>
            <pc:sldMk cId="2270034986" sldId="274"/>
            <ac:spMk id="95" creationId="{3D4CA8B8-30A6-49D9-99C0-3ADAF9741C42}"/>
          </ac:spMkLst>
        </pc:spChg>
        <pc:spChg chg="add del">
          <ac:chgData name="Iatridis, Panagiotis" userId="d06c9c15-f79c-4bed-83ef-da14a03f0c02" providerId="ADAL" clId="{0B1B5C9A-D1EE-452E-A301-A5067908D6BA}" dt="2023-03-08T15:21:40.183" v="7534" actId="26606"/>
          <ac:spMkLst>
            <pc:docMk/>
            <pc:sldMk cId="2270034986" sldId="274"/>
            <ac:spMk id="96" creationId="{022809AF-EB43-4FA3-93FF-87D535C7186D}"/>
          </ac:spMkLst>
        </pc:spChg>
        <pc:spChg chg="add del">
          <ac:chgData name="Iatridis, Panagiotis" userId="d06c9c15-f79c-4bed-83ef-da14a03f0c02" providerId="ADAL" clId="{0B1B5C9A-D1EE-452E-A301-A5067908D6BA}" dt="2023-03-08T15:21:40.183" v="7534" actId="26606"/>
          <ac:spMkLst>
            <pc:docMk/>
            <pc:sldMk cId="2270034986" sldId="274"/>
            <ac:spMk id="97" creationId="{61478748-3624-4238-BC0F-73EE151C529D}"/>
          </ac:spMkLst>
        </pc:spChg>
        <pc:spChg chg="add del">
          <ac:chgData name="Iatridis, Panagiotis" userId="d06c9c15-f79c-4bed-83ef-da14a03f0c02" providerId="ADAL" clId="{0B1B5C9A-D1EE-452E-A301-A5067908D6BA}" dt="2023-03-08T15:21:40.171" v="7533" actId="26606"/>
          <ac:spMkLst>
            <pc:docMk/>
            <pc:sldMk cId="2270034986" sldId="274"/>
            <ac:spMk id="103" creationId="{DD7EAFE6-2BB9-41FB-9CF4-588CFC708774}"/>
          </ac:spMkLst>
        </pc:spChg>
        <pc:spChg chg="add del">
          <ac:chgData name="Iatridis, Panagiotis" userId="d06c9c15-f79c-4bed-83ef-da14a03f0c02" providerId="ADAL" clId="{0B1B5C9A-D1EE-452E-A301-A5067908D6BA}" dt="2023-03-08T15:22:23.937" v="7539" actId="26606"/>
          <ac:spMkLst>
            <pc:docMk/>
            <pc:sldMk cId="2270034986" sldId="274"/>
            <ac:spMk id="104" creationId="{DD7EAFE6-2BB9-41FB-9CF4-588CFC708774}"/>
          </ac:spMkLst>
        </pc:spChg>
        <pc:spChg chg="add del">
          <ac:chgData name="Iatridis, Panagiotis" userId="d06c9c15-f79c-4bed-83ef-da14a03f0c02" providerId="ADAL" clId="{0B1B5C9A-D1EE-452E-A301-A5067908D6BA}" dt="2023-03-08T15:21:40.171" v="7533" actId="26606"/>
          <ac:spMkLst>
            <pc:docMk/>
            <pc:sldMk cId="2270034986" sldId="274"/>
            <ac:spMk id="105" creationId="{610334BF-0422-4A9A-BE46-AEB8C348BAC4}"/>
          </ac:spMkLst>
        </pc:spChg>
        <pc:spChg chg="add del">
          <ac:chgData name="Iatridis, Panagiotis" userId="d06c9c15-f79c-4bed-83ef-da14a03f0c02" providerId="ADAL" clId="{0B1B5C9A-D1EE-452E-A301-A5067908D6BA}" dt="2023-03-08T15:22:23.937" v="7539" actId="26606"/>
          <ac:spMkLst>
            <pc:docMk/>
            <pc:sldMk cId="2270034986" sldId="274"/>
            <ac:spMk id="106" creationId="{8C37C960-91F5-4F61-B2CD-8A037920720B}"/>
          </ac:spMkLst>
        </pc:spChg>
        <pc:spChg chg="add del">
          <ac:chgData name="Iatridis, Panagiotis" userId="d06c9c15-f79c-4bed-83ef-da14a03f0c02" providerId="ADAL" clId="{0B1B5C9A-D1EE-452E-A301-A5067908D6BA}" dt="2023-03-08T15:21:40.171" v="7533" actId="26606"/>
          <ac:spMkLst>
            <pc:docMk/>
            <pc:sldMk cId="2270034986" sldId="274"/>
            <ac:spMk id="107" creationId="{C98F2823-0279-49D8-928D-754B222533EF}"/>
          </ac:spMkLst>
        </pc:spChg>
        <pc:spChg chg="add del">
          <ac:chgData name="Iatridis, Panagiotis" userId="d06c9c15-f79c-4bed-83ef-da14a03f0c02" providerId="ADAL" clId="{0B1B5C9A-D1EE-452E-A301-A5067908D6BA}" dt="2023-03-08T15:22:35.511" v="7542" actId="26606"/>
          <ac:spMkLst>
            <pc:docMk/>
            <pc:sldMk cId="2270034986" sldId="274"/>
            <ac:spMk id="108" creationId="{DD7EAFE6-2BB9-41FB-9CF4-588CFC708774}"/>
          </ac:spMkLst>
        </pc:spChg>
        <pc:spChg chg="add del">
          <ac:chgData name="Iatridis, Panagiotis" userId="d06c9c15-f79c-4bed-83ef-da14a03f0c02" providerId="ADAL" clId="{0B1B5C9A-D1EE-452E-A301-A5067908D6BA}" dt="2023-03-08T15:21:40.171" v="7533" actId="26606"/>
          <ac:spMkLst>
            <pc:docMk/>
            <pc:sldMk cId="2270034986" sldId="274"/>
            <ac:spMk id="109" creationId="{02E45E95-311C-41C7-A882-6E43F0806865}"/>
          </ac:spMkLst>
        </pc:spChg>
        <pc:spChg chg="add del">
          <ac:chgData name="Iatridis, Panagiotis" userId="d06c9c15-f79c-4bed-83ef-da14a03f0c02" providerId="ADAL" clId="{0B1B5C9A-D1EE-452E-A301-A5067908D6BA}" dt="2023-03-08T15:21:40.171" v="7533" actId="26606"/>
          <ac:spMkLst>
            <pc:docMk/>
            <pc:sldMk cId="2270034986" sldId="274"/>
            <ac:spMk id="111" creationId="{B7299D5D-ECC5-41EB-B830-C3A35FB35516}"/>
          </ac:spMkLst>
        </pc:spChg>
        <pc:spChg chg="add del">
          <ac:chgData name="Iatridis, Panagiotis" userId="d06c9c15-f79c-4bed-83ef-da14a03f0c02" providerId="ADAL" clId="{0B1B5C9A-D1EE-452E-A301-A5067908D6BA}" dt="2023-03-08T15:22:35.511" v="7542" actId="26606"/>
          <ac:spMkLst>
            <pc:docMk/>
            <pc:sldMk cId="2270034986" sldId="274"/>
            <ac:spMk id="112" creationId="{8C37C960-91F5-4F61-B2CD-8A037920720B}"/>
          </ac:spMkLst>
        </pc:spChg>
        <pc:spChg chg="add del">
          <ac:chgData name="Iatridis, Panagiotis" userId="d06c9c15-f79c-4bed-83ef-da14a03f0c02" providerId="ADAL" clId="{0B1B5C9A-D1EE-452E-A301-A5067908D6BA}" dt="2023-03-08T15:21:40.171" v="7533" actId="26606"/>
          <ac:spMkLst>
            <pc:docMk/>
            <pc:sldMk cId="2270034986" sldId="274"/>
            <ac:spMk id="113" creationId="{88C91735-5EFE-44D1-8CC6-FDF0D11B6F5D}"/>
          </ac:spMkLst>
        </pc:spChg>
        <pc:spChg chg="add">
          <ac:chgData name="Iatridis, Panagiotis" userId="d06c9c15-f79c-4bed-83ef-da14a03f0c02" providerId="ADAL" clId="{0B1B5C9A-D1EE-452E-A301-A5067908D6BA}" dt="2023-03-08T15:22:35.511" v="7542" actId="26606"/>
          <ac:spMkLst>
            <pc:docMk/>
            <pc:sldMk cId="2270034986" sldId="274"/>
            <ac:spMk id="114" creationId="{DD7EAFE6-2BB9-41FB-9CF4-588CFC708774}"/>
          </ac:spMkLst>
        </pc:spChg>
        <pc:spChg chg="add del">
          <ac:chgData name="Iatridis, Panagiotis" userId="d06c9c15-f79c-4bed-83ef-da14a03f0c02" providerId="ADAL" clId="{0B1B5C9A-D1EE-452E-A301-A5067908D6BA}" dt="2023-03-08T15:21:40.171" v="7533" actId="26606"/>
          <ac:spMkLst>
            <pc:docMk/>
            <pc:sldMk cId="2270034986" sldId="274"/>
            <ac:spMk id="115" creationId="{D33F926C-2613-475D-AEE4-CD7D87D3BA2D}"/>
          </ac:spMkLst>
        </pc:spChg>
        <pc:spChg chg="add del">
          <ac:chgData name="Iatridis, Panagiotis" userId="d06c9c15-f79c-4bed-83ef-da14a03f0c02" providerId="ADAL" clId="{0B1B5C9A-D1EE-452E-A301-A5067908D6BA}" dt="2023-03-08T15:21:40.171" v="7533" actId="26606"/>
          <ac:spMkLst>
            <pc:docMk/>
            <pc:sldMk cId="2270034986" sldId="274"/>
            <ac:spMk id="117" creationId="{1FD32A06-E9FE-4F5A-88A6-84905A72C26F}"/>
          </ac:spMkLst>
        </pc:spChg>
        <pc:spChg chg="add">
          <ac:chgData name="Iatridis, Panagiotis" userId="d06c9c15-f79c-4bed-83ef-da14a03f0c02" providerId="ADAL" clId="{0B1B5C9A-D1EE-452E-A301-A5067908D6BA}" dt="2023-03-08T15:22:35.511" v="7542" actId="26606"/>
          <ac:spMkLst>
            <pc:docMk/>
            <pc:sldMk cId="2270034986" sldId="274"/>
            <ac:spMk id="119" creationId="{C3E06833-B59C-442F-9A6A-F8F55936D530}"/>
          </ac:spMkLst>
        </pc:spChg>
        <pc:spChg chg="add">
          <ac:chgData name="Iatridis, Panagiotis" userId="d06c9c15-f79c-4bed-83ef-da14a03f0c02" providerId="ADAL" clId="{0B1B5C9A-D1EE-452E-A301-A5067908D6BA}" dt="2023-03-08T15:22:35.511" v="7542" actId="26606"/>
          <ac:spMkLst>
            <pc:docMk/>
            <pc:sldMk cId="2270034986" sldId="274"/>
            <ac:spMk id="121" creationId="{FA2016CF-2F24-4AE4-8A87-D9B6A3DE31E2}"/>
          </ac:spMkLst>
        </pc:spChg>
        <pc:picChg chg="add del">
          <ac:chgData name="Iatridis, Panagiotis" userId="d06c9c15-f79c-4bed-83ef-da14a03f0c02" providerId="ADAL" clId="{0B1B5C9A-D1EE-452E-A301-A5067908D6BA}" dt="2023-03-08T15:18:57.089" v="7512" actId="478"/>
          <ac:picMkLst>
            <pc:docMk/>
            <pc:sldMk cId="2270034986" sldId="274"/>
            <ac:picMk id="5" creationId="{7623BD64-7891-DAFC-B917-BD7CE756B29B}"/>
          </ac:picMkLst>
        </pc:picChg>
        <pc:picChg chg="add del">
          <ac:chgData name="Iatridis, Panagiotis" userId="d06c9c15-f79c-4bed-83ef-da14a03f0c02" providerId="ADAL" clId="{0B1B5C9A-D1EE-452E-A301-A5067908D6BA}" dt="2023-03-08T15:19:15.421" v="7514" actId="478"/>
          <ac:picMkLst>
            <pc:docMk/>
            <pc:sldMk cId="2270034986" sldId="274"/>
            <ac:picMk id="17" creationId="{87B99E26-9C09-740C-0C40-6756C14265CF}"/>
          </ac:picMkLst>
        </pc:picChg>
        <pc:picChg chg="add del">
          <ac:chgData name="Iatridis, Panagiotis" userId="d06c9c15-f79c-4bed-83ef-da14a03f0c02" providerId="ADAL" clId="{0B1B5C9A-D1EE-452E-A301-A5067908D6BA}" dt="2023-03-08T15:19:31.961" v="7516" actId="478"/>
          <ac:picMkLst>
            <pc:docMk/>
            <pc:sldMk cId="2270034986" sldId="274"/>
            <ac:picMk id="34" creationId="{AA2C842A-7593-6740-74D0-28D1D5E1D77A}"/>
          </ac:picMkLst>
        </pc:picChg>
        <pc:picChg chg="add del">
          <ac:chgData name="Iatridis, Panagiotis" userId="d06c9c15-f79c-4bed-83ef-da14a03f0c02" providerId="ADAL" clId="{0B1B5C9A-D1EE-452E-A301-A5067908D6BA}" dt="2023-03-08T15:20:39.852" v="7521" actId="26606"/>
          <ac:picMkLst>
            <pc:docMk/>
            <pc:sldMk cId="2270034986" sldId="274"/>
            <ac:picMk id="63" creationId="{99163AB2-240F-A88F-BF95-5A09D12881B5}"/>
          </ac:picMkLst>
        </pc:picChg>
        <pc:picChg chg="add del">
          <ac:chgData name="Iatridis, Panagiotis" userId="d06c9c15-f79c-4bed-83ef-da14a03f0c02" providerId="ADAL" clId="{0B1B5C9A-D1EE-452E-A301-A5067908D6BA}" dt="2023-03-08T15:21:40.171" v="7533" actId="26606"/>
          <ac:picMkLst>
            <pc:docMk/>
            <pc:sldMk cId="2270034986" sldId="274"/>
            <ac:picMk id="99" creationId="{BA2A6C00-06B5-2C1C-BD7C-BC10AA99E7AC}"/>
          </ac:picMkLst>
        </pc:picChg>
        <pc:picChg chg="add del">
          <ac:chgData name="Iatridis, Panagiotis" userId="d06c9c15-f79c-4bed-83ef-da14a03f0c02" providerId="ADAL" clId="{0B1B5C9A-D1EE-452E-A301-A5067908D6BA}" dt="2023-03-08T15:22:20.800" v="7538" actId="478"/>
          <ac:picMkLst>
            <pc:docMk/>
            <pc:sldMk cId="2270034986" sldId="274"/>
            <ac:picMk id="101" creationId="{1EC3704E-B820-575E-3877-3673AFDF7D4E}"/>
          </ac:picMkLst>
        </pc:picChg>
        <pc:picChg chg="add mod">
          <ac:chgData name="Iatridis, Panagiotis" userId="d06c9c15-f79c-4bed-83ef-da14a03f0c02" providerId="ADAL" clId="{0B1B5C9A-D1EE-452E-A301-A5067908D6BA}" dt="2023-03-08T15:22:35.511" v="7542" actId="26606"/>
          <ac:picMkLst>
            <pc:docMk/>
            <pc:sldMk cId="2270034986" sldId="274"/>
            <ac:picMk id="110" creationId="{97E912D2-D3FD-BAF3-ADFC-0CFC7DA9F502}"/>
          </ac:picMkLst>
        </pc:picChg>
      </pc:sldChg>
      <pc:sldChg chg="delSp modSp add del mod">
        <pc:chgData name="Iatridis, Panagiotis" userId="d06c9c15-f79c-4bed-83ef-da14a03f0c02" providerId="ADAL" clId="{0B1B5C9A-D1EE-452E-A301-A5067908D6BA}" dt="2023-03-17T20:11:08.432" v="7944" actId="2696"/>
        <pc:sldMkLst>
          <pc:docMk/>
          <pc:sldMk cId="1622042277" sldId="275"/>
        </pc:sldMkLst>
        <pc:spChg chg="mod">
          <ac:chgData name="Iatridis, Panagiotis" userId="d06c9c15-f79c-4bed-83ef-da14a03f0c02" providerId="ADAL" clId="{0B1B5C9A-D1EE-452E-A301-A5067908D6BA}" dt="2023-03-17T20:10:57.661" v="7943" actId="207"/>
          <ac:spMkLst>
            <pc:docMk/>
            <pc:sldMk cId="1622042277" sldId="275"/>
            <ac:spMk id="2" creationId="{4CF7CE28-88CA-EC28-9AE6-08D6EDA6691B}"/>
          </ac:spMkLst>
        </pc:spChg>
        <pc:picChg chg="del">
          <ac:chgData name="Iatridis, Panagiotis" userId="d06c9c15-f79c-4bed-83ef-da14a03f0c02" providerId="ADAL" clId="{0B1B5C9A-D1EE-452E-A301-A5067908D6BA}" dt="2023-03-17T20:08:08.466" v="7733" actId="478"/>
          <ac:picMkLst>
            <pc:docMk/>
            <pc:sldMk cId="1622042277" sldId="275"/>
            <ac:picMk id="110" creationId="{97E912D2-D3FD-BAF3-ADFC-0CFC7DA9F502}"/>
          </ac:picMkLst>
        </pc:picChg>
      </pc:sldChg>
      <pc:sldChg chg="delSp modSp add del mod">
        <pc:chgData name="Iatridis, Panagiotis" userId="d06c9c15-f79c-4bed-83ef-da14a03f0c02" providerId="ADAL" clId="{0B1B5C9A-D1EE-452E-A301-A5067908D6BA}" dt="2023-03-17T20:07:42.520" v="7731" actId="2696"/>
        <pc:sldMkLst>
          <pc:docMk/>
          <pc:sldMk cId="3824093549" sldId="275"/>
        </pc:sldMkLst>
        <pc:spChg chg="mod">
          <ac:chgData name="Iatridis, Panagiotis" userId="d06c9c15-f79c-4bed-83ef-da14a03f0c02" providerId="ADAL" clId="{0B1B5C9A-D1EE-452E-A301-A5067908D6BA}" dt="2023-03-17T20:07:21.474" v="7730" actId="20577"/>
          <ac:spMkLst>
            <pc:docMk/>
            <pc:sldMk cId="3824093549" sldId="275"/>
            <ac:spMk id="2" creationId="{1339823B-2DAA-8DB5-AD0B-F8B14A55B579}"/>
          </ac:spMkLst>
        </pc:spChg>
        <pc:picChg chg="del">
          <ac:chgData name="Iatridis, Panagiotis" userId="d06c9c15-f79c-4bed-83ef-da14a03f0c02" providerId="ADAL" clId="{0B1B5C9A-D1EE-452E-A301-A5067908D6BA}" dt="2023-03-17T20:06:57.540" v="7712" actId="478"/>
          <ac:picMkLst>
            <pc:docMk/>
            <pc:sldMk cId="3824093549" sldId="275"/>
            <ac:picMk id="4" creationId="{A819205B-3CD7-9AB1-7F54-79142057B6D5}"/>
          </ac:picMkLst>
        </pc:picChg>
      </pc:sldChg>
      <pc:sldMasterChg chg="setBg">
        <pc:chgData name="Iatridis, Panagiotis" userId="d06c9c15-f79c-4bed-83ef-da14a03f0c02" providerId="ADAL" clId="{0B1B5C9A-D1EE-452E-A301-A5067908D6BA}" dt="2023-03-06T13:16:22.324" v="3350"/>
        <pc:sldMasterMkLst>
          <pc:docMk/>
          <pc:sldMasterMk cId="280172978" sldId="2147483774"/>
        </pc:sldMasterMkLst>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slide" Target="../slides/slide12.xml"/><Relationship Id="rId7" Type="http://schemas.openxmlformats.org/officeDocument/2006/relationships/image" Target="../media/image3.svg"/><Relationship Id="rId12" Type="http://schemas.openxmlformats.org/officeDocument/2006/relationships/image" Target="../media/image8.png"/><Relationship Id="rId2" Type="http://schemas.openxmlformats.org/officeDocument/2006/relationships/slide" Target="../slides/slide8.xml"/><Relationship Id="rId1" Type="http://schemas.openxmlformats.org/officeDocument/2006/relationships/slide" Target="../slides/slide3.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slide" Target="../slides/slide28.xml"/><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slide" Target="../slides/slide24.xml"/><Relationship Id="rId9" Type="http://schemas.openxmlformats.org/officeDocument/2006/relationships/image" Target="../media/image5.svg"/><Relationship Id="rId1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D7AA6-207C-4DD1-84BB-89CDB4F7F37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F2AD01-BD9B-49EC-9F9C-A9BB09DDB758}">
      <dgm:prSet/>
      <dgm:spPr/>
      <dgm:t>
        <a:bodyPr/>
        <a:lstStyle/>
        <a:p>
          <a:r>
            <a:rPr lang="en-GB" dirty="0">
              <a:solidFill>
                <a:schemeClr val="accent1">
                  <a:lumMod val="50000"/>
                </a:schemeClr>
              </a:solidFill>
              <a:hlinkClick xmlns:r="http://schemas.openxmlformats.org/officeDocument/2006/relationships" r:id="rId1" action="ppaction://hlinksldjump"/>
            </a:rPr>
            <a:t>Overview</a:t>
          </a:r>
          <a:endParaRPr lang="en-US" dirty="0">
            <a:solidFill>
              <a:schemeClr val="accent1">
                <a:lumMod val="50000"/>
              </a:schemeClr>
            </a:solidFill>
          </a:endParaRPr>
        </a:p>
      </dgm:t>
    </dgm:pt>
    <dgm:pt modelId="{30C93AF4-970B-460E-96E2-11194EAB7C9F}" type="parTrans" cxnId="{2832B3C6-FDDD-44EC-A7FF-80AEE6E73CBE}">
      <dgm:prSet/>
      <dgm:spPr/>
      <dgm:t>
        <a:bodyPr/>
        <a:lstStyle/>
        <a:p>
          <a:endParaRPr lang="en-US"/>
        </a:p>
      </dgm:t>
    </dgm:pt>
    <dgm:pt modelId="{0813973C-64EB-408A-90A8-BD1D8888FF59}" type="sibTrans" cxnId="{2832B3C6-FDDD-44EC-A7FF-80AEE6E73CBE}">
      <dgm:prSet/>
      <dgm:spPr/>
      <dgm:t>
        <a:bodyPr/>
        <a:lstStyle/>
        <a:p>
          <a:endParaRPr lang="en-US"/>
        </a:p>
      </dgm:t>
    </dgm:pt>
    <dgm:pt modelId="{DFD05A09-EBD6-4E3C-A043-372D17EAEA2D}">
      <dgm:prSet/>
      <dgm:spPr/>
      <dgm:t>
        <a:bodyPr/>
        <a:lstStyle/>
        <a:p>
          <a:r>
            <a:rPr lang="en-GB" dirty="0">
              <a:solidFill>
                <a:schemeClr val="accent1">
                  <a:lumMod val="50000"/>
                </a:schemeClr>
              </a:solidFill>
              <a:hlinkClick xmlns:r="http://schemas.openxmlformats.org/officeDocument/2006/relationships" r:id="rId2" action="ppaction://hlinksldjump"/>
            </a:rPr>
            <a:t>Goals &amp; Objectives</a:t>
          </a:r>
          <a:endParaRPr lang="en-US" dirty="0">
            <a:solidFill>
              <a:schemeClr val="accent1">
                <a:lumMod val="50000"/>
              </a:schemeClr>
            </a:solidFill>
          </a:endParaRPr>
        </a:p>
      </dgm:t>
    </dgm:pt>
    <dgm:pt modelId="{B83B3C33-CD25-49DE-BA3F-47408B6F8145}" type="parTrans" cxnId="{9FE756EB-F992-4207-B0F5-612942A9A1F4}">
      <dgm:prSet/>
      <dgm:spPr/>
      <dgm:t>
        <a:bodyPr/>
        <a:lstStyle/>
        <a:p>
          <a:endParaRPr lang="en-US"/>
        </a:p>
      </dgm:t>
    </dgm:pt>
    <dgm:pt modelId="{E417E6C6-33A1-4C25-A62B-DE44D3D7E37F}" type="sibTrans" cxnId="{9FE756EB-F992-4207-B0F5-612942A9A1F4}">
      <dgm:prSet/>
      <dgm:spPr/>
      <dgm:t>
        <a:bodyPr/>
        <a:lstStyle/>
        <a:p>
          <a:endParaRPr lang="en-US"/>
        </a:p>
      </dgm:t>
    </dgm:pt>
    <dgm:pt modelId="{293A78B5-268C-46CA-A65A-4D2BADD67FBF}">
      <dgm:prSet/>
      <dgm:spPr/>
      <dgm:t>
        <a:bodyPr/>
        <a:lstStyle/>
        <a:p>
          <a:r>
            <a:rPr lang="en-GB" dirty="0">
              <a:solidFill>
                <a:schemeClr val="accent1">
                  <a:lumMod val="50000"/>
                </a:schemeClr>
              </a:solidFill>
              <a:hlinkClick xmlns:r="http://schemas.openxmlformats.org/officeDocument/2006/relationships" r:id="rId3" action="ppaction://hlinksldjump"/>
            </a:rPr>
            <a:t>Content Structure</a:t>
          </a:r>
          <a:endParaRPr lang="en-US" dirty="0">
            <a:solidFill>
              <a:schemeClr val="accent1">
                <a:lumMod val="50000"/>
              </a:schemeClr>
            </a:solidFill>
          </a:endParaRPr>
        </a:p>
      </dgm:t>
    </dgm:pt>
    <dgm:pt modelId="{A6DF2692-B98A-4B46-8316-5C9C18EF8482}" type="parTrans" cxnId="{D64C5B14-A767-4F05-9AF3-CD7A9B45F035}">
      <dgm:prSet/>
      <dgm:spPr/>
      <dgm:t>
        <a:bodyPr/>
        <a:lstStyle/>
        <a:p>
          <a:endParaRPr lang="en-US"/>
        </a:p>
      </dgm:t>
    </dgm:pt>
    <dgm:pt modelId="{B9A051EC-F9EF-4DE6-AE40-6C76412B796E}" type="sibTrans" cxnId="{D64C5B14-A767-4F05-9AF3-CD7A9B45F035}">
      <dgm:prSet/>
      <dgm:spPr/>
      <dgm:t>
        <a:bodyPr/>
        <a:lstStyle/>
        <a:p>
          <a:endParaRPr lang="en-US"/>
        </a:p>
      </dgm:t>
    </dgm:pt>
    <dgm:pt modelId="{C406655A-4C0B-4FCC-BE1E-415E42D9326A}">
      <dgm:prSet/>
      <dgm:spPr/>
      <dgm:t>
        <a:bodyPr/>
        <a:lstStyle/>
        <a:p>
          <a:r>
            <a:rPr lang="en-GB" dirty="0">
              <a:solidFill>
                <a:schemeClr val="accent1">
                  <a:lumMod val="50000"/>
                </a:schemeClr>
              </a:solidFill>
              <a:hlinkClick xmlns:r="http://schemas.openxmlformats.org/officeDocument/2006/relationships" r:id="rId4" action="ppaction://hlinksldjump"/>
            </a:rPr>
            <a:t>Analysis of the Competition</a:t>
          </a:r>
          <a:endParaRPr lang="en-US" dirty="0">
            <a:solidFill>
              <a:schemeClr val="accent1">
                <a:lumMod val="50000"/>
              </a:schemeClr>
            </a:solidFill>
          </a:endParaRPr>
        </a:p>
      </dgm:t>
    </dgm:pt>
    <dgm:pt modelId="{BB84D3B3-BC16-4917-9836-853FBE52769A}" type="parTrans" cxnId="{44C092D0-79A5-45E1-8AED-7163D8FDA4DC}">
      <dgm:prSet/>
      <dgm:spPr/>
      <dgm:t>
        <a:bodyPr/>
        <a:lstStyle/>
        <a:p>
          <a:endParaRPr lang="en-US"/>
        </a:p>
      </dgm:t>
    </dgm:pt>
    <dgm:pt modelId="{750A7D13-929F-4B6B-AD5F-F171DF435B05}" type="sibTrans" cxnId="{44C092D0-79A5-45E1-8AED-7163D8FDA4DC}">
      <dgm:prSet/>
      <dgm:spPr/>
      <dgm:t>
        <a:bodyPr/>
        <a:lstStyle/>
        <a:p>
          <a:endParaRPr lang="en-US"/>
        </a:p>
      </dgm:t>
    </dgm:pt>
    <dgm:pt modelId="{4CC2A722-F7A5-4C66-8324-D33603B552CD}">
      <dgm:prSet/>
      <dgm:spPr/>
      <dgm:t>
        <a:bodyPr/>
        <a:lstStyle/>
        <a:p>
          <a:r>
            <a:rPr lang="en-GB" dirty="0">
              <a:solidFill>
                <a:schemeClr val="accent1">
                  <a:lumMod val="50000"/>
                </a:schemeClr>
              </a:solidFill>
              <a:hlinkClick xmlns:r="http://schemas.openxmlformats.org/officeDocument/2006/relationships" r:id="rId5" action="ppaction://hlinksldjump"/>
            </a:rPr>
            <a:t>References</a:t>
          </a:r>
          <a:endParaRPr lang="en-US" dirty="0">
            <a:solidFill>
              <a:schemeClr val="accent1">
                <a:lumMod val="50000"/>
              </a:schemeClr>
            </a:solidFill>
          </a:endParaRPr>
        </a:p>
      </dgm:t>
    </dgm:pt>
    <dgm:pt modelId="{20366F18-83BD-46E1-A0C8-B4F67024B9A7}" type="parTrans" cxnId="{2E801EAE-1BCC-494B-B1FD-D8F68CD514D5}">
      <dgm:prSet/>
      <dgm:spPr/>
      <dgm:t>
        <a:bodyPr/>
        <a:lstStyle/>
        <a:p>
          <a:endParaRPr lang="en-US"/>
        </a:p>
      </dgm:t>
    </dgm:pt>
    <dgm:pt modelId="{B77098D2-31FA-48FD-9250-A596D28A8A2A}" type="sibTrans" cxnId="{2E801EAE-1BCC-494B-B1FD-D8F68CD514D5}">
      <dgm:prSet/>
      <dgm:spPr/>
      <dgm:t>
        <a:bodyPr/>
        <a:lstStyle/>
        <a:p>
          <a:endParaRPr lang="en-US"/>
        </a:p>
      </dgm:t>
    </dgm:pt>
    <dgm:pt modelId="{B5D1D048-69F7-4652-A677-5B2912F6E3EE}" type="pres">
      <dgm:prSet presAssocID="{2C1D7AA6-207C-4DD1-84BB-89CDB4F7F377}" presName="root" presStyleCnt="0">
        <dgm:presLayoutVars>
          <dgm:dir/>
          <dgm:resizeHandles val="exact"/>
        </dgm:presLayoutVars>
      </dgm:prSet>
      <dgm:spPr/>
    </dgm:pt>
    <dgm:pt modelId="{15CDCAFB-55DA-4531-A7AB-134F0F020D22}" type="pres">
      <dgm:prSet presAssocID="{6CF2AD01-BD9B-49EC-9F9C-A9BB09DDB758}" presName="compNode" presStyleCnt="0"/>
      <dgm:spPr/>
    </dgm:pt>
    <dgm:pt modelId="{B9188BEA-19BC-408A-96D3-184CA0E12824}" type="pres">
      <dgm:prSet presAssocID="{6CF2AD01-BD9B-49EC-9F9C-A9BB09DDB758}" presName="bgRect" presStyleLbl="bgShp" presStyleIdx="0" presStyleCnt="5"/>
      <dgm:spPr/>
    </dgm:pt>
    <dgm:pt modelId="{74539660-46F5-425B-96AD-92A0C285C17E}" type="pres">
      <dgm:prSet presAssocID="{6CF2AD01-BD9B-49EC-9F9C-A9BB09DDB758}" presName="iconRect" presStyleLbl="node1" presStyleIdx="0"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nufacturing"/>
        </a:ext>
      </dgm:extLst>
    </dgm:pt>
    <dgm:pt modelId="{35EA2E77-520D-481A-ABF6-978CCD3C3F63}" type="pres">
      <dgm:prSet presAssocID="{6CF2AD01-BD9B-49EC-9F9C-A9BB09DDB758}" presName="spaceRect" presStyleCnt="0"/>
      <dgm:spPr/>
    </dgm:pt>
    <dgm:pt modelId="{47DB6148-6C73-4548-976A-6808EAB07AA3}" type="pres">
      <dgm:prSet presAssocID="{6CF2AD01-BD9B-49EC-9F9C-A9BB09DDB758}" presName="parTx" presStyleLbl="revTx" presStyleIdx="0" presStyleCnt="5">
        <dgm:presLayoutVars>
          <dgm:chMax val="0"/>
          <dgm:chPref val="0"/>
        </dgm:presLayoutVars>
      </dgm:prSet>
      <dgm:spPr/>
    </dgm:pt>
    <dgm:pt modelId="{B1D9E595-814E-458B-AB78-DF8325A33704}" type="pres">
      <dgm:prSet presAssocID="{0813973C-64EB-408A-90A8-BD1D8888FF59}" presName="sibTrans" presStyleCnt="0"/>
      <dgm:spPr/>
    </dgm:pt>
    <dgm:pt modelId="{FA1ECCD5-12F4-4F58-98B8-88667C48CBD2}" type="pres">
      <dgm:prSet presAssocID="{DFD05A09-EBD6-4E3C-A043-372D17EAEA2D}" presName="compNode" presStyleCnt="0"/>
      <dgm:spPr/>
    </dgm:pt>
    <dgm:pt modelId="{80DAA72D-EC28-4923-83C4-0823720E74BF}" type="pres">
      <dgm:prSet presAssocID="{DFD05A09-EBD6-4E3C-A043-372D17EAEA2D}" presName="bgRect" presStyleLbl="bgShp" presStyleIdx="1" presStyleCnt="5"/>
      <dgm:spPr/>
    </dgm:pt>
    <dgm:pt modelId="{A38FDED2-7E12-4AE7-8FFE-064D2425C8C1}" type="pres">
      <dgm:prSet presAssocID="{DFD05A09-EBD6-4E3C-A043-372D17EAEA2D}" presName="iconRect" presStyleLbl="node1" presStyleIdx="1"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eamwork"/>
        </a:ext>
      </dgm:extLst>
    </dgm:pt>
    <dgm:pt modelId="{D729A33A-FAE6-43C0-A31B-14DF417AC451}" type="pres">
      <dgm:prSet presAssocID="{DFD05A09-EBD6-4E3C-A043-372D17EAEA2D}" presName="spaceRect" presStyleCnt="0"/>
      <dgm:spPr/>
    </dgm:pt>
    <dgm:pt modelId="{310B29FB-C43C-4BFB-B5B7-C8A9A5C04928}" type="pres">
      <dgm:prSet presAssocID="{DFD05A09-EBD6-4E3C-A043-372D17EAEA2D}" presName="parTx" presStyleLbl="revTx" presStyleIdx="1" presStyleCnt="5">
        <dgm:presLayoutVars>
          <dgm:chMax val="0"/>
          <dgm:chPref val="0"/>
        </dgm:presLayoutVars>
      </dgm:prSet>
      <dgm:spPr/>
    </dgm:pt>
    <dgm:pt modelId="{E92EFE29-15E6-4379-A9D3-D345C5848F49}" type="pres">
      <dgm:prSet presAssocID="{E417E6C6-33A1-4C25-A62B-DE44D3D7E37F}" presName="sibTrans" presStyleCnt="0"/>
      <dgm:spPr/>
    </dgm:pt>
    <dgm:pt modelId="{48ADE674-D78D-4D11-8856-1A341C6040BA}" type="pres">
      <dgm:prSet presAssocID="{293A78B5-268C-46CA-A65A-4D2BADD67FBF}" presName="compNode" presStyleCnt="0"/>
      <dgm:spPr/>
    </dgm:pt>
    <dgm:pt modelId="{D9CC1EB5-B832-4E5C-AC0D-D46F6A4D4685}" type="pres">
      <dgm:prSet presAssocID="{293A78B5-268C-46CA-A65A-4D2BADD67FBF}" presName="bgRect" presStyleLbl="bgShp" presStyleIdx="2" presStyleCnt="5"/>
      <dgm:spPr/>
    </dgm:pt>
    <dgm:pt modelId="{7761D418-3AD0-4E80-9439-E21FE39A4B25}" type="pres">
      <dgm:prSet presAssocID="{293A78B5-268C-46CA-A65A-4D2BADD67FBF}" presName="iconRect" presStyleLbl="node1" presStyleIdx="2"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File HTML"/>
        </a:ext>
      </dgm:extLst>
    </dgm:pt>
    <dgm:pt modelId="{75AA855D-DD38-4AF2-8A05-E616FB29D8F1}" type="pres">
      <dgm:prSet presAssocID="{293A78B5-268C-46CA-A65A-4D2BADD67FBF}" presName="spaceRect" presStyleCnt="0"/>
      <dgm:spPr/>
    </dgm:pt>
    <dgm:pt modelId="{5ED81AAD-710D-4058-B272-D45A6161FBD2}" type="pres">
      <dgm:prSet presAssocID="{293A78B5-268C-46CA-A65A-4D2BADD67FBF}" presName="parTx" presStyleLbl="revTx" presStyleIdx="2" presStyleCnt="5">
        <dgm:presLayoutVars>
          <dgm:chMax val="0"/>
          <dgm:chPref val="0"/>
        </dgm:presLayoutVars>
      </dgm:prSet>
      <dgm:spPr/>
    </dgm:pt>
    <dgm:pt modelId="{2B32D964-EC6B-4ED9-AC5D-12ED363FE18B}" type="pres">
      <dgm:prSet presAssocID="{B9A051EC-F9EF-4DE6-AE40-6C76412B796E}" presName="sibTrans" presStyleCnt="0"/>
      <dgm:spPr/>
    </dgm:pt>
    <dgm:pt modelId="{356B7709-8CFB-49AC-9E1B-8B2878626F95}" type="pres">
      <dgm:prSet presAssocID="{C406655A-4C0B-4FCC-BE1E-415E42D9326A}" presName="compNode" presStyleCnt="0"/>
      <dgm:spPr/>
    </dgm:pt>
    <dgm:pt modelId="{23D9C996-12C6-40BB-BDEE-310A20C629DE}" type="pres">
      <dgm:prSet presAssocID="{C406655A-4C0B-4FCC-BE1E-415E42D9326A}" presName="bgRect" presStyleLbl="bgShp" presStyleIdx="3" presStyleCnt="5"/>
      <dgm:spPr/>
    </dgm:pt>
    <dgm:pt modelId="{BA81E98A-3CF5-4A41-8930-E2126747DC01}" type="pres">
      <dgm:prSet presAssocID="{C406655A-4C0B-4FCC-BE1E-415E42D9326A}" presName="iconRect" presStyleLbl="node1" presStyleIdx="3" presStyleCnt="5"/>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Market"/>
        </a:ext>
      </dgm:extLst>
    </dgm:pt>
    <dgm:pt modelId="{8A57BBD6-3F27-4D3E-8F61-FE55BEA611CB}" type="pres">
      <dgm:prSet presAssocID="{C406655A-4C0B-4FCC-BE1E-415E42D9326A}" presName="spaceRect" presStyleCnt="0"/>
      <dgm:spPr/>
    </dgm:pt>
    <dgm:pt modelId="{1A9B0B06-82A7-4DA8-BF8E-F7466A8DD209}" type="pres">
      <dgm:prSet presAssocID="{C406655A-4C0B-4FCC-BE1E-415E42D9326A}" presName="parTx" presStyleLbl="revTx" presStyleIdx="3" presStyleCnt="5">
        <dgm:presLayoutVars>
          <dgm:chMax val="0"/>
          <dgm:chPref val="0"/>
        </dgm:presLayoutVars>
      </dgm:prSet>
      <dgm:spPr/>
    </dgm:pt>
    <dgm:pt modelId="{AD01DD24-4EBA-4528-8D9B-AAE5A4636F63}" type="pres">
      <dgm:prSet presAssocID="{750A7D13-929F-4B6B-AD5F-F171DF435B05}" presName="sibTrans" presStyleCnt="0"/>
      <dgm:spPr/>
    </dgm:pt>
    <dgm:pt modelId="{CD87D3E7-982A-4562-A0B0-BB895FA09025}" type="pres">
      <dgm:prSet presAssocID="{4CC2A722-F7A5-4C66-8324-D33603B552CD}" presName="compNode" presStyleCnt="0"/>
      <dgm:spPr/>
    </dgm:pt>
    <dgm:pt modelId="{3FC24844-184E-4A64-8A9A-CA6B07C77F9F}" type="pres">
      <dgm:prSet presAssocID="{4CC2A722-F7A5-4C66-8324-D33603B552CD}" presName="bgRect" presStyleLbl="bgShp" presStyleIdx="4" presStyleCnt="5"/>
      <dgm:spPr/>
    </dgm:pt>
    <dgm:pt modelId="{E415E206-0EFA-47EB-9E9C-D69F36E0422C}" type="pres">
      <dgm:prSet presAssocID="{4CC2A722-F7A5-4C66-8324-D33603B552CD}" presName="iconRect" presStyleLbl="node1" presStyleIdx="4" presStyleCnt="5"/>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Footer"/>
        </a:ext>
      </dgm:extLst>
    </dgm:pt>
    <dgm:pt modelId="{F9CD1047-EBB6-40BF-BE2E-4CF5A4969D0E}" type="pres">
      <dgm:prSet presAssocID="{4CC2A722-F7A5-4C66-8324-D33603B552CD}" presName="spaceRect" presStyleCnt="0"/>
      <dgm:spPr/>
    </dgm:pt>
    <dgm:pt modelId="{A665C8E1-0F93-4D5C-9203-53F12C3EF6F4}" type="pres">
      <dgm:prSet presAssocID="{4CC2A722-F7A5-4C66-8324-D33603B552CD}" presName="parTx" presStyleLbl="revTx" presStyleIdx="4" presStyleCnt="5">
        <dgm:presLayoutVars>
          <dgm:chMax val="0"/>
          <dgm:chPref val="0"/>
        </dgm:presLayoutVars>
      </dgm:prSet>
      <dgm:spPr/>
    </dgm:pt>
  </dgm:ptLst>
  <dgm:cxnLst>
    <dgm:cxn modelId="{CFF2B912-8C75-4DF4-92D4-C4764CE5D782}" type="presOf" srcId="{293A78B5-268C-46CA-A65A-4D2BADD67FBF}" destId="{5ED81AAD-710D-4058-B272-D45A6161FBD2}" srcOrd="0" destOrd="0" presId="urn:microsoft.com/office/officeart/2018/2/layout/IconVerticalSolidList"/>
    <dgm:cxn modelId="{D64C5B14-A767-4F05-9AF3-CD7A9B45F035}" srcId="{2C1D7AA6-207C-4DD1-84BB-89CDB4F7F377}" destId="{293A78B5-268C-46CA-A65A-4D2BADD67FBF}" srcOrd="2" destOrd="0" parTransId="{A6DF2692-B98A-4B46-8316-5C9C18EF8482}" sibTransId="{B9A051EC-F9EF-4DE6-AE40-6C76412B796E}"/>
    <dgm:cxn modelId="{45FA3985-3CA7-44BA-8FFC-D06F32DD4501}" type="presOf" srcId="{2C1D7AA6-207C-4DD1-84BB-89CDB4F7F377}" destId="{B5D1D048-69F7-4652-A677-5B2912F6E3EE}" srcOrd="0" destOrd="0" presId="urn:microsoft.com/office/officeart/2018/2/layout/IconVerticalSolidList"/>
    <dgm:cxn modelId="{230FAF9C-22BA-4D3D-8DEE-8C78EACA31F3}" type="presOf" srcId="{C406655A-4C0B-4FCC-BE1E-415E42D9326A}" destId="{1A9B0B06-82A7-4DA8-BF8E-F7466A8DD209}" srcOrd="0" destOrd="0" presId="urn:microsoft.com/office/officeart/2018/2/layout/IconVerticalSolidList"/>
    <dgm:cxn modelId="{2E801EAE-1BCC-494B-B1FD-D8F68CD514D5}" srcId="{2C1D7AA6-207C-4DD1-84BB-89CDB4F7F377}" destId="{4CC2A722-F7A5-4C66-8324-D33603B552CD}" srcOrd="4" destOrd="0" parTransId="{20366F18-83BD-46E1-A0C8-B4F67024B9A7}" sibTransId="{B77098D2-31FA-48FD-9250-A596D28A8A2A}"/>
    <dgm:cxn modelId="{449930B3-2389-404A-B37A-ED82B122969F}" type="presOf" srcId="{DFD05A09-EBD6-4E3C-A043-372D17EAEA2D}" destId="{310B29FB-C43C-4BFB-B5B7-C8A9A5C04928}" srcOrd="0" destOrd="0" presId="urn:microsoft.com/office/officeart/2018/2/layout/IconVerticalSolidList"/>
    <dgm:cxn modelId="{2832B3C6-FDDD-44EC-A7FF-80AEE6E73CBE}" srcId="{2C1D7AA6-207C-4DD1-84BB-89CDB4F7F377}" destId="{6CF2AD01-BD9B-49EC-9F9C-A9BB09DDB758}" srcOrd="0" destOrd="0" parTransId="{30C93AF4-970B-460E-96E2-11194EAB7C9F}" sibTransId="{0813973C-64EB-408A-90A8-BD1D8888FF59}"/>
    <dgm:cxn modelId="{44C092D0-79A5-45E1-8AED-7163D8FDA4DC}" srcId="{2C1D7AA6-207C-4DD1-84BB-89CDB4F7F377}" destId="{C406655A-4C0B-4FCC-BE1E-415E42D9326A}" srcOrd="3" destOrd="0" parTransId="{BB84D3B3-BC16-4917-9836-853FBE52769A}" sibTransId="{750A7D13-929F-4B6B-AD5F-F171DF435B05}"/>
    <dgm:cxn modelId="{163652DE-E927-4E61-AF1C-3839E8B16CD7}" type="presOf" srcId="{4CC2A722-F7A5-4C66-8324-D33603B552CD}" destId="{A665C8E1-0F93-4D5C-9203-53F12C3EF6F4}" srcOrd="0" destOrd="0" presId="urn:microsoft.com/office/officeart/2018/2/layout/IconVerticalSolidList"/>
    <dgm:cxn modelId="{20607AE5-B248-4AFF-AA82-351F3F35C3D5}" type="presOf" srcId="{6CF2AD01-BD9B-49EC-9F9C-A9BB09DDB758}" destId="{47DB6148-6C73-4548-976A-6808EAB07AA3}" srcOrd="0" destOrd="0" presId="urn:microsoft.com/office/officeart/2018/2/layout/IconVerticalSolidList"/>
    <dgm:cxn modelId="{9FE756EB-F992-4207-B0F5-612942A9A1F4}" srcId="{2C1D7AA6-207C-4DD1-84BB-89CDB4F7F377}" destId="{DFD05A09-EBD6-4E3C-A043-372D17EAEA2D}" srcOrd="1" destOrd="0" parTransId="{B83B3C33-CD25-49DE-BA3F-47408B6F8145}" sibTransId="{E417E6C6-33A1-4C25-A62B-DE44D3D7E37F}"/>
    <dgm:cxn modelId="{D447BAC0-753E-4027-8254-F95128B8BDA4}" type="presParOf" srcId="{B5D1D048-69F7-4652-A677-5B2912F6E3EE}" destId="{15CDCAFB-55DA-4531-A7AB-134F0F020D22}" srcOrd="0" destOrd="0" presId="urn:microsoft.com/office/officeart/2018/2/layout/IconVerticalSolidList"/>
    <dgm:cxn modelId="{45DB6497-C205-452E-B5EB-6BB644FE9FC7}" type="presParOf" srcId="{15CDCAFB-55DA-4531-A7AB-134F0F020D22}" destId="{B9188BEA-19BC-408A-96D3-184CA0E12824}" srcOrd="0" destOrd="0" presId="urn:microsoft.com/office/officeart/2018/2/layout/IconVerticalSolidList"/>
    <dgm:cxn modelId="{C034135B-9F84-4646-A329-F62A1A3F905F}" type="presParOf" srcId="{15CDCAFB-55DA-4531-A7AB-134F0F020D22}" destId="{74539660-46F5-425B-96AD-92A0C285C17E}" srcOrd="1" destOrd="0" presId="urn:microsoft.com/office/officeart/2018/2/layout/IconVerticalSolidList"/>
    <dgm:cxn modelId="{7E505EE5-C8D5-4683-AD04-FA1E94227FC6}" type="presParOf" srcId="{15CDCAFB-55DA-4531-A7AB-134F0F020D22}" destId="{35EA2E77-520D-481A-ABF6-978CCD3C3F63}" srcOrd="2" destOrd="0" presId="urn:microsoft.com/office/officeart/2018/2/layout/IconVerticalSolidList"/>
    <dgm:cxn modelId="{58A211DA-6D0F-40A6-BD85-56635BEC55D2}" type="presParOf" srcId="{15CDCAFB-55DA-4531-A7AB-134F0F020D22}" destId="{47DB6148-6C73-4548-976A-6808EAB07AA3}" srcOrd="3" destOrd="0" presId="urn:microsoft.com/office/officeart/2018/2/layout/IconVerticalSolidList"/>
    <dgm:cxn modelId="{F40337AD-0680-491A-8FA3-71E18720550C}" type="presParOf" srcId="{B5D1D048-69F7-4652-A677-5B2912F6E3EE}" destId="{B1D9E595-814E-458B-AB78-DF8325A33704}" srcOrd="1" destOrd="0" presId="urn:microsoft.com/office/officeart/2018/2/layout/IconVerticalSolidList"/>
    <dgm:cxn modelId="{1DDC40AD-34E7-4C21-BC3C-BDF908E50D50}" type="presParOf" srcId="{B5D1D048-69F7-4652-A677-5B2912F6E3EE}" destId="{FA1ECCD5-12F4-4F58-98B8-88667C48CBD2}" srcOrd="2" destOrd="0" presId="urn:microsoft.com/office/officeart/2018/2/layout/IconVerticalSolidList"/>
    <dgm:cxn modelId="{32730CFD-7EDC-4C66-97F4-486DC9FF68F0}" type="presParOf" srcId="{FA1ECCD5-12F4-4F58-98B8-88667C48CBD2}" destId="{80DAA72D-EC28-4923-83C4-0823720E74BF}" srcOrd="0" destOrd="0" presId="urn:microsoft.com/office/officeart/2018/2/layout/IconVerticalSolidList"/>
    <dgm:cxn modelId="{65F27C06-D446-40B6-94FB-06C46A36A9CB}" type="presParOf" srcId="{FA1ECCD5-12F4-4F58-98B8-88667C48CBD2}" destId="{A38FDED2-7E12-4AE7-8FFE-064D2425C8C1}" srcOrd="1" destOrd="0" presId="urn:microsoft.com/office/officeart/2018/2/layout/IconVerticalSolidList"/>
    <dgm:cxn modelId="{288A0C7F-3C11-4B24-9955-4CFC68D11468}" type="presParOf" srcId="{FA1ECCD5-12F4-4F58-98B8-88667C48CBD2}" destId="{D729A33A-FAE6-43C0-A31B-14DF417AC451}" srcOrd="2" destOrd="0" presId="urn:microsoft.com/office/officeart/2018/2/layout/IconVerticalSolidList"/>
    <dgm:cxn modelId="{4691DFAB-66CC-4C09-AEF4-2CE761DEA3BD}" type="presParOf" srcId="{FA1ECCD5-12F4-4F58-98B8-88667C48CBD2}" destId="{310B29FB-C43C-4BFB-B5B7-C8A9A5C04928}" srcOrd="3" destOrd="0" presId="urn:microsoft.com/office/officeart/2018/2/layout/IconVerticalSolidList"/>
    <dgm:cxn modelId="{805537BB-0176-4603-B6D8-62A3B8941017}" type="presParOf" srcId="{B5D1D048-69F7-4652-A677-5B2912F6E3EE}" destId="{E92EFE29-15E6-4379-A9D3-D345C5848F49}" srcOrd="3" destOrd="0" presId="urn:microsoft.com/office/officeart/2018/2/layout/IconVerticalSolidList"/>
    <dgm:cxn modelId="{7690ECF2-4DD7-4D33-B91C-C47888D815BF}" type="presParOf" srcId="{B5D1D048-69F7-4652-A677-5B2912F6E3EE}" destId="{48ADE674-D78D-4D11-8856-1A341C6040BA}" srcOrd="4" destOrd="0" presId="urn:microsoft.com/office/officeart/2018/2/layout/IconVerticalSolidList"/>
    <dgm:cxn modelId="{0B255CD8-EA3A-4B4F-A0FB-E3E49D9F07E8}" type="presParOf" srcId="{48ADE674-D78D-4D11-8856-1A341C6040BA}" destId="{D9CC1EB5-B832-4E5C-AC0D-D46F6A4D4685}" srcOrd="0" destOrd="0" presId="urn:microsoft.com/office/officeart/2018/2/layout/IconVerticalSolidList"/>
    <dgm:cxn modelId="{16ED4AD7-9CBD-419F-A4C0-2DAEC8AE0003}" type="presParOf" srcId="{48ADE674-D78D-4D11-8856-1A341C6040BA}" destId="{7761D418-3AD0-4E80-9439-E21FE39A4B25}" srcOrd="1" destOrd="0" presId="urn:microsoft.com/office/officeart/2018/2/layout/IconVerticalSolidList"/>
    <dgm:cxn modelId="{B54A75BD-C50F-431B-A186-3B0EE9DECBC5}" type="presParOf" srcId="{48ADE674-D78D-4D11-8856-1A341C6040BA}" destId="{75AA855D-DD38-4AF2-8A05-E616FB29D8F1}" srcOrd="2" destOrd="0" presId="urn:microsoft.com/office/officeart/2018/2/layout/IconVerticalSolidList"/>
    <dgm:cxn modelId="{BBDCECB9-B4E0-4E93-8D43-D23D5DD15A50}" type="presParOf" srcId="{48ADE674-D78D-4D11-8856-1A341C6040BA}" destId="{5ED81AAD-710D-4058-B272-D45A6161FBD2}" srcOrd="3" destOrd="0" presId="urn:microsoft.com/office/officeart/2018/2/layout/IconVerticalSolidList"/>
    <dgm:cxn modelId="{280C5777-0C3E-4943-B962-7568ADDA9771}" type="presParOf" srcId="{B5D1D048-69F7-4652-A677-5B2912F6E3EE}" destId="{2B32D964-EC6B-4ED9-AC5D-12ED363FE18B}" srcOrd="5" destOrd="0" presId="urn:microsoft.com/office/officeart/2018/2/layout/IconVerticalSolidList"/>
    <dgm:cxn modelId="{9E2BD388-7C24-442F-8DB9-6A68BB2F6ECA}" type="presParOf" srcId="{B5D1D048-69F7-4652-A677-5B2912F6E3EE}" destId="{356B7709-8CFB-49AC-9E1B-8B2878626F95}" srcOrd="6" destOrd="0" presId="urn:microsoft.com/office/officeart/2018/2/layout/IconVerticalSolidList"/>
    <dgm:cxn modelId="{008E70FB-C064-421A-9A2B-09C3FD21505E}" type="presParOf" srcId="{356B7709-8CFB-49AC-9E1B-8B2878626F95}" destId="{23D9C996-12C6-40BB-BDEE-310A20C629DE}" srcOrd="0" destOrd="0" presId="urn:microsoft.com/office/officeart/2018/2/layout/IconVerticalSolidList"/>
    <dgm:cxn modelId="{01CCCF70-1E8A-43C4-B2B0-D7CFAF2926F5}" type="presParOf" srcId="{356B7709-8CFB-49AC-9E1B-8B2878626F95}" destId="{BA81E98A-3CF5-4A41-8930-E2126747DC01}" srcOrd="1" destOrd="0" presId="urn:microsoft.com/office/officeart/2018/2/layout/IconVerticalSolidList"/>
    <dgm:cxn modelId="{9F74AD0B-5902-419E-82D9-EA4F1DD67E62}" type="presParOf" srcId="{356B7709-8CFB-49AC-9E1B-8B2878626F95}" destId="{8A57BBD6-3F27-4D3E-8F61-FE55BEA611CB}" srcOrd="2" destOrd="0" presId="urn:microsoft.com/office/officeart/2018/2/layout/IconVerticalSolidList"/>
    <dgm:cxn modelId="{C4197449-D532-4C4B-BE38-BECBF89348C7}" type="presParOf" srcId="{356B7709-8CFB-49AC-9E1B-8B2878626F95}" destId="{1A9B0B06-82A7-4DA8-BF8E-F7466A8DD209}" srcOrd="3" destOrd="0" presId="urn:microsoft.com/office/officeart/2018/2/layout/IconVerticalSolidList"/>
    <dgm:cxn modelId="{3A1D0899-3381-4CFF-98A0-65575B2B7A4D}" type="presParOf" srcId="{B5D1D048-69F7-4652-A677-5B2912F6E3EE}" destId="{AD01DD24-4EBA-4528-8D9B-AAE5A4636F63}" srcOrd="7" destOrd="0" presId="urn:microsoft.com/office/officeart/2018/2/layout/IconVerticalSolidList"/>
    <dgm:cxn modelId="{D44F6862-BF6C-433E-B59C-B42CE24FBD34}" type="presParOf" srcId="{B5D1D048-69F7-4652-A677-5B2912F6E3EE}" destId="{CD87D3E7-982A-4562-A0B0-BB895FA09025}" srcOrd="8" destOrd="0" presId="urn:microsoft.com/office/officeart/2018/2/layout/IconVerticalSolidList"/>
    <dgm:cxn modelId="{E4455AC1-6971-4501-99DD-E72E24594ACD}" type="presParOf" srcId="{CD87D3E7-982A-4562-A0B0-BB895FA09025}" destId="{3FC24844-184E-4A64-8A9A-CA6B07C77F9F}" srcOrd="0" destOrd="0" presId="urn:microsoft.com/office/officeart/2018/2/layout/IconVerticalSolidList"/>
    <dgm:cxn modelId="{62EE7FF8-ED8E-4AF3-9806-ECAE6BDC59C9}" type="presParOf" srcId="{CD87D3E7-982A-4562-A0B0-BB895FA09025}" destId="{E415E206-0EFA-47EB-9E9C-D69F36E0422C}" srcOrd="1" destOrd="0" presId="urn:microsoft.com/office/officeart/2018/2/layout/IconVerticalSolidList"/>
    <dgm:cxn modelId="{F015A448-D627-4564-94E7-D941272D4317}" type="presParOf" srcId="{CD87D3E7-982A-4562-A0B0-BB895FA09025}" destId="{F9CD1047-EBB6-40BF-BE2E-4CF5A4969D0E}" srcOrd="2" destOrd="0" presId="urn:microsoft.com/office/officeart/2018/2/layout/IconVerticalSolidList"/>
    <dgm:cxn modelId="{BDD24969-D572-42BB-ACA1-DC070B14DAF8}" type="presParOf" srcId="{CD87D3E7-982A-4562-A0B0-BB895FA09025}" destId="{A665C8E1-0F93-4D5C-9203-53F12C3EF6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88BEA-19BC-408A-96D3-184CA0E12824}">
      <dsp:nvSpPr>
        <dsp:cNvPr id="0" name=""/>
        <dsp:cNvSpPr/>
      </dsp:nvSpPr>
      <dsp:spPr>
        <a:xfrm>
          <a:off x="0" y="4349"/>
          <a:ext cx="5686425"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39660-46F5-425B-96AD-92A0C285C17E}">
      <dsp:nvSpPr>
        <dsp:cNvPr id="0" name=""/>
        <dsp:cNvSpPr/>
      </dsp:nvSpPr>
      <dsp:spPr>
        <a:xfrm>
          <a:off x="280249" y="212799"/>
          <a:ext cx="509544" cy="5095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DB6148-6C73-4548-976A-6808EAB07AA3}">
      <dsp:nvSpPr>
        <dsp:cNvPr id="0" name=""/>
        <dsp:cNvSpPr/>
      </dsp:nvSpPr>
      <dsp:spPr>
        <a:xfrm>
          <a:off x="1070042" y="4349"/>
          <a:ext cx="4616382"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GB" sz="1900" kern="1200" dirty="0">
              <a:solidFill>
                <a:schemeClr val="accent1">
                  <a:lumMod val="50000"/>
                </a:schemeClr>
              </a:solidFill>
              <a:hlinkClick xmlns:r="http://schemas.openxmlformats.org/officeDocument/2006/relationships" r:id="" action="ppaction://hlinksldjump"/>
            </a:rPr>
            <a:t>Overview</a:t>
          </a:r>
          <a:endParaRPr lang="en-US" sz="1900" kern="1200" dirty="0">
            <a:solidFill>
              <a:schemeClr val="accent1">
                <a:lumMod val="50000"/>
              </a:schemeClr>
            </a:solidFill>
          </a:endParaRPr>
        </a:p>
      </dsp:txBody>
      <dsp:txXfrm>
        <a:off x="1070042" y="4349"/>
        <a:ext cx="4616382" cy="926443"/>
      </dsp:txXfrm>
    </dsp:sp>
    <dsp:sp modelId="{80DAA72D-EC28-4923-83C4-0823720E74BF}">
      <dsp:nvSpPr>
        <dsp:cNvPr id="0" name=""/>
        <dsp:cNvSpPr/>
      </dsp:nvSpPr>
      <dsp:spPr>
        <a:xfrm>
          <a:off x="0" y="1162404"/>
          <a:ext cx="5686425"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FDED2-7E12-4AE7-8FFE-064D2425C8C1}">
      <dsp:nvSpPr>
        <dsp:cNvPr id="0" name=""/>
        <dsp:cNvSpPr/>
      </dsp:nvSpPr>
      <dsp:spPr>
        <a:xfrm>
          <a:off x="280249" y="1370854"/>
          <a:ext cx="509544" cy="5095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B29FB-C43C-4BFB-B5B7-C8A9A5C04928}">
      <dsp:nvSpPr>
        <dsp:cNvPr id="0" name=""/>
        <dsp:cNvSpPr/>
      </dsp:nvSpPr>
      <dsp:spPr>
        <a:xfrm>
          <a:off x="1070042" y="1162404"/>
          <a:ext cx="4616382"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GB" sz="1900" kern="1200" dirty="0">
              <a:solidFill>
                <a:schemeClr val="accent1">
                  <a:lumMod val="50000"/>
                </a:schemeClr>
              </a:solidFill>
              <a:hlinkClick xmlns:r="http://schemas.openxmlformats.org/officeDocument/2006/relationships" r:id="" action="ppaction://hlinksldjump"/>
            </a:rPr>
            <a:t>Goals &amp; Objectives</a:t>
          </a:r>
          <a:endParaRPr lang="en-US" sz="1900" kern="1200" dirty="0">
            <a:solidFill>
              <a:schemeClr val="accent1">
                <a:lumMod val="50000"/>
              </a:schemeClr>
            </a:solidFill>
          </a:endParaRPr>
        </a:p>
      </dsp:txBody>
      <dsp:txXfrm>
        <a:off x="1070042" y="1162404"/>
        <a:ext cx="4616382" cy="926443"/>
      </dsp:txXfrm>
    </dsp:sp>
    <dsp:sp modelId="{D9CC1EB5-B832-4E5C-AC0D-D46F6A4D4685}">
      <dsp:nvSpPr>
        <dsp:cNvPr id="0" name=""/>
        <dsp:cNvSpPr/>
      </dsp:nvSpPr>
      <dsp:spPr>
        <a:xfrm>
          <a:off x="0" y="2320459"/>
          <a:ext cx="5686425"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61D418-3AD0-4E80-9439-E21FE39A4B25}">
      <dsp:nvSpPr>
        <dsp:cNvPr id="0" name=""/>
        <dsp:cNvSpPr/>
      </dsp:nvSpPr>
      <dsp:spPr>
        <a:xfrm>
          <a:off x="280249" y="2528909"/>
          <a:ext cx="509544" cy="5095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D81AAD-710D-4058-B272-D45A6161FBD2}">
      <dsp:nvSpPr>
        <dsp:cNvPr id="0" name=""/>
        <dsp:cNvSpPr/>
      </dsp:nvSpPr>
      <dsp:spPr>
        <a:xfrm>
          <a:off x="1070042" y="2320459"/>
          <a:ext cx="4616382"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GB" sz="1900" kern="1200" dirty="0">
              <a:solidFill>
                <a:schemeClr val="accent1">
                  <a:lumMod val="50000"/>
                </a:schemeClr>
              </a:solidFill>
              <a:hlinkClick xmlns:r="http://schemas.openxmlformats.org/officeDocument/2006/relationships" r:id="" action="ppaction://hlinksldjump"/>
            </a:rPr>
            <a:t>Content Structure</a:t>
          </a:r>
          <a:endParaRPr lang="en-US" sz="1900" kern="1200" dirty="0">
            <a:solidFill>
              <a:schemeClr val="accent1">
                <a:lumMod val="50000"/>
              </a:schemeClr>
            </a:solidFill>
          </a:endParaRPr>
        </a:p>
      </dsp:txBody>
      <dsp:txXfrm>
        <a:off x="1070042" y="2320459"/>
        <a:ext cx="4616382" cy="926443"/>
      </dsp:txXfrm>
    </dsp:sp>
    <dsp:sp modelId="{23D9C996-12C6-40BB-BDEE-310A20C629DE}">
      <dsp:nvSpPr>
        <dsp:cNvPr id="0" name=""/>
        <dsp:cNvSpPr/>
      </dsp:nvSpPr>
      <dsp:spPr>
        <a:xfrm>
          <a:off x="0" y="3478514"/>
          <a:ext cx="5686425"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1E98A-3CF5-4A41-8930-E2126747DC01}">
      <dsp:nvSpPr>
        <dsp:cNvPr id="0" name=""/>
        <dsp:cNvSpPr/>
      </dsp:nvSpPr>
      <dsp:spPr>
        <a:xfrm>
          <a:off x="280249" y="3686964"/>
          <a:ext cx="509544" cy="5095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B0B06-82A7-4DA8-BF8E-F7466A8DD209}">
      <dsp:nvSpPr>
        <dsp:cNvPr id="0" name=""/>
        <dsp:cNvSpPr/>
      </dsp:nvSpPr>
      <dsp:spPr>
        <a:xfrm>
          <a:off x="1070042" y="3478514"/>
          <a:ext cx="4616382"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GB" sz="1900" kern="1200" dirty="0">
              <a:solidFill>
                <a:schemeClr val="accent1">
                  <a:lumMod val="50000"/>
                </a:schemeClr>
              </a:solidFill>
              <a:hlinkClick xmlns:r="http://schemas.openxmlformats.org/officeDocument/2006/relationships" r:id="" action="ppaction://hlinksldjump"/>
            </a:rPr>
            <a:t>Analysis of the Competition</a:t>
          </a:r>
          <a:endParaRPr lang="en-US" sz="1900" kern="1200" dirty="0">
            <a:solidFill>
              <a:schemeClr val="accent1">
                <a:lumMod val="50000"/>
              </a:schemeClr>
            </a:solidFill>
          </a:endParaRPr>
        </a:p>
      </dsp:txBody>
      <dsp:txXfrm>
        <a:off x="1070042" y="3478514"/>
        <a:ext cx="4616382" cy="926443"/>
      </dsp:txXfrm>
    </dsp:sp>
    <dsp:sp modelId="{3FC24844-184E-4A64-8A9A-CA6B07C77F9F}">
      <dsp:nvSpPr>
        <dsp:cNvPr id="0" name=""/>
        <dsp:cNvSpPr/>
      </dsp:nvSpPr>
      <dsp:spPr>
        <a:xfrm>
          <a:off x="0" y="4636569"/>
          <a:ext cx="5686425"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5E206-0EFA-47EB-9E9C-D69F36E0422C}">
      <dsp:nvSpPr>
        <dsp:cNvPr id="0" name=""/>
        <dsp:cNvSpPr/>
      </dsp:nvSpPr>
      <dsp:spPr>
        <a:xfrm>
          <a:off x="280249" y="4845019"/>
          <a:ext cx="509544" cy="5095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65C8E1-0F93-4D5C-9203-53F12C3EF6F4}">
      <dsp:nvSpPr>
        <dsp:cNvPr id="0" name=""/>
        <dsp:cNvSpPr/>
      </dsp:nvSpPr>
      <dsp:spPr>
        <a:xfrm>
          <a:off x="1070042" y="4636569"/>
          <a:ext cx="4616382"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GB" sz="1900" kern="1200" dirty="0">
              <a:solidFill>
                <a:schemeClr val="accent1">
                  <a:lumMod val="50000"/>
                </a:schemeClr>
              </a:solidFill>
              <a:hlinkClick xmlns:r="http://schemas.openxmlformats.org/officeDocument/2006/relationships" r:id="" action="ppaction://hlinksldjump"/>
            </a:rPr>
            <a:t>References</a:t>
          </a:r>
          <a:endParaRPr lang="en-US" sz="1900" kern="1200" dirty="0">
            <a:solidFill>
              <a:schemeClr val="accent1">
                <a:lumMod val="50000"/>
              </a:schemeClr>
            </a:solidFill>
          </a:endParaRPr>
        </a:p>
      </dsp:txBody>
      <dsp:txXfrm>
        <a:off x="1070042" y="4636569"/>
        <a:ext cx="4616382" cy="9264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5448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5044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3198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3222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2329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78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9958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4929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924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778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3/18/2023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8514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3/18/2023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8017297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63" r:id="rId5"/>
    <p:sldLayoutId id="2147483768" r:id="rId6"/>
    <p:sldLayoutId id="2147483764" r:id="rId7"/>
    <p:sldLayoutId id="2147483765" r:id="rId8"/>
    <p:sldLayoutId id="2147483766" r:id="rId9"/>
    <p:sldLayoutId id="2147483767" r:id="rId10"/>
    <p:sldLayoutId id="2147483769"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laverneanimalhospital.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kmy.gr/%ce%ba%cf%84%ce%b7%ce%bd%ce%b9%ce%b1%cf%84%cf%81%ce%b9%ce%ba%ce%ad%cf%82-%cf%85%cf%80%ce%b7%cf%81%ce%b5%cf%83%ce%af%ce%b5%cf%82/"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hyperlink" Target="https://kmy.gr/" TargetMode="External"/><Relationship Id="rId4" Type="http://schemas.openxmlformats.org/officeDocument/2006/relationships/hyperlink" Target="https://laverneanimalhospita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B19691-4122-84F8-478C-EF7F85753AA3}"/>
              </a:ext>
            </a:extLst>
          </p:cNvPr>
          <p:cNvSpPr>
            <a:spLocks noGrp="1"/>
          </p:cNvSpPr>
          <p:nvPr>
            <p:ph type="ctrTitle"/>
          </p:nvPr>
        </p:nvSpPr>
        <p:spPr>
          <a:xfrm>
            <a:off x="838200" y="1122363"/>
            <a:ext cx="6105525" cy="2387600"/>
          </a:xfrm>
        </p:spPr>
        <p:txBody>
          <a:bodyPr>
            <a:noAutofit/>
          </a:bodyPr>
          <a:lstStyle/>
          <a:p>
            <a:pPr algn="l"/>
            <a:r>
              <a:rPr lang="en-GB" sz="3600" b="1" dirty="0">
                <a:solidFill>
                  <a:srgbClr val="FFFFFF"/>
                </a:solidFill>
                <a:latin typeface="Segoe UI Emoji" panose="020B0502040204020203" pitchFamily="34" charset="0"/>
                <a:ea typeface="Segoe UI Emoji" panose="020B0502040204020203" pitchFamily="34" charset="0"/>
              </a:rPr>
              <a:t>The Healing Paw: </a:t>
            </a:r>
            <a:br>
              <a:rPr lang="en-GB" sz="3600" b="1" dirty="0">
                <a:solidFill>
                  <a:srgbClr val="FFFFFF"/>
                </a:solidFill>
                <a:latin typeface="Segoe UI Emoji" panose="020B0502040204020203" pitchFamily="34" charset="0"/>
                <a:ea typeface="Segoe UI Emoji" panose="020B0502040204020203" pitchFamily="34" charset="0"/>
              </a:rPr>
            </a:br>
            <a:r>
              <a:rPr lang="en-GB" sz="3600" b="1" dirty="0">
                <a:solidFill>
                  <a:srgbClr val="FFFFFF"/>
                </a:solidFill>
                <a:latin typeface="Segoe UI Emoji" panose="020B0502040204020203" pitchFamily="34" charset="0"/>
                <a:ea typeface="Segoe UI Emoji" panose="020B0502040204020203" pitchFamily="34" charset="0"/>
              </a:rPr>
              <a:t>A Veterinary Clinic Website Analysis &amp; Design</a:t>
            </a:r>
          </a:p>
        </p:txBody>
      </p:sp>
      <p:sp>
        <p:nvSpPr>
          <p:cNvPr id="3" name="Subtitle 2">
            <a:extLst>
              <a:ext uri="{FF2B5EF4-FFF2-40B4-BE49-F238E27FC236}">
                <a16:creationId xmlns:a16="http://schemas.microsoft.com/office/drawing/2014/main" id="{B1E48849-EEDA-0294-A4D3-ABED81469CE6}"/>
              </a:ext>
            </a:extLst>
          </p:cNvPr>
          <p:cNvSpPr>
            <a:spLocks noGrp="1"/>
          </p:cNvSpPr>
          <p:nvPr>
            <p:ph type="subTitle" idx="1"/>
          </p:nvPr>
        </p:nvSpPr>
        <p:spPr>
          <a:xfrm>
            <a:off x="838200" y="3602038"/>
            <a:ext cx="6105525" cy="1655762"/>
          </a:xfrm>
        </p:spPr>
        <p:txBody>
          <a:bodyPr>
            <a:normAutofit fontScale="92500" lnSpcReduction="20000"/>
          </a:bodyPr>
          <a:lstStyle/>
          <a:p>
            <a:pPr algn="l"/>
            <a:endParaRPr lang="en-GB" sz="2200" i="1" dirty="0">
              <a:solidFill>
                <a:srgbClr val="FFFFFF"/>
              </a:solidFill>
            </a:endParaRPr>
          </a:p>
          <a:p>
            <a:pPr algn="l"/>
            <a:r>
              <a:rPr lang="en-GB" sz="2200" dirty="0">
                <a:solidFill>
                  <a:srgbClr val="FFFFFF"/>
                </a:solidFill>
              </a:rPr>
              <a:t>Name: Panagiotis Iatridis</a:t>
            </a:r>
          </a:p>
          <a:p>
            <a:pPr algn="l"/>
            <a:r>
              <a:rPr lang="en-GB" sz="2200" dirty="0">
                <a:solidFill>
                  <a:srgbClr val="FFFFFF"/>
                </a:solidFill>
              </a:rPr>
              <a:t>Student Number: S22010935</a:t>
            </a:r>
          </a:p>
          <a:p>
            <a:pPr algn="l"/>
            <a:r>
              <a:rPr lang="en-GB" sz="2200" dirty="0">
                <a:solidFill>
                  <a:srgbClr val="FFFFFF"/>
                </a:solidFill>
              </a:rPr>
              <a:t>Submission Date: 18/03/2023</a:t>
            </a: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ized light photo effects">
            <a:extLst>
              <a:ext uri="{FF2B5EF4-FFF2-40B4-BE49-F238E27FC236}">
                <a16:creationId xmlns:a16="http://schemas.microsoft.com/office/drawing/2014/main" id="{0CC9C810-B365-95B4-D5A3-4B887A213884}"/>
              </a:ext>
            </a:extLst>
          </p:cNvPr>
          <p:cNvPicPr>
            <a:picLocks noChangeAspect="1"/>
          </p:cNvPicPr>
          <p:nvPr/>
        </p:nvPicPr>
        <p:blipFill rotWithShape="1">
          <a:blip r:embed="rId2">
            <a:alphaModFix amt="60000"/>
          </a:blip>
          <a:srcRect l="15623" r="36847" b="-2"/>
          <a:stretch/>
        </p:blipFill>
        <p:spPr>
          <a:xfrm>
            <a:off x="7305675" y="-3319"/>
            <a:ext cx="4883278" cy="6858000"/>
          </a:xfrm>
          <a:prstGeom prst="rect">
            <a:avLst/>
          </a:prstGeom>
        </p:spPr>
      </p:pic>
    </p:spTree>
    <p:extLst>
      <p:ext uri="{BB962C8B-B14F-4D97-AF65-F5344CB8AC3E}">
        <p14:creationId xmlns:p14="http://schemas.microsoft.com/office/powerpoint/2010/main" val="3800370557"/>
      </p:ext>
    </p:extLst>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 name="Frame 25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3" name="Rectangle 25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ame 25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7" name="Graphic 247" descr="Document">
            <a:extLst>
              <a:ext uri="{FF2B5EF4-FFF2-40B4-BE49-F238E27FC236}">
                <a16:creationId xmlns:a16="http://schemas.microsoft.com/office/drawing/2014/main" id="{864E25CB-2C09-1747-9305-F3DFDBD18A3D}"/>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8791" y="937972"/>
            <a:ext cx="5117284" cy="5117284"/>
          </a:xfrm>
          <a:prstGeom prst="rect">
            <a:avLst/>
          </a:prstGeom>
        </p:spPr>
      </p:pic>
      <p:sp>
        <p:nvSpPr>
          <p:cNvPr id="10" name="Title 1">
            <a:extLst>
              <a:ext uri="{FF2B5EF4-FFF2-40B4-BE49-F238E27FC236}">
                <a16:creationId xmlns:a16="http://schemas.microsoft.com/office/drawing/2014/main" id="{FB883B26-DB20-6A52-3C58-6C3BF2A8FBBF}"/>
              </a:ext>
            </a:extLst>
          </p:cNvPr>
          <p:cNvSpPr>
            <a:spLocks noGrp="1"/>
          </p:cNvSpPr>
          <p:nvPr>
            <p:ph type="title"/>
          </p:nvPr>
        </p:nvSpPr>
        <p:spPr>
          <a:xfrm>
            <a:off x="964693" y="520207"/>
            <a:ext cx="4287253" cy="1020357"/>
          </a:xfrm>
        </p:spPr>
        <p:txBody>
          <a:bodyPr vert="horz" lIns="91440" tIns="45720" rIns="91440" bIns="45720" rtlCol="0" anchor="b">
            <a:normAutofit fontScale="90000"/>
          </a:bodyPr>
          <a:lstStyle/>
          <a:p>
            <a:r>
              <a:rPr lang="en-US" sz="5400" u="sng" dirty="0">
                <a:gradFill flip="none" rotWithShape="1">
                  <a:gsLst>
                    <a:gs pos="0">
                      <a:schemeClr val="accent5">
                        <a:alpha val="70000"/>
                      </a:schemeClr>
                    </a:gs>
                    <a:gs pos="100000">
                      <a:schemeClr val="accent1">
                        <a:alpha val="70000"/>
                      </a:schemeClr>
                    </a:gs>
                  </a:gsLst>
                  <a:lin ang="0" scaled="1"/>
                  <a:tileRect/>
                </a:gradFill>
              </a:rPr>
              <a:t>The Objectives</a:t>
            </a:r>
          </a:p>
        </p:txBody>
      </p:sp>
      <p:sp>
        <p:nvSpPr>
          <p:cNvPr id="11" name="TextBox 10">
            <a:extLst>
              <a:ext uri="{FF2B5EF4-FFF2-40B4-BE49-F238E27FC236}">
                <a16:creationId xmlns:a16="http://schemas.microsoft.com/office/drawing/2014/main" id="{A6F21EF0-A2FF-754B-02A8-57AC437DF24F}"/>
              </a:ext>
            </a:extLst>
          </p:cNvPr>
          <p:cNvSpPr txBox="1"/>
          <p:nvPr/>
        </p:nvSpPr>
        <p:spPr>
          <a:xfrm>
            <a:off x="689113" y="1467141"/>
            <a:ext cx="6039678" cy="2876259"/>
          </a:xfrm>
          <a:prstGeom prst="rect">
            <a:avLst/>
          </a:prstGeom>
        </p:spPr>
        <p:txBody>
          <a:bodyPr vert="horz" lIns="91440" tIns="45720" rIns="91440" bIns="45720" rtlCol="0">
            <a:noAutofit/>
          </a:bodyPr>
          <a:lstStyle/>
          <a:p>
            <a:pPr algn="just" defTabSz="914400">
              <a:spcBef>
                <a:spcPts val="1000"/>
              </a:spcBef>
              <a:spcAft>
                <a:spcPts val="600"/>
              </a:spcAft>
              <a:buClr>
                <a:schemeClr val="tx2">
                  <a:lumMod val="10000"/>
                  <a:lumOff val="90000"/>
                </a:schemeClr>
              </a:buClr>
              <a:buSzPct val="80000"/>
            </a:pPr>
            <a:r>
              <a:rPr lang="en-US" sz="1600" kern="1200" dirty="0">
                <a:solidFill>
                  <a:schemeClr val="tx2">
                    <a:alpha val="60000"/>
                  </a:schemeClr>
                </a:solidFill>
              </a:rPr>
              <a:t>1a) </a:t>
            </a:r>
            <a:r>
              <a:rPr lang="en-US" sz="1600" b="1" kern="1200" dirty="0">
                <a:solidFill>
                  <a:schemeClr val="tx2">
                    <a:alpha val="60000"/>
                  </a:schemeClr>
                </a:solidFill>
              </a:rPr>
              <a:t>Research</a:t>
            </a:r>
            <a:r>
              <a:rPr lang="en-US" sz="1600" kern="1200" dirty="0">
                <a:solidFill>
                  <a:schemeClr val="tx2">
                    <a:alpha val="60000"/>
                  </a:schemeClr>
                </a:solidFill>
              </a:rPr>
              <a:t> existing Veterinary Clinics’ Websites, their </a:t>
            </a:r>
            <a:r>
              <a:rPr lang="en-US" sz="1600" b="1" kern="1200" dirty="0">
                <a:solidFill>
                  <a:schemeClr val="tx2">
                    <a:alpha val="60000"/>
                  </a:schemeClr>
                </a:solidFill>
              </a:rPr>
              <a:t>structure</a:t>
            </a:r>
            <a:r>
              <a:rPr lang="en-US" sz="1600" kern="1200" dirty="0">
                <a:solidFill>
                  <a:schemeClr val="tx2">
                    <a:alpha val="60000"/>
                  </a:schemeClr>
                </a:solidFill>
              </a:rPr>
              <a:t> and </a:t>
            </a:r>
            <a:r>
              <a:rPr lang="en-US" sz="1600" b="1" kern="1200" dirty="0">
                <a:solidFill>
                  <a:schemeClr val="tx2">
                    <a:alpha val="60000"/>
                  </a:schemeClr>
                </a:solidFill>
              </a:rPr>
              <a:t>content</a:t>
            </a:r>
            <a:r>
              <a:rPr lang="en-US" sz="1600" kern="1200" dirty="0">
                <a:solidFill>
                  <a:schemeClr val="tx2">
                    <a:alpha val="60000"/>
                  </a:schemeClr>
                </a:solidFill>
              </a:rPr>
              <a:t> [2].</a:t>
            </a:r>
          </a:p>
          <a:p>
            <a:pPr algn="just" defTabSz="914400">
              <a:spcBef>
                <a:spcPts val="1000"/>
              </a:spcBef>
              <a:spcAft>
                <a:spcPts val="600"/>
              </a:spcAft>
              <a:buClr>
                <a:schemeClr val="tx2">
                  <a:lumMod val="10000"/>
                  <a:lumOff val="90000"/>
                </a:schemeClr>
              </a:buClr>
              <a:buSzPct val="80000"/>
            </a:pPr>
            <a:r>
              <a:rPr lang="en-US" sz="1600" dirty="0">
                <a:solidFill>
                  <a:schemeClr val="tx2">
                    <a:alpha val="60000"/>
                  </a:schemeClr>
                </a:solidFill>
              </a:rPr>
              <a:t>1b) </a:t>
            </a:r>
            <a:r>
              <a:rPr lang="en-US" sz="1600" b="1" dirty="0">
                <a:solidFill>
                  <a:schemeClr val="tx2">
                    <a:alpha val="60000"/>
                  </a:schemeClr>
                </a:solidFill>
              </a:rPr>
              <a:t>Analyze</a:t>
            </a:r>
            <a:r>
              <a:rPr lang="en-US" sz="1600" dirty="0">
                <a:solidFill>
                  <a:schemeClr val="tx2">
                    <a:alpha val="60000"/>
                  </a:schemeClr>
                </a:solidFill>
              </a:rPr>
              <a:t> existing </a:t>
            </a:r>
            <a:r>
              <a:rPr lang="en-US" sz="1600" b="1" dirty="0">
                <a:solidFill>
                  <a:schemeClr val="tx2">
                    <a:alpha val="60000"/>
                  </a:schemeClr>
                </a:solidFill>
              </a:rPr>
              <a:t>designs</a:t>
            </a:r>
            <a:r>
              <a:rPr lang="en-US" sz="1600" dirty="0">
                <a:solidFill>
                  <a:schemeClr val="tx2">
                    <a:alpha val="60000"/>
                  </a:schemeClr>
                </a:solidFill>
              </a:rPr>
              <a:t> [2].</a:t>
            </a:r>
          </a:p>
          <a:p>
            <a:pPr algn="just" defTabSz="914400">
              <a:spcBef>
                <a:spcPts val="1000"/>
              </a:spcBef>
              <a:spcAft>
                <a:spcPts val="600"/>
              </a:spcAft>
              <a:buClr>
                <a:schemeClr val="tx2">
                  <a:lumMod val="10000"/>
                  <a:lumOff val="90000"/>
                </a:schemeClr>
              </a:buClr>
              <a:buSzPct val="80000"/>
            </a:pPr>
            <a:r>
              <a:rPr lang="en-US" sz="1600" dirty="0">
                <a:solidFill>
                  <a:schemeClr val="tx2">
                    <a:alpha val="60000"/>
                  </a:schemeClr>
                </a:solidFill>
              </a:rPr>
              <a:t>1c) Research </a:t>
            </a:r>
            <a:r>
              <a:rPr lang="en-US" sz="1600" b="1" dirty="0">
                <a:solidFill>
                  <a:schemeClr val="tx2">
                    <a:alpha val="60000"/>
                  </a:schemeClr>
                </a:solidFill>
              </a:rPr>
              <a:t>Accessibility options</a:t>
            </a:r>
            <a:r>
              <a:rPr lang="en-US" sz="1600" dirty="0">
                <a:solidFill>
                  <a:schemeClr val="tx2">
                    <a:alpha val="60000"/>
                  </a:schemeClr>
                </a:solidFill>
              </a:rPr>
              <a:t> that could be integrated in the Website [1].</a:t>
            </a:r>
          </a:p>
          <a:p>
            <a:pPr algn="just" defTabSz="914400">
              <a:spcBef>
                <a:spcPts val="1000"/>
              </a:spcBef>
              <a:spcAft>
                <a:spcPts val="600"/>
              </a:spcAft>
              <a:buClr>
                <a:schemeClr val="tx2">
                  <a:lumMod val="10000"/>
                  <a:lumOff val="90000"/>
                </a:schemeClr>
              </a:buClr>
              <a:buSzPct val="80000"/>
            </a:pPr>
            <a:r>
              <a:rPr lang="en-US" sz="1600" dirty="0">
                <a:solidFill>
                  <a:schemeClr val="tx2">
                    <a:alpha val="60000"/>
                  </a:schemeClr>
                </a:solidFill>
              </a:rPr>
              <a:t>1d) </a:t>
            </a:r>
            <a:r>
              <a:rPr lang="en-US" sz="1600" b="1" dirty="0">
                <a:solidFill>
                  <a:schemeClr val="tx2">
                    <a:alpha val="60000"/>
                  </a:schemeClr>
                </a:solidFill>
              </a:rPr>
              <a:t>Build</a:t>
            </a:r>
            <a:r>
              <a:rPr lang="en-US" sz="1600" dirty="0">
                <a:solidFill>
                  <a:schemeClr val="tx2">
                    <a:alpha val="60000"/>
                  </a:schemeClr>
                </a:solidFill>
              </a:rPr>
              <a:t> the Healing Paw Website </a:t>
            </a:r>
            <a:r>
              <a:rPr lang="en-US" sz="1600" b="1" dirty="0">
                <a:solidFill>
                  <a:schemeClr val="tx2">
                    <a:alpha val="60000"/>
                  </a:schemeClr>
                </a:solidFill>
              </a:rPr>
              <a:t>step by step</a:t>
            </a:r>
            <a:r>
              <a:rPr lang="en-US" sz="1600" dirty="0">
                <a:solidFill>
                  <a:schemeClr val="tx2">
                    <a:alpha val="60000"/>
                  </a:schemeClr>
                </a:solidFill>
              </a:rPr>
              <a:t>, </a:t>
            </a:r>
            <a:r>
              <a:rPr lang="en-US" sz="1600" b="1" dirty="0">
                <a:solidFill>
                  <a:schemeClr val="tx2">
                    <a:alpha val="60000"/>
                  </a:schemeClr>
                </a:solidFill>
              </a:rPr>
              <a:t>starting with the Home Page</a:t>
            </a:r>
            <a:r>
              <a:rPr lang="en-US" sz="1600" dirty="0">
                <a:solidFill>
                  <a:schemeClr val="tx2">
                    <a:alpha val="60000"/>
                  </a:schemeClr>
                </a:solidFill>
              </a:rPr>
              <a:t> [1].</a:t>
            </a:r>
          </a:p>
          <a:p>
            <a:pPr algn="just" defTabSz="914400">
              <a:spcBef>
                <a:spcPts val="1000"/>
              </a:spcBef>
              <a:spcAft>
                <a:spcPts val="600"/>
              </a:spcAft>
              <a:buClr>
                <a:schemeClr val="tx2">
                  <a:lumMod val="10000"/>
                  <a:lumOff val="90000"/>
                </a:schemeClr>
              </a:buClr>
              <a:buSzPct val="80000"/>
            </a:pPr>
            <a:endParaRPr lang="en-US" sz="1600" dirty="0">
              <a:solidFill>
                <a:schemeClr val="tx2">
                  <a:alpha val="60000"/>
                </a:schemeClr>
              </a:solidFill>
            </a:endParaRPr>
          </a:p>
        </p:txBody>
      </p:sp>
      <p:sp>
        <p:nvSpPr>
          <p:cNvPr id="15" name="TextBox 14">
            <a:extLst>
              <a:ext uri="{FF2B5EF4-FFF2-40B4-BE49-F238E27FC236}">
                <a16:creationId xmlns:a16="http://schemas.microsoft.com/office/drawing/2014/main" id="{3A61F94E-7C81-F120-E838-ABA1286C5334}"/>
              </a:ext>
            </a:extLst>
          </p:cNvPr>
          <p:cNvSpPr txBox="1"/>
          <p:nvPr/>
        </p:nvSpPr>
        <p:spPr>
          <a:xfrm>
            <a:off x="689113" y="4270007"/>
            <a:ext cx="6039678" cy="2067786"/>
          </a:xfrm>
          <a:prstGeom prst="rect">
            <a:avLst/>
          </a:prstGeom>
        </p:spPr>
        <p:txBody>
          <a:bodyPr vert="horz" lIns="91440" tIns="45720" rIns="91440" bIns="45720" rtlCol="0">
            <a:noAutofit/>
          </a:bodyPr>
          <a:lstStyle/>
          <a:p>
            <a:pPr algn="just" defTabSz="914400">
              <a:lnSpc>
                <a:spcPct val="110000"/>
              </a:lnSpc>
              <a:spcBef>
                <a:spcPts val="1000"/>
              </a:spcBef>
              <a:spcAft>
                <a:spcPts val="600"/>
              </a:spcAft>
              <a:buClr>
                <a:schemeClr val="tx2">
                  <a:lumMod val="10000"/>
                  <a:lumOff val="90000"/>
                </a:schemeClr>
              </a:buClr>
              <a:buSzPct val="80000"/>
            </a:pPr>
            <a:r>
              <a:rPr lang="en-US" sz="1600" dirty="0">
                <a:solidFill>
                  <a:schemeClr val="tx2">
                    <a:alpha val="60000"/>
                  </a:schemeClr>
                </a:solidFill>
              </a:rPr>
              <a:t>2a) Build an </a:t>
            </a:r>
            <a:r>
              <a:rPr lang="en-US" sz="1600" b="1" dirty="0">
                <a:solidFill>
                  <a:schemeClr val="tx2">
                    <a:alpha val="60000"/>
                  </a:schemeClr>
                </a:solidFill>
              </a:rPr>
              <a:t>About Us Page </a:t>
            </a:r>
            <a:r>
              <a:rPr lang="en-US" sz="1600" dirty="0">
                <a:solidFill>
                  <a:schemeClr val="tx2">
                    <a:alpha val="60000"/>
                  </a:schemeClr>
                </a:solidFill>
              </a:rPr>
              <a:t>with </a:t>
            </a:r>
            <a:r>
              <a:rPr lang="en-US" sz="1600" b="1" dirty="0">
                <a:solidFill>
                  <a:schemeClr val="tx2">
                    <a:alpha val="60000"/>
                  </a:schemeClr>
                </a:solidFill>
              </a:rPr>
              <a:t>information</a:t>
            </a:r>
            <a:r>
              <a:rPr lang="en-US" sz="1600" dirty="0">
                <a:solidFill>
                  <a:schemeClr val="tx2">
                    <a:alpha val="60000"/>
                  </a:schemeClr>
                </a:solidFill>
              </a:rPr>
              <a:t> about the</a:t>
            </a:r>
            <a:r>
              <a:rPr lang="en-US" sz="1600" b="1" dirty="0">
                <a:solidFill>
                  <a:schemeClr val="tx2">
                    <a:alpha val="60000"/>
                  </a:schemeClr>
                </a:solidFill>
              </a:rPr>
              <a:t> Clinic</a:t>
            </a:r>
            <a:r>
              <a:rPr lang="en-US" sz="1600" dirty="0">
                <a:solidFill>
                  <a:schemeClr val="tx2">
                    <a:alpha val="60000"/>
                  </a:schemeClr>
                </a:solidFill>
              </a:rPr>
              <a:t>, its </a:t>
            </a:r>
            <a:r>
              <a:rPr lang="en-US" sz="1600" b="1" dirty="0">
                <a:solidFill>
                  <a:schemeClr val="tx2">
                    <a:alpha val="60000"/>
                  </a:schemeClr>
                </a:solidFill>
              </a:rPr>
              <a:t>history</a:t>
            </a:r>
            <a:r>
              <a:rPr lang="en-US" sz="1600" dirty="0">
                <a:solidFill>
                  <a:schemeClr val="tx2">
                    <a:alpha val="60000"/>
                  </a:schemeClr>
                </a:solidFill>
              </a:rPr>
              <a:t> and </a:t>
            </a:r>
            <a:r>
              <a:rPr lang="en-US" sz="1600" b="1" dirty="0">
                <a:solidFill>
                  <a:schemeClr val="tx2">
                    <a:alpha val="60000"/>
                  </a:schemeClr>
                </a:solidFill>
              </a:rPr>
              <a:t>values</a:t>
            </a:r>
            <a:r>
              <a:rPr lang="en-US" sz="1600" dirty="0">
                <a:solidFill>
                  <a:schemeClr val="tx2">
                    <a:alpha val="60000"/>
                  </a:schemeClr>
                </a:solidFill>
              </a:rPr>
              <a:t>, and the </a:t>
            </a:r>
            <a:r>
              <a:rPr lang="en-US" sz="1600" b="1" dirty="0">
                <a:solidFill>
                  <a:schemeClr val="tx2">
                    <a:alpha val="60000"/>
                  </a:schemeClr>
                </a:solidFill>
              </a:rPr>
              <a:t>staff</a:t>
            </a:r>
            <a:r>
              <a:rPr lang="en-US" sz="1600" dirty="0">
                <a:solidFill>
                  <a:schemeClr val="tx2">
                    <a:alpha val="60000"/>
                  </a:schemeClr>
                </a:solidFill>
              </a:rPr>
              <a:t> [1] [2].</a:t>
            </a:r>
          </a:p>
          <a:p>
            <a:pPr algn="just" defTabSz="914400">
              <a:lnSpc>
                <a:spcPct val="110000"/>
              </a:lnSpc>
              <a:spcBef>
                <a:spcPts val="1000"/>
              </a:spcBef>
              <a:spcAft>
                <a:spcPts val="600"/>
              </a:spcAft>
              <a:buClr>
                <a:schemeClr val="tx2">
                  <a:lumMod val="10000"/>
                  <a:lumOff val="90000"/>
                </a:schemeClr>
              </a:buClr>
              <a:buSzPct val="80000"/>
            </a:pPr>
            <a:r>
              <a:rPr lang="en-US" sz="1600" kern="1200" dirty="0">
                <a:solidFill>
                  <a:schemeClr val="tx2">
                    <a:alpha val="60000"/>
                  </a:schemeClr>
                </a:solidFill>
              </a:rPr>
              <a:t>2b) Build a </a:t>
            </a:r>
            <a:r>
              <a:rPr lang="en-US" sz="1600" b="1" kern="1200" dirty="0">
                <a:solidFill>
                  <a:schemeClr val="tx2">
                    <a:alpha val="60000"/>
                  </a:schemeClr>
                </a:solidFill>
              </a:rPr>
              <a:t>Services Page</a:t>
            </a:r>
            <a:r>
              <a:rPr lang="en-US" sz="1600" kern="1200" dirty="0">
                <a:solidFill>
                  <a:schemeClr val="tx2">
                    <a:alpha val="60000"/>
                  </a:schemeClr>
                </a:solidFill>
              </a:rPr>
              <a:t>, that will provide </a:t>
            </a:r>
            <a:r>
              <a:rPr lang="en-US" sz="1600" b="1" kern="1200" dirty="0">
                <a:solidFill>
                  <a:schemeClr val="tx2">
                    <a:alpha val="60000"/>
                  </a:schemeClr>
                </a:solidFill>
              </a:rPr>
              <a:t>info</a:t>
            </a:r>
            <a:r>
              <a:rPr lang="en-US" sz="1600" kern="1200" dirty="0">
                <a:solidFill>
                  <a:schemeClr val="tx2">
                    <a:alpha val="60000"/>
                  </a:schemeClr>
                </a:solidFill>
              </a:rPr>
              <a:t> about the clinic’s </a:t>
            </a:r>
            <a:r>
              <a:rPr lang="en-US" sz="1600" b="1" kern="1200" dirty="0">
                <a:solidFill>
                  <a:schemeClr val="tx2">
                    <a:alpha val="60000"/>
                  </a:schemeClr>
                </a:solidFill>
              </a:rPr>
              <a:t>services</a:t>
            </a:r>
            <a:r>
              <a:rPr lang="en-US" sz="1600" kern="1200" dirty="0">
                <a:solidFill>
                  <a:schemeClr val="tx2">
                    <a:alpha val="60000"/>
                  </a:schemeClr>
                </a:solidFill>
              </a:rPr>
              <a:t> </a:t>
            </a:r>
            <a:r>
              <a:rPr lang="en-US" sz="1600" dirty="0">
                <a:solidFill>
                  <a:schemeClr val="tx2">
                    <a:alpha val="60000"/>
                  </a:schemeClr>
                </a:solidFill>
              </a:rPr>
              <a:t>[1] [2].</a:t>
            </a:r>
          </a:p>
          <a:p>
            <a:pPr algn="just" defTabSz="914400">
              <a:lnSpc>
                <a:spcPct val="110000"/>
              </a:lnSpc>
              <a:spcBef>
                <a:spcPts val="1000"/>
              </a:spcBef>
              <a:spcAft>
                <a:spcPts val="600"/>
              </a:spcAft>
              <a:buClr>
                <a:schemeClr val="tx2">
                  <a:lumMod val="10000"/>
                  <a:lumOff val="90000"/>
                </a:schemeClr>
              </a:buClr>
              <a:buSzPct val="80000"/>
            </a:pPr>
            <a:endParaRPr lang="en-US" sz="1600" kern="1200" dirty="0">
              <a:solidFill>
                <a:schemeClr val="tx2">
                  <a:alpha val="60000"/>
                </a:schemeClr>
              </a:solidFill>
            </a:endParaRPr>
          </a:p>
        </p:txBody>
      </p:sp>
    </p:spTree>
    <p:extLst>
      <p:ext uri="{BB962C8B-B14F-4D97-AF65-F5344CB8AC3E}">
        <p14:creationId xmlns:p14="http://schemas.microsoft.com/office/powerpoint/2010/main" val="2406612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randombar(horizontal)">
                                      <p:cBhvr>
                                        <p:cTn id="10" dur="500"/>
                                        <p:tgtEl>
                                          <p:spTgt spid="2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 name="Frame 25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3" name="Rectangle 25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ame 25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7" name="Graphic 247" descr="Document">
            <a:extLst>
              <a:ext uri="{FF2B5EF4-FFF2-40B4-BE49-F238E27FC236}">
                <a16:creationId xmlns:a16="http://schemas.microsoft.com/office/drawing/2014/main" id="{864E25CB-2C09-1747-9305-F3DFDBD18A3D}"/>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8791" y="937972"/>
            <a:ext cx="5117284" cy="5117284"/>
          </a:xfrm>
          <a:prstGeom prst="rect">
            <a:avLst/>
          </a:prstGeom>
        </p:spPr>
      </p:pic>
      <p:sp>
        <p:nvSpPr>
          <p:cNvPr id="10" name="Title 1">
            <a:extLst>
              <a:ext uri="{FF2B5EF4-FFF2-40B4-BE49-F238E27FC236}">
                <a16:creationId xmlns:a16="http://schemas.microsoft.com/office/drawing/2014/main" id="{FB883B26-DB20-6A52-3C58-6C3BF2A8FBBF}"/>
              </a:ext>
            </a:extLst>
          </p:cNvPr>
          <p:cNvSpPr>
            <a:spLocks noGrp="1"/>
          </p:cNvSpPr>
          <p:nvPr>
            <p:ph type="title"/>
          </p:nvPr>
        </p:nvSpPr>
        <p:spPr>
          <a:xfrm>
            <a:off x="964693" y="520207"/>
            <a:ext cx="4287253" cy="1020357"/>
          </a:xfrm>
        </p:spPr>
        <p:txBody>
          <a:bodyPr vert="horz" lIns="91440" tIns="45720" rIns="91440" bIns="45720" rtlCol="0" anchor="b">
            <a:normAutofit fontScale="90000"/>
          </a:bodyPr>
          <a:lstStyle/>
          <a:p>
            <a:r>
              <a:rPr lang="en-US" sz="5400" u="sng" dirty="0">
                <a:gradFill flip="none" rotWithShape="1">
                  <a:gsLst>
                    <a:gs pos="0">
                      <a:schemeClr val="accent5">
                        <a:alpha val="70000"/>
                      </a:schemeClr>
                    </a:gs>
                    <a:gs pos="100000">
                      <a:schemeClr val="accent1">
                        <a:alpha val="70000"/>
                      </a:schemeClr>
                    </a:gs>
                  </a:gsLst>
                  <a:lin ang="0" scaled="1"/>
                  <a:tileRect/>
                </a:gradFill>
              </a:rPr>
              <a:t>The Objectives</a:t>
            </a:r>
          </a:p>
        </p:txBody>
      </p:sp>
      <p:sp>
        <p:nvSpPr>
          <p:cNvPr id="11" name="TextBox 10">
            <a:extLst>
              <a:ext uri="{FF2B5EF4-FFF2-40B4-BE49-F238E27FC236}">
                <a16:creationId xmlns:a16="http://schemas.microsoft.com/office/drawing/2014/main" id="{A6F21EF0-A2FF-754B-02A8-57AC437DF24F}"/>
              </a:ext>
            </a:extLst>
          </p:cNvPr>
          <p:cNvSpPr txBox="1"/>
          <p:nvPr/>
        </p:nvSpPr>
        <p:spPr>
          <a:xfrm>
            <a:off x="689113" y="1692037"/>
            <a:ext cx="6039678" cy="1082285"/>
          </a:xfrm>
          <a:prstGeom prst="rect">
            <a:avLst/>
          </a:prstGeom>
        </p:spPr>
        <p:txBody>
          <a:bodyPr vert="horz" lIns="91440" tIns="45720" rIns="91440" bIns="45720" rtlCol="0">
            <a:noAutofit/>
          </a:bodyPr>
          <a:lstStyle/>
          <a:p>
            <a:pPr algn="just" defTabSz="914400">
              <a:spcBef>
                <a:spcPts val="1000"/>
              </a:spcBef>
              <a:spcAft>
                <a:spcPts val="600"/>
              </a:spcAft>
              <a:buClr>
                <a:schemeClr val="tx2">
                  <a:lumMod val="10000"/>
                  <a:lumOff val="90000"/>
                </a:schemeClr>
              </a:buClr>
              <a:buSzPct val="80000"/>
            </a:pPr>
            <a:r>
              <a:rPr lang="en-US" kern="1200" dirty="0">
                <a:solidFill>
                  <a:schemeClr val="tx2">
                    <a:alpha val="60000"/>
                  </a:schemeClr>
                </a:solidFill>
              </a:rPr>
              <a:t>3) Create a </a:t>
            </a:r>
            <a:r>
              <a:rPr lang="en-US" b="1" kern="1200" dirty="0">
                <a:solidFill>
                  <a:schemeClr val="tx2">
                    <a:alpha val="60000"/>
                  </a:schemeClr>
                </a:solidFill>
              </a:rPr>
              <a:t>Book an Appointment Page</a:t>
            </a:r>
            <a:r>
              <a:rPr lang="en-US" kern="1200" dirty="0">
                <a:solidFill>
                  <a:schemeClr val="tx2">
                    <a:alpha val="60000"/>
                  </a:schemeClr>
                </a:solidFill>
              </a:rPr>
              <a:t>, that will include a </a:t>
            </a:r>
            <a:r>
              <a:rPr lang="en-US" b="1" kern="1200" dirty="0">
                <a:solidFill>
                  <a:schemeClr val="tx2">
                    <a:alpha val="60000"/>
                  </a:schemeClr>
                </a:solidFill>
              </a:rPr>
              <a:t>form</a:t>
            </a:r>
            <a:r>
              <a:rPr lang="en-US" kern="1200" dirty="0">
                <a:solidFill>
                  <a:schemeClr val="tx2">
                    <a:alpha val="60000"/>
                  </a:schemeClr>
                </a:solidFill>
              </a:rPr>
              <a:t> for pet owners to book their appointment [1].</a:t>
            </a:r>
            <a:endParaRPr lang="en-US" dirty="0">
              <a:solidFill>
                <a:schemeClr val="tx2">
                  <a:alpha val="60000"/>
                </a:schemeClr>
              </a:solidFill>
            </a:endParaRPr>
          </a:p>
        </p:txBody>
      </p:sp>
      <p:sp>
        <p:nvSpPr>
          <p:cNvPr id="13" name="TextBox 12">
            <a:extLst>
              <a:ext uri="{FF2B5EF4-FFF2-40B4-BE49-F238E27FC236}">
                <a16:creationId xmlns:a16="http://schemas.microsoft.com/office/drawing/2014/main" id="{3DE06621-515B-CC3C-7BF8-B87884C04BA7}"/>
              </a:ext>
            </a:extLst>
          </p:cNvPr>
          <p:cNvSpPr txBox="1"/>
          <p:nvPr/>
        </p:nvSpPr>
        <p:spPr>
          <a:xfrm>
            <a:off x="689113" y="2925796"/>
            <a:ext cx="6039678" cy="847445"/>
          </a:xfrm>
          <a:prstGeom prst="rect">
            <a:avLst/>
          </a:prstGeom>
        </p:spPr>
        <p:txBody>
          <a:bodyPr vert="horz" lIns="91440" tIns="45720" rIns="91440" bIns="45720" rtlCol="0">
            <a:noAutofit/>
          </a:bodyPr>
          <a:lstStyle/>
          <a:p>
            <a:pPr algn="just" defTabSz="914400">
              <a:lnSpc>
                <a:spcPct val="110000"/>
              </a:lnSpc>
              <a:spcBef>
                <a:spcPts val="1000"/>
              </a:spcBef>
              <a:spcAft>
                <a:spcPts val="600"/>
              </a:spcAft>
              <a:buClr>
                <a:schemeClr val="tx2">
                  <a:lumMod val="10000"/>
                  <a:lumOff val="90000"/>
                </a:schemeClr>
              </a:buClr>
              <a:buSzPct val="80000"/>
            </a:pPr>
            <a:r>
              <a:rPr lang="en-US" dirty="0">
                <a:solidFill>
                  <a:schemeClr val="tx2">
                    <a:alpha val="60000"/>
                  </a:schemeClr>
                </a:solidFill>
              </a:rPr>
              <a:t>4) Build a </a:t>
            </a:r>
            <a:r>
              <a:rPr lang="en-US" b="1" dirty="0">
                <a:solidFill>
                  <a:schemeClr val="tx2">
                    <a:alpha val="60000"/>
                  </a:schemeClr>
                </a:solidFill>
              </a:rPr>
              <a:t>Resources Page</a:t>
            </a:r>
            <a:r>
              <a:rPr lang="en-US" dirty="0">
                <a:solidFill>
                  <a:schemeClr val="tx2">
                    <a:alpha val="60000"/>
                  </a:schemeClr>
                </a:solidFill>
              </a:rPr>
              <a:t>, with </a:t>
            </a:r>
            <a:r>
              <a:rPr lang="en-US" b="1" dirty="0">
                <a:solidFill>
                  <a:schemeClr val="tx2">
                    <a:alpha val="60000"/>
                  </a:schemeClr>
                </a:solidFill>
              </a:rPr>
              <a:t>additional info on common health issues</a:t>
            </a:r>
            <a:r>
              <a:rPr lang="en-US" dirty="0">
                <a:solidFill>
                  <a:schemeClr val="tx2">
                    <a:alpha val="60000"/>
                  </a:schemeClr>
                </a:solidFill>
              </a:rPr>
              <a:t> [1] [2].</a:t>
            </a:r>
          </a:p>
          <a:p>
            <a:pPr algn="just" defTabSz="914400">
              <a:lnSpc>
                <a:spcPct val="110000"/>
              </a:lnSpc>
              <a:spcBef>
                <a:spcPts val="1000"/>
              </a:spcBef>
              <a:spcAft>
                <a:spcPts val="600"/>
              </a:spcAft>
              <a:buClr>
                <a:schemeClr val="tx2">
                  <a:lumMod val="10000"/>
                  <a:lumOff val="90000"/>
                </a:schemeClr>
              </a:buClr>
              <a:buSzPct val="80000"/>
            </a:pPr>
            <a:endParaRPr lang="en-US" kern="1200" dirty="0">
              <a:solidFill>
                <a:schemeClr val="tx2">
                  <a:alpha val="60000"/>
                </a:schemeClr>
              </a:solidFill>
            </a:endParaRPr>
          </a:p>
        </p:txBody>
      </p:sp>
      <p:sp>
        <p:nvSpPr>
          <p:cNvPr id="15" name="TextBox 14">
            <a:extLst>
              <a:ext uri="{FF2B5EF4-FFF2-40B4-BE49-F238E27FC236}">
                <a16:creationId xmlns:a16="http://schemas.microsoft.com/office/drawing/2014/main" id="{3A61F94E-7C81-F120-E838-ABA1286C5334}"/>
              </a:ext>
            </a:extLst>
          </p:cNvPr>
          <p:cNvSpPr txBox="1"/>
          <p:nvPr/>
        </p:nvSpPr>
        <p:spPr>
          <a:xfrm>
            <a:off x="689113" y="3924715"/>
            <a:ext cx="6039678" cy="1817317"/>
          </a:xfrm>
          <a:prstGeom prst="rect">
            <a:avLst/>
          </a:prstGeom>
        </p:spPr>
        <p:txBody>
          <a:bodyPr vert="horz" lIns="91440" tIns="45720" rIns="91440" bIns="45720" rtlCol="0">
            <a:noAutofit/>
          </a:bodyPr>
          <a:lstStyle/>
          <a:p>
            <a:pPr algn="just" defTabSz="914400">
              <a:lnSpc>
                <a:spcPct val="110000"/>
              </a:lnSpc>
              <a:spcBef>
                <a:spcPts val="1000"/>
              </a:spcBef>
              <a:spcAft>
                <a:spcPts val="600"/>
              </a:spcAft>
              <a:buClr>
                <a:schemeClr val="tx2">
                  <a:lumMod val="10000"/>
                  <a:lumOff val="90000"/>
                </a:schemeClr>
              </a:buClr>
              <a:buSzPct val="80000"/>
            </a:pPr>
            <a:r>
              <a:rPr lang="en-US" dirty="0">
                <a:solidFill>
                  <a:schemeClr val="tx2">
                    <a:alpha val="60000"/>
                  </a:schemeClr>
                </a:solidFill>
              </a:rPr>
              <a:t>5a) Build a </a:t>
            </a:r>
            <a:r>
              <a:rPr lang="en-US" b="1" dirty="0">
                <a:solidFill>
                  <a:schemeClr val="tx2">
                    <a:alpha val="60000"/>
                  </a:schemeClr>
                </a:solidFill>
              </a:rPr>
              <a:t>Contact Page</a:t>
            </a:r>
            <a:r>
              <a:rPr lang="en-US" dirty="0">
                <a:solidFill>
                  <a:schemeClr val="tx2">
                    <a:alpha val="60000"/>
                  </a:schemeClr>
                </a:solidFill>
              </a:rPr>
              <a:t> for the Healing Paw Website, that will include every </a:t>
            </a:r>
            <a:r>
              <a:rPr lang="en-US" b="1" dirty="0">
                <a:solidFill>
                  <a:schemeClr val="tx2">
                    <a:alpha val="60000"/>
                  </a:schemeClr>
                </a:solidFill>
              </a:rPr>
              <a:t>contact information</a:t>
            </a:r>
            <a:r>
              <a:rPr lang="en-US" dirty="0">
                <a:solidFill>
                  <a:schemeClr val="tx2">
                    <a:alpha val="60000"/>
                  </a:schemeClr>
                </a:solidFill>
              </a:rPr>
              <a:t> for the Clinic [1] [2].</a:t>
            </a:r>
          </a:p>
          <a:p>
            <a:pPr algn="just" defTabSz="914400">
              <a:lnSpc>
                <a:spcPct val="110000"/>
              </a:lnSpc>
              <a:spcBef>
                <a:spcPts val="1000"/>
              </a:spcBef>
              <a:spcAft>
                <a:spcPts val="600"/>
              </a:spcAft>
              <a:buClr>
                <a:schemeClr val="tx2">
                  <a:lumMod val="10000"/>
                  <a:lumOff val="90000"/>
                </a:schemeClr>
              </a:buClr>
              <a:buSzPct val="80000"/>
            </a:pPr>
            <a:r>
              <a:rPr lang="en-US" dirty="0">
                <a:solidFill>
                  <a:schemeClr val="tx2">
                    <a:alpha val="60000"/>
                  </a:schemeClr>
                </a:solidFill>
              </a:rPr>
              <a:t>5b) </a:t>
            </a:r>
            <a:r>
              <a:rPr lang="en-US" b="1" dirty="0">
                <a:solidFill>
                  <a:schemeClr val="tx2">
                    <a:alpha val="60000"/>
                  </a:schemeClr>
                </a:solidFill>
              </a:rPr>
              <a:t>Check</a:t>
            </a:r>
            <a:r>
              <a:rPr lang="en-US" dirty="0">
                <a:solidFill>
                  <a:schemeClr val="tx2">
                    <a:alpha val="60000"/>
                  </a:schemeClr>
                </a:solidFill>
              </a:rPr>
              <a:t> the Website’s </a:t>
            </a:r>
            <a:r>
              <a:rPr lang="en-US" b="1" dirty="0">
                <a:solidFill>
                  <a:schemeClr val="tx2">
                    <a:alpha val="60000"/>
                  </a:schemeClr>
                </a:solidFill>
              </a:rPr>
              <a:t>Structure</a:t>
            </a:r>
            <a:r>
              <a:rPr lang="en-US" dirty="0">
                <a:solidFill>
                  <a:schemeClr val="tx2">
                    <a:alpha val="60000"/>
                  </a:schemeClr>
                </a:solidFill>
              </a:rPr>
              <a:t> and </a:t>
            </a:r>
            <a:r>
              <a:rPr lang="en-US" b="1" dirty="0">
                <a:solidFill>
                  <a:schemeClr val="tx2">
                    <a:alpha val="60000"/>
                  </a:schemeClr>
                </a:solidFill>
              </a:rPr>
              <a:t>Contents</a:t>
            </a:r>
            <a:r>
              <a:rPr lang="en-US" dirty="0">
                <a:solidFill>
                  <a:schemeClr val="tx2">
                    <a:alpha val="60000"/>
                  </a:schemeClr>
                </a:solidFill>
              </a:rPr>
              <a:t>, as well as its </a:t>
            </a:r>
            <a:r>
              <a:rPr lang="en-US" b="1" dirty="0">
                <a:solidFill>
                  <a:schemeClr val="tx2">
                    <a:alpha val="60000"/>
                  </a:schemeClr>
                </a:solidFill>
              </a:rPr>
              <a:t>Navigation Links</a:t>
            </a:r>
            <a:r>
              <a:rPr lang="en-US" dirty="0">
                <a:solidFill>
                  <a:schemeClr val="tx2">
                    <a:alpha val="60000"/>
                  </a:schemeClr>
                </a:solidFill>
              </a:rPr>
              <a:t> [1].</a:t>
            </a:r>
          </a:p>
          <a:p>
            <a:pPr algn="just" defTabSz="914400">
              <a:lnSpc>
                <a:spcPct val="110000"/>
              </a:lnSpc>
              <a:spcBef>
                <a:spcPts val="1000"/>
              </a:spcBef>
              <a:spcAft>
                <a:spcPts val="600"/>
              </a:spcAft>
              <a:buClr>
                <a:schemeClr val="tx2">
                  <a:lumMod val="10000"/>
                  <a:lumOff val="90000"/>
                </a:schemeClr>
              </a:buClr>
              <a:buSzPct val="80000"/>
            </a:pPr>
            <a:endParaRPr lang="en-US" sz="2200" kern="1200" dirty="0">
              <a:solidFill>
                <a:schemeClr val="tx2">
                  <a:alpha val="60000"/>
                </a:schemeClr>
              </a:solidFill>
            </a:endParaRPr>
          </a:p>
        </p:txBody>
      </p:sp>
    </p:spTree>
    <p:extLst>
      <p:ext uri="{BB962C8B-B14F-4D97-AF65-F5344CB8AC3E}">
        <p14:creationId xmlns:p14="http://schemas.microsoft.com/office/powerpoint/2010/main" val="234586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 name="Frame 24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4" name="Rectangle 24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823B-2DAA-8DB5-AD0B-F8B14A55B579}"/>
              </a:ext>
            </a:extLst>
          </p:cNvPr>
          <p:cNvSpPr>
            <a:spLocks noGrp="1"/>
          </p:cNvSpPr>
          <p:nvPr>
            <p:ph type="title"/>
          </p:nvPr>
        </p:nvSpPr>
        <p:spPr>
          <a:xfrm>
            <a:off x="1253490" y="2976045"/>
            <a:ext cx="5562600" cy="905910"/>
          </a:xfrm>
        </p:spPr>
        <p:txBody>
          <a:bodyPr vert="horz" lIns="91440" tIns="45720" rIns="91440" bIns="45720" rtlCol="0" anchor="b">
            <a:normAutofit/>
          </a:bodyPr>
          <a:lstStyle/>
          <a:p>
            <a:r>
              <a:rPr lang="en-US" sz="5400" u="sng" dirty="0">
                <a:gradFill flip="none" rotWithShape="1">
                  <a:gsLst>
                    <a:gs pos="0">
                      <a:schemeClr val="accent5">
                        <a:alpha val="70000"/>
                      </a:schemeClr>
                    </a:gs>
                    <a:gs pos="100000">
                      <a:schemeClr val="accent1">
                        <a:alpha val="70000"/>
                      </a:schemeClr>
                    </a:gs>
                  </a:gsLst>
                  <a:lin ang="0" scaled="1"/>
                  <a:tileRect/>
                </a:gradFill>
              </a:rPr>
              <a:t>Content Structure</a:t>
            </a:r>
          </a:p>
        </p:txBody>
      </p:sp>
      <p:pic>
        <p:nvPicPr>
          <p:cNvPr id="245" name="Picture 241" descr="Person writing on a notepad">
            <a:extLst>
              <a:ext uri="{FF2B5EF4-FFF2-40B4-BE49-F238E27FC236}">
                <a16:creationId xmlns:a16="http://schemas.microsoft.com/office/drawing/2014/main" id="{090BA358-0846-59E4-77FD-25A3C82AABA6}"/>
              </a:ext>
            </a:extLst>
          </p:cNvPr>
          <p:cNvPicPr>
            <a:picLocks noChangeAspect="1"/>
          </p:cNvPicPr>
          <p:nvPr/>
        </p:nvPicPr>
        <p:blipFill rotWithShape="1">
          <a:blip r:embed="rId2">
            <a:alphaModFix/>
          </a:blip>
          <a:srcRect l="29944" r="22559"/>
          <a:stretch/>
        </p:blipFill>
        <p:spPr>
          <a:xfrm>
            <a:off x="8069579" y="10"/>
            <a:ext cx="4110228" cy="6857989"/>
          </a:xfrm>
          <a:prstGeom prst="rect">
            <a:avLst/>
          </a:prstGeom>
        </p:spPr>
      </p:pic>
    </p:spTree>
    <p:extLst>
      <p:ext uri="{BB962C8B-B14F-4D97-AF65-F5344CB8AC3E}">
        <p14:creationId xmlns:p14="http://schemas.microsoft.com/office/powerpoint/2010/main" val="3400974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5493-DAC0-53D5-A220-4E9C5792633D}"/>
              </a:ext>
            </a:extLst>
          </p:cNvPr>
          <p:cNvSpPr>
            <a:spLocks noGrp="1"/>
          </p:cNvSpPr>
          <p:nvPr>
            <p:ph type="title"/>
          </p:nvPr>
        </p:nvSpPr>
        <p:spPr>
          <a:xfrm>
            <a:off x="4870250" y="4590851"/>
            <a:ext cx="2451502" cy="1325563"/>
          </a:xfrm>
          <a:ln>
            <a:noFill/>
          </a:ln>
        </p:spPr>
        <p:txBody>
          <a:bodyPr/>
          <a:lstStyle/>
          <a:p>
            <a:r>
              <a:rPr lang="en-GB" dirty="0">
                <a:solidFill>
                  <a:schemeClr val="bg1"/>
                </a:solidFill>
              </a:rPr>
              <a:t>Sitemap</a:t>
            </a:r>
          </a:p>
        </p:txBody>
      </p:sp>
      <p:sp>
        <p:nvSpPr>
          <p:cNvPr id="4" name="TextBox 3">
            <a:extLst>
              <a:ext uri="{FF2B5EF4-FFF2-40B4-BE49-F238E27FC236}">
                <a16:creationId xmlns:a16="http://schemas.microsoft.com/office/drawing/2014/main" id="{5E677745-2BC9-89C0-BFB3-5184806BC303}"/>
              </a:ext>
            </a:extLst>
          </p:cNvPr>
          <p:cNvSpPr txBox="1"/>
          <p:nvPr/>
        </p:nvSpPr>
        <p:spPr>
          <a:xfrm>
            <a:off x="5220528" y="1160934"/>
            <a:ext cx="1750944" cy="923330"/>
          </a:xfrm>
          <a:prstGeom prst="rect">
            <a:avLst/>
          </a:prstGeom>
          <a:solidFill>
            <a:schemeClr val="accent1"/>
          </a:solidFill>
          <a:ln>
            <a:solidFill>
              <a:schemeClr val="accent1"/>
            </a:solidFill>
          </a:ln>
        </p:spPr>
        <p:txBody>
          <a:bodyPr wrap="square" rtlCol="0">
            <a:spAutoFit/>
          </a:bodyPr>
          <a:lstStyle/>
          <a:p>
            <a:pPr algn="ctr"/>
            <a:r>
              <a:rPr lang="en-GB" dirty="0">
                <a:solidFill>
                  <a:schemeClr val="bg1"/>
                </a:solidFill>
              </a:rPr>
              <a:t>Home Page</a:t>
            </a:r>
          </a:p>
          <a:p>
            <a:pPr algn="ctr"/>
            <a:r>
              <a:rPr lang="en-GB" dirty="0">
                <a:solidFill>
                  <a:schemeClr val="bg1"/>
                </a:solidFill>
              </a:rPr>
              <a:t>0.0</a:t>
            </a:r>
          </a:p>
          <a:p>
            <a:pPr algn="ctr"/>
            <a:r>
              <a:rPr lang="en-GB" dirty="0">
                <a:solidFill>
                  <a:schemeClr val="bg1"/>
                </a:solidFill>
              </a:rPr>
              <a:t>home.html</a:t>
            </a:r>
          </a:p>
        </p:txBody>
      </p:sp>
      <p:sp>
        <p:nvSpPr>
          <p:cNvPr id="10" name="TextBox 9">
            <a:extLst>
              <a:ext uri="{FF2B5EF4-FFF2-40B4-BE49-F238E27FC236}">
                <a16:creationId xmlns:a16="http://schemas.microsoft.com/office/drawing/2014/main" id="{CCE31E72-AC9E-58D5-52F6-F3C0D92FC92B}"/>
              </a:ext>
            </a:extLst>
          </p:cNvPr>
          <p:cNvSpPr txBox="1"/>
          <p:nvPr/>
        </p:nvSpPr>
        <p:spPr>
          <a:xfrm>
            <a:off x="3029364" y="2728333"/>
            <a:ext cx="1750944" cy="923330"/>
          </a:xfrm>
          <a:prstGeom prst="rect">
            <a:avLst/>
          </a:prstGeom>
          <a:solidFill>
            <a:schemeClr val="accent3"/>
          </a:solidFill>
          <a:ln>
            <a:solidFill>
              <a:schemeClr val="accent4"/>
            </a:solidFill>
          </a:ln>
        </p:spPr>
        <p:txBody>
          <a:bodyPr wrap="square" rtlCol="0">
            <a:spAutoFit/>
          </a:bodyPr>
          <a:lstStyle/>
          <a:p>
            <a:pPr algn="ctr"/>
            <a:r>
              <a:rPr lang="en-GB" dirty="0">
                <a:solidFill>
                  <a:schemeClr val="bg1"/>
                </a:solidFill>
              </a:rPr>
              <a:t>Services</a:t>
            </a:r>
          </a:p>
          <a:p>
            <a:pPr algn="ctr"/>
            <a:r>
              <a:rPr lang="en-GB" dirty="0">
                <a:solidFill>
                  <a:schemeClr val="bg1"/>
                </a:solidFill>
              </a:rPr>
              <a:t>2.0</a:t>
            </a:r>
          </a:p>
          <a:p>
            <a:pPr algn="ctr"/>
            <a:r>
              <a:rPr lang="en-GB" dirty="0">
                <a:solidFill>
                  <a:schemeClr val="bg1"/>
                </a:solidFill>
              </a:rPr>
              <a:t>services.html</a:t>
            </a:r>
          </a:p>
        </p:txBody>
      </p:sp>
      <p:sp>
        <p:nvSpPr>
          <p:cNvPr id="11" name="TextBox 10">
            <a:extLst>
              <a:ext uri="{FF2B5EF4-FFF2-40B4-BE49-F238E27FC236}">
                <a16:creationId xmlns:a16="http://schemas.microsoft.com/office/drawing/2014/main" id="{6B8266A7-2A9E-37D0-81FE-61F87FA9A776}"/>
              </a:ext>
            </a:extLst>
          </p:cNvPr>
          <p:cNvSpPr txBox="1"/>
          <p:nvPr/>
        </p:nvSpPr>
        <p:spPr>
          <a:xfrm>
            <a:off x="838200" y="2728333"/>
            <a:ext cx="1750944" cy="923330"/>
          </a:xfrm>
          <a:prstGeom prst="rect">
            <a:avLst/>
          </a:prstGeom>
          <a:solidFill>
            <a:schemeClr val="accent3"/>
          </a:solidFill>
          <a:ln>
            <a:solidFill>
              <a:schemeClr val="accent4"/>
            </a:solidFill>
          </a:ln>
        </p:spPr>
        <p:txBody>
          <a:bodyPr wrap="square" rtlCol="0">
            <a:spAutoFit/>
          </a:bodyPr>
          <a:lstStyle/>
          <a:p>
            <a:pPr algn="ctr"/>
            <a:r>
              <a:rPr lang="en-GB" dirty="0">
                <a:solidFill>
                  <a:schemeClr val="bg1"/>
                </a:solidFill>
              </a:rPr>
              <a:t>About Us</a:t>
            </a:r>
          </a:p>
          <a:p>
            <a:pPr algn="ctr"/>
            <a:r>
              <a:rPr lang="en-GB" dirty="0">
                <a:solidFill>
                  <a:schemeClr val="bg1"/>
                </a:solidFill>
              </a:rPr>
              <a:t>1.0</a:t>
            </a:r>
          </a:p>
          <a:p>
            <a:pPr algn="ctr"/>
            <a:r>
              <a:rPr lang="en-GB" dirty="0">
                <a:solidFill>
                  <a:schemeClr val="bg1"/>
                </a:solidFill>
              </a:rPr>
              <a:t>about.html</a:t>
            </a:r>
          </a:p>
        </p:txBody>
      </p:sp>
      <p:sp>
        <p:nvSpPr>
          <p:cNvPr id="12" name="TextBox 11">
            <a:extLst>
              <a:ext uri="{FF2B5EF4-FFF2-40B4-BE49-F238E27FC236}">
                <a16:creationId xmlns:a16="http://schemas.microsoft.com/office/drawing/2014/main" id="{F388969A-539A-6AE2-60DE-4501EB64E535}"/>
              </a:ext>
            </a:extLst>
          </p:cNvPr>
          <p:cNvSpPr txBox="1"/>
          <p:nvPr/>
        </p:nvSpPr>
        <p:spPr>
          <a:xfrm>
            <a:off x="7411692" y="2728333"/>
            <a:ext cx="1750944" cy="923330"/>
          </a:xfrm>
          <a:prstGeom prst="rect">
            <a:avLst/>
          </a:prstGeom>
          <a:solidFill>
            <a:schemeClr val="accent3"/>
          </a:solidFill>
          <a:ln>
            <a:solidFill>
              <a:schemeClr val="accent4"/>
            </a:solidFill>
          </a:ln>
        </p:spPr>
        <p:txBody>
          <a:bodyPr wrap="square" rtlCol="0">
            <a:spAutoFit/>
          </a:bodyPr>
          <a:lstStyle/>
          <a:p>
            <a:pPr algn="ctr"/>
            <a:r>
              <a:rPr lang="en-GB" dirty="0">
                <a:solidFill>
                  <a:schemeClr val="bg1"/>
                </a:solidFill>
              </a:rPr>
              <a:t>Resources</a:t>
            </a:r>
          </a:p>
          <a:p>
            <a:pPr algn="ctr"/>
            <a:r>
              <a:rPr lang="en-GB" dirty="0">
                <a:solidFill>
                  <a:schemeClr val="bg1"/>
                </a:solidFill>
              </a:rPr>
              <a:t>4.0</a:t>
            </a:r>
          </a:p>
          <a:p>
            <a:pPr algn="ctr"/>
            <a:r>
              <a:rPr lang="en-GB" dirty="0">
                <a:solidFill>
                  <a:schemeClr val="bg1"/>
                </a:solidFill>
              </a:rPr>
              <a:t>resources.html</a:t>
            </a:r>
          </a:p>
        </p:txBody>
      </p:sp>
      <p:sp>
        <p:nvSpPr>
          <p:cNvPr id="13" name="TextBox 12">
            <a:extLst>
              <a:ext uri="{FF2B5EF4-FFF2-40B4-BE49-F238E27FC236}">
                <a16:creationId xmlns:a16="http://schemas.microsoft.com/office/drawing/2014/main" id="{2C7E211D-779C-2DAB-2FD5-2F03D4FF0C06}"/>
              </a:ext>
            </a:extLst>
          </p:cNvPr>
          <p:cNvSpPr txBox="1"/>
          <p:nvPr/>
        </p:nvSpPr>
        <p:spPr>
          <a:xfrm>
            <a:off x="5214179" y="2580795"/>
            <a:ext cx="1750944" cy="1077218"/>
          </a:xfrm>
          <a:prstGeom prst="rect">
            <a:avLst/>
          </a:prstGeom>
          <a:solidFill>
            <a:schemeClr val="accent3"/>
          </a:solidFill>
          <a:ln>
            <a:solidFill>
              <a:schemeClr val="accent4"/>
            </a:solidFill>
          </a:ln>
        </p:spPr>
        <p:txBody>
          <a:bodyPr wrap="square" rtlCol="0">
            <a:spAutoFit/>
          </a:bodyPr>
          <a:lstStyle/>
          <a:p>
            <a:pPr algn="ctr"/>
            <a:r>
              <a:rPr lang="en-GB" sz="1500" dirty="0">
                <a:solidFill>
                  <a:schemeClr val="bg1"/>
                </a:solidFill>
              </a:rPr>
              <a:t>Book an Appointment</a:t>
            </a:r>
          </a:p>
          <a:p>
            <a:pPr algn="ctr"/>
            <a:r>
              <a:rPr lang="en-GB" dirty="0">
                <a:solidFill>
                  <a:schemeClr val="bg1"/>
                </a:solidFill>
              </a:rPr>
              <a:t>3.0</a:t>
            </a:r>
          </a:p>
          <a:p>
            <a:pPr algn="ctr"/>
            <a:r>
              <a:rPr lang="en-GB" sz="1600" dirty="0">
                <a:solidFill>
                  <a:schemeClr val="bg1"/>
                </a:solidFill>
              </a:rPr>
              <a:t>book_app.html</a:t>
            </a:r>
          </a:p>
        </p:txBody>
      </p:sp>
      <p:sp>
        <p:nvSpPr>
          <p:cNvPr id="14" name="TextBox 13">
            <a:extLst>
              <a:ext uri="{FF2B5EF4-FFF2-40B4-BE49-F238E27FC236}">
                <a16:creationId xmlns:a16="http://schemas.microsoft.com/office/drawing/2014/main" id="{B74A0406-7619-B3B4-C165-5151AA5C3B2C}"/>
              </a:ext>
            </a:extLst>
          </p:cNvPr>
          <p:cNvSpPr txBox="1"/>
          <p:nvPr/>
        </p:nvSpPr>
        <p:spPr>
          <a:xfrm>
            <a:off x="9602856" y="2728333"/>
            <a:ext cx="1750944" cy="923330"/>
          </a:xfrm>
          <a:prstGeom prst="rect">
            <a:avLst/>
          </a:prstGeom>
          <a:solidFill>
            <a:schemeClr val="accent3"/>
          </a:solidFill>
          <a:ln>
            <a:solidFill>
              <a:schemeClr val="accent4"/>
            </a:solidFill>
          </a:ln>
        </p:spPr>
        <p:txBody>
          <a:bodyPr wrap="square" rtlCol="0">
            <a:spAutoFit/>
          </a:bodyPr>
          <a:lstStyle/>
          <a:p>
            <a:pPr algn="ctr"/>
            <a:r>
              <a:rPr lang="en-GB" dirty="0">
                <a:solidFill>
                  <a:schemeClr val="bg1"/>
                </a:solidFill>
              </a:rPr>
              <a:t>Contact</a:t>
            </a:r>
          </a:p>
          <a:p>
            <a:pPr algn="ctr"/>
            <a:r>
              <a:rPr lang="en-GB" dirty="0">
                <a:solidFill>
                  <a:schemeClr val="bg1"/>
                </a:solidFill>
              </a:rPr>
              <a:t>5.0</a:t>
            </a:r>
          </a:p>
          <a:p>
            <a:pPr algn="ctr"/>
            <a:r>
              <a:rPr lang="en-GB" dirty="0">
                <a:solidFill>
                  <a:schemeClr val="bg1"/>
                </a:solidFill>
              </a:rPr>
              <a:t>contact.html</a:t>
            </a:r>
          </a:p>
        </p:txBody>
      </p:sp>
      <p:sp>
        <p:nvSpPr>
          <p:cNvPr id="15" name="TextBox 14">
            <a:extLst>
              <a:ext uri="{FF2B5EF4-FFF2-40B4-BE49-F238E27FC236}">
                <a16:creationId xmlns:a16="http://schemas.microsoft.com/office/drawing/2014/main" id="{77E1CFDC-100D-00E9-7C53-BF08852C3745}"/>
              </a:ext>
            </a:extLst>
          </p:cNvPr>
          <p:cNvSpPr txBox="1"/>
          <p:nvPr/>
        </p:nvSpPr>
        <p:spPr>
          <a:xfrm>
            <a:off x="838200" y="3981693"/>
            <a:ext cx="1750944" cy="954107"/>
          </a:xfrm>
          <a:prstGeom prst="rect">
            <a:avLst/>
          </a:prstGeom>
          <a:solidFill>
            <a:schemeClr val="accent6">
              <a:lumMod val="60000"/>
              <a:lumOff val="40000"/>
            </a:schemeClr>
          </a:solidFill>
          <a:ln>
            <a:solidFill>
              <a:schemeClr val="accent4"/>
            </a:solidFill>
          </a:ln>
        </p:spPr>
        <p:txBody>
          <a:bodyPr wrap="square" rtlCol="0">
            <a:spAutoFit/>
          </a:bodyPr>
          <a:lstStyle/>
          <a:p>
            <a:pPr algn="ctr"/>
            <a:r>
              <a:rPr lang="en-GB" sz="1400" dirty="0">
                <a:solidFill>
                  <a:schemeClr val="bg1"/>
                </a:solidFill>
              </a:rPr>
              <a:t>Our History &amp; Values</a:t>
            </a:r>
          </a:p>
          <a:p>
            <a:pPr algn="ctr"/>
            <a:r>
              <a:rPr lang="en-GB" sz="1400" dirty="0">
                <a:solidFill>
                  <a:schemeClr val="bg1"/>
                </a:solidFill>
              </a:rPr>
              <a:t>1.1</a:t>
            </a:r>
          </a:p>
          <a:p>
            <a:pPr algn="ctr"/>
            <a:r>
              <a:rPr lang="en-GB" sz="1400" dirty="0">
                <a:solidFill>
                  <a:schemeClr val="bg1"/>
                </a:solidFill>
              </a:rPr>
              <a:t>history.html</a:t>
            </a:r>
          </a:p>
        </p:txBody>
      </p:sp>
      <p:sp>
        <p:nvSpPr>
          <p:cNvPr id="16" name="TextBox 15">
            <a:extLst>
              <a:ext uri="{FF2B5EF4-FFF2-40B4-BE49-F238E27FC236}">
                <a16:creationId xmlns:a16="http://schemas.microsoft.com/office/drawing/2014/main" id="{6521BC0D-D018-1721-75D3-49A1E72C797F}"/>
              </a:ext>
            </a:extLst>
          </p:cNvPr>
          <p:cNvSpPr txBox="1"/>
          <p:nvPr/>
        </p:nvSpPr>
        <p:spPr>
          <a:xfrm>
            <a:off x="838200" y="5253633"/>
            <a:ext cx="1750944" cy="923330"/>
          </a:xfrm>
          <a:prstGeom prst="rect">
            <a:avLst/>
          </a:prstGeom>
          <a:solidFill>
            <a:schemeClr val="accent6">
              <a:lumMod val="60000"/>
              <a:lumOff val="40000"/>
            </a:schemeClr>
          </a:solidFill>
          <a:ln>
            <a:solidFill>
              <a:schemeClr val="accent4"/>
            </a:solidFill>
          </a:ln>
        </p:spPr>
        <p:txBody>
          <a:bodyPr wrap="square" rtlCol="0">
            <a:spAutoFit/>
          </a:bodyPr>
          <a:lstStyle/>
          <a:p>
            <a:pPr algn="ctr"/>
            <a:r>
              <a:rPr lang="en-GB" dirty="0">
                <a:solidFill>
                  <a:schemeClr val="bg1"/>
                </a:solidFill>
              </a:rPr>
              <a:t>Our Staff</a:t>
            </a:r>
          </a:p>
          <a:p>
            <a:pPr algn="ctr"/>
            <a:r>
              <a:rPr lang="en-GB" dirty="0">
                <a:solidFill>
                  <a:schemeClr val="bg1"/>
                </a:solidFill>
              </a:rPr>
              <a:t>1.2</a:t>
            </a:r>
          </a:p>
          <a:p>
            <a:pPr algn="ctr"/>
            <a:r>
              <a:rPr lang="en-GB" dirty="0">
                <a:solidFill>
                  <a:schemeClr val="bg1"/>
                </a:solidFill>
              </a:rPr>
              <a:t>staff.html</a:t>
            </a:r>
          </a:p>
        </p:txBody>
      </p:sp>
      <p:cxnSp>
        <p:nvCxnSpPr>
          <p:cNvPr id="90" name="Straight Connector 89">
            <a:extLst>
              <a:ext uri="{FF2B5EF4-FFF2-40B4-BE49-F238E27FC236}">
                <a16:creationId xmlns:a16="http://schemas.microsoft.com/office/drawing/2014/main" id="{97356D30-340A-CCCD-A81F-6E79E720F507}"/>
              </a:ext>
            </a:extLst>
          </p:cNvPr>
          <p:cNvCxnSpPr>
            <a:cxnSpLocks/>
            <a:stCxn id="4" idx="2"/>
            <a:endCxn id="11" idx="0"/>
          </p:cNvCxnSpPr>
          <p:nvPr/>
        </p:nvCxnSpPr>
        <p:spPr>
          <a:xfrm flipH="1">
            <a:off x="1713672" y="2084264"/>
            <a:ext cx="4382328" cy="644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A571F6AE-59E2-10C9-9D5B-355F87F1FFC8}"/>
              </a:ext>
            </a:extLst>
          </p:cNvPr>
          <p:cNvCxnSpPr>
            <a:stCxn id="11" idx="1"/>
            <a:endCxn id="15" idx="1"/>
          </p:cNvCxnSpPr>
          <p:nvPr/>
        </p:nvCxnSpPr>
        <p:spPr>
          <a:xfrm rot="10800000" flipV="1">
            <a:off x="838200" y="3189997"/>
            <a:ext cx="12700" cy="1268749"/>
          </a:xfrm>
          <a:prstGeom prst="bentConnector3">
            <a:avLst>
              <a:gd name="adj1" fmla="val 1800000"/>
            </a:avLst>
          </a:prstGeom>
        </p:spPr>
        <p:style>
          <a:lnRef idx="1">
            <a:schemeClr val="accent3"/>
          </a:lnRef>
          <a:fillRef idx="0">
            <a:schemeClr val="accent3"/>
          </a:fillRef>
          <a:effectRef idx="0">
            <a:schemeClr val="accent3"/>
          </a:effectRef>
          <a:fontRef idx="minor">
            <a:schemeClr val="tx1"/>
          </a:fontRef>
        </p:style>
      </p:cxnSp>
      <p:cxnSp>
        <p:nvCxnSpPr>
          <p:cNvPr id="96" name="Connector: Elbow 95">
            <a:extLst>
              <a:ext uri="{FF2B5EF4-FFF2-40B4-BE49-F238E27FC236}">
                <a16:creationId xmlns:a16="http://schemas.microsoft.com/office/drawing/2014/main" id="{C1B8164C-2DF9-1749-4964-661351AEB20F}"/>
              </a:ext>
            </a:extLst>
          </p:cNvPr>
          <p:cNvCxnSpPr>
            <a:cxnSpLocks/>
            <a:stCxn id="11" idx="1"/>
            <a:endCxn id="16" idx="1"/>
          </p:cNvCxnSpPr>
          <p:nvPr/>
        </p:nvCxnSpPr>
        <p:spPr>
          <a:xfrm rot="10800000" flipV="1">
            <a:off x="838200" y="3189998"/>
            <a:ext cx="12700" cy="2525300"/>
          </a:xfrm>
          <a:prstGeom prst="bentConnector3">
            <a:avLst>
              <a:gd name="adj1" fmla="val 1800000"/>
            </a:avLst>
          </a:prstGeom>
        </p:spPr>
        <p:style>
          <a:lnRef idx="1">
            <a:schemeClr val="accent3"/>
          </a:lnRef>
          <a:fillRef idx="0">
            <a:schemeClr val="accent3"/>
          </a:fillRef>
          <a:effectRef idx="0">
            <a:schemeClr val="accent3"/>
          </a:effectRef>
          <a:fontRef idx="minor">
            <a:schemeClr val="tx1"/>
          </a:fontRef>
        </p:style>
      </p:cxnSp>
      <p:cxnSp>
        <p:nvCxnSpPr>
          <p:cNvPr id="99" name="Straight Connector 98">
            <a:extLst>
              <a:ext uri="{FF2B5EF4-FFF2-40B4-BE49-F238E27FC236}">
                <a16:creationId xmlns:a16="http://schemas.microsoft.com/office/drawing/2014/main" id="{6D330830-6C49-537F-1573-F14503702A52}"/>
              </a:ext>
            </a:extLst>
          </p:cNvPr>
          <p:cNvCxnSpPr>
            <a:cxnSpLocks/>
            <a:stCxn id="4" idx="2"/>
            <a:endCxn id="10" idx="0"/>
          </p:cNvCxnSpPr>
          <p:nvPr/>
        </p:nvCxnSpPr>
        <p:spPr>
          <a:xfrm flipH="1">
            <a:off x="3904836" y="2084264"/>
            <a:ext cx="2191164" cy="644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6D395A8-959A-A246-8B03-C9057F6F0729}"/>
              </a:ext>
            </a:extLst>
          </p:cNvPr>
          <p:cNvCxnSpPr>
            <a:stCxn id="4" idx="2"/>
            <a:endCxn id="13" idx="0"/>
          </p:cNvCxnSpPr>
          <p:nvPr/>
        </p:nvCxnSpPr>
        <p:spPr>
          <a:xfrm flipH="1">
            <a:off x="6089651" y="2084264"/>
            <a:ext cx="6349" cy="496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29B06E9-1516-9F00-5038-83870E5A2843}"/>
              </a:ext>
            </a:extLst>
          </p:cNvPr>
          <p:cNvCxnSpPr>
            <a:stCxn id="4" idx="2"/>
            <a:endCxn id="12" idx="0"/>
          </p:cNvCxnSpPr>
          <p:nvPr/>
        </p:nvCxnSpPr>
        <p:spPr>
          <a:xfrm>
            <a:off x="6096000" y="2084264"/>
            <a:ext cx="2191164" cy="644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3CD8F74-EA7B-7EC1-F087-9E1179F0172F}"/>
              </a:ext>
            </a:extLst>
          </p:cNvPr>
          <p:cNvCxnSpPr>
            <a:stCxn id="4" idx="2"/>
            <a:endCxn id="14" idx="0"/>
          </p:cNvCxnSpPr>
          <p:nvPr/>
        </p:nvCxnSpPr>
        <p:spPr>
          <a:xfrm>
            <a:off x="6096000" y="2084264"/>
            <a:ext cx="4382328" cy="644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D283B74-DF90-3098-E68C-4538CAA55975}"/>
              </a:ext>
            </a:extLst>
          </p:cNvPr>
          <p:cNvCxnSpPr>
            <a:cxnSpLocks/>
            <a:stCxn id="13" idx="1"/>
            <a:endCxn id="10" idx="3"/>
          </p:cNvCxnSpPr>
          <p:nvPr/>
        </p:nvCxnSpPr>
        <p:spPr>
          <a:xfrm flipH="1">
            <a:off x="4780308" y="3119404"/>
            <a:ext cx="433871" cy="705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2" name="Connector: Elbow 121">
            <a:extLst>
              <a:ext uri="{FF2B5EF4-FFF2-40B4-BE49-F238E27FC236}">
                <a16:creationId xmlns:a16="http://schemas.microsoft.com/office/drawing/2014/main" id="{72B436E8-D0DF-82B2-9C23-264AEEA8E74B}"/>
              </a:ext>
            </a:extLst>
          </p:cNvPr>
          <p:cNvCxnSpPr>
            <a:cxnSpLocks/>
            <a:stCxn id="15" idx="3"/>
            <a:endCxn id="10" idx="2"/>
          </p:cNvCxnSpPr>
          <p:nvPr/>
        </p:nvCxnSpPr>
        <p:spPr>
          <a:xfrm flipV="1">
            <a:off x="2589144" y="3651663"/>
            <a:ext cx="1315692" cy="807084"/>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5" name="Connector: Elbow 124">
            <a:extLst>
              <a:ext uri="{FF2B5EF4-FFF2-40B4-BE49-F238E27FC236}">
                <a16:creationId xmlns:a16="http://schemas.microsoft.com/office/drawing/2014/main" id="{DCDD19A8-3694-32E2-D49E-4B01B9E37F04}"/>
              </a:ext>
            </a:extLst>
          </p:cNvPr>
          <p:cNvCxnSpPr>
            <a:cxnSpLocks/>
            <a:stCxn id="16" idx="3"/>
            <a:endCxn id="10" idx="2"/>
          </p:cNvCxnSpPr>
          <p:nvPr/>
        </p:nvCxnSpPr>
        <p:spPr>
          <a:xfrm flipV="1">
            <a:off x="2589144" y="3651663"/>
            <a:ext cx="1315692" cy="206363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8" name="Connector: Elbow 127">
            <a:extLst>
              <a:ext uri="{FF2B5EF4-FFF2-40B4-BE49-F238E27FC236}">
                <a16:creationId xmlns:a16="http://schemas.microsoft.com/office/drawing/2014/main" id="{4C125169-03BC-EFA4-A42E-398A40768BF2}"/>
              </a:ext>
            </a:extLst>
          </p:cNvPr>
          <p:cNvCxnSpPr>
            <a:cxnSpLocks/>
            <a:stCxn id="13" idx="2"/>
            <a:endCxn id="14" idx="2"/>
          </p:cNvCxnSpPr>
          <p:nvPr/>
        </p:nvCxnSpPr>
        <p:spPr>
          <a:xfrm rot="5400000" flipH="1" flipV="1">
            <a:off x="8280814" y="1460499"/>
            <a:ext cx="6350" cy="4388677"/>
          </a:xfrm>
          <a:prstGeom prst="bentConnector3">
            <a:avLst>
              <a:gd name="adj1" fmla="val -13147858"/>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1391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barn(inVertical)">
                                      <p:cBhvr>
                                        <p:cTn id="17" dur="500"/>
                                        <p:tgtEl>
                                          <p:spTgt spid="9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barn(inVertical)">
                                      <p:cBhvr>
                                        <p:cTn id="25" dur="500"/>
                                        <p:tgtEl>
                                          <p:spTgt spid="9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barn(inVertical)">
                                      <p:cBhvr>
                                        <p:cTn id="33" dur="500"/>
                                        <p:tgtEl>
                                          <p:spTgt spid="96"/>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inVertic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99"/>
                                        </p:tgtEl>
                                        <p:attrNameLst>
                                          <p:attrName>style.visibility</p:attrName>
                                        </p:attrNameLst>
                                      </p:cBhvr>
                                      <p:to>
                                        <p:strVal val="visible"/>
                                      </p:to>
                                    </p:set>
                                    <p:animEffect transition="in" filter="barn(inVertical)">
                                      <p:cBhvr>
                                        <p:cTn id="41" dur="500"/>
                                        <p:tgtEl>
                                          <p:spTgt spid="99"/>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arn(inVertical)">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22"/>
                                        </p:tgtEl>
                                        <p:attrNameLst>
                                          <p:attrName>style.visibility</p:attrName>
                                        </p:attrNameLst>
                                      </p:cBhvr>
                                      <p:to>
                                        <p:strVal val="visible"/>
                                      </p:to>
                                    </p:set>
                                    <p:animEffect transition="in" filter="barn(inVertical)">
                                      <p:cBhvr>
                                        <p:cTn id="49" dur="500"/>
                                        <p:tgtEl>
                                          <p:spTgt spid="122"/>
                                        </p:tgtEl>
                                      </p:cBhvr>
                                    </p:animEffect>
                                  </p:childTnLst>
                                </p:cTn>
                              </p:par>
                              <p:par>
                                <p:cTn id="50" presetID="16" presetClass="entr" presetSubtype="21" fill="hold" nodeType="with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barn(inVertical)">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barn(inVertical)">
                                      <p:cBhvr>
                                        <p:cTn id="57" dur="500"/>
                                        <p:tgtEl>
                                          <p:spTgt spid="102"/>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arn(inVertical)">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barn(inVertical)">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104"/>
                                        </p:tgtEl>
                                        <p:attrNameLst>
                                          <p:attrName>style.visibility</p:attrName>
                                        </p:attrNameLst>
                                      </p:cBhvr>
                                      <p:to>
                                        <p:strVal val="visible"/>
                                      </p:to>
                                    </p:set>
                                    <p:animEffect transition="in" filter="barn(inVertical)">
                                      <p:cBhvr>
                                        <p:cTn id="70" dur="500"/>
                                        <p:tgtEl>
                                          <p:spTgt spid="104"/>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barn(inVertical)">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nodeType="clickEffect">
                                  <p:stCondLst>
                                    <p:cond delay="0"/>
                                  </p:stCondLst>
                                  <p:childTnLst>
                                    <p:set>
                                      <p:cBhvr>
                                        <p:cTn id="77" dur="1" fill="hold">
                                          <p:stCondLst>
                                            <p:cond delay="0"/>
                                          </p:stCondLst>
                                        </p:cTn>
                                        <p:tgtEl>
                                          <p:spTgt spid="106"/>
                                        </p:tgtEl>
                                        <p:attrNameLst>
                                          <p:attrName>style.visibility</p:attrName>
                                        </p:attrNameLst>
                                      </p:cBhvr>
                                      <p:to>
                                        <p:strVal val="visible"/>
                                      </p:to>
                                    </p:set>
                                    <p:animEffect transition="in" filter="barn(inVertical)">
                                      <p:cBhvr>
                                        <p:cTn id="78" dur="500"/>
                                        <p:tgtEl>
                                          <p:spTgt spid="106"/>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barn(inVertical)">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128"/>
                                        </p:tgtEl>
                                        <p:attrNameLst>
                                          <p:attrName>style.visibility</p:attrName>
                                        </p:attrNameLst>
                                      </p:cBhvr>
                                      <p:to>
                                        <p:strVal val="visible"/>
                                      </p:to>
                                    </p:set>
                                    <p:animEffect transition="in" filter="barn(inVertical)">
                                      <p:cBhvr>
                                        <p:cTn id="86"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6" name="Frame 32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8" name="Rectangle 32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823B-2DAA-8DB5-AD0B-F8B14A55B579}"/>
              </a:ext>
            </a:extLst>
          </p:cNvPr>
          <p:cNvSpPr>
            <a:spLocks noGrp="1"/>
          </p:cNvSpPr>
          <p:nvPr>
            <p:ph type="title"/>
          </p:nvPr>
        </p:nvSpPr>
        <p:spPr>
          <a:xfrm>
            <a:off x="715518" y="2563570"/>
            <a:ext cx="5334000" cy="1730858"/>
          </a:xfrm>
        </p:spPr>
        <p:txBody>
          <a:bodyPr vert="horz" lIns="91440" tIns="45720" rIns="91440" bIns="45720" rtlCol="0" anchor="b">
            <a:normAutofit/>
          </a:bodyPr>
          <a:lstStyle/>
          <a:p>
            <a:r>
              <a:rPr lang="en-US" sz="5400" u="sng" dirty="0">
                <a:gradFill flip="none" rotWithShape="1">
                  <a:gsLst>
                    <a:gs pos="0">
                      <a:schemeClr val="accent5">
                        <a:alpha val="70000"/>
                      </a:schemeClr>
                    </a:gs>
                    <a:gs pos="100000">
                      <a:schemeClr val="accent1">
                        <a:alpha val="70000"/>
                      </a:schemeClr>
                    </a:gs>
                  </a:gsLst>
                  <a:lin ang="0" scaled="1"/>
                  <a:tileRect/>
                </a:gradFill>
              </a:rPr>
              <a:t>Storyboards and Content</a:t>
            </a:r>
          </a:p>
        </p:txBody>
      </p:sp>
      <p:sp>
        <p:nvSpPr>
          <p:cNvPr id="330" name="Rectangle 329">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533400"/>
            <a:ext cx="5231130" cy="579119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whiteboard&#10;&#10;Description automatically generated">
            <a:extLst>
              <a:ext uri="{FF2B5EF4-FFF2-40B4-BE49-F238E27FC236}">
                <a16:creationId xmlns:a16="http://schemas.microsoft.com/office/drawing/2014/main" id="{A819205B-3CD7-9AB1-7F54-79142057B6D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39706" b="1"/>
          <a:stretch/>
        </p:blipFill>
        <p:spPr>
          <a:xfrm>
            <a:off x="6503670" y="533400"/>
            <a:ext cx="5231130" cy="5791199"/>
          </a:xfrm>
          <a:prstGeom prst="rect">
            <a:avLst/>
          </a:prstGeom>
        </p:spPr>
      </p:pic>
    </p:spTree>
    <p:extLst>
      <p:ext uri="{BB962C8B-B14F-4D97-AF65-F5344CB8AC3E}">
        <p14:creationId xmlns:p14="http://schemas.microsoft.com/office/powerpoint/2010/main" val="14075201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 name="Frame 27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1" name="Rectangle 28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ame 28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570E6F8-2EDC-26BA-D2B9-A1346F643E44}"/>
              </a:ext>
            </a:extLst>
          </p:cNvPr>
          <p:cNvSpPr>
            <a:spLocks noGrp="1"/>
          </p:cNvSpPr>
          <p:nvPr>
            <p:ph type="title"/>
          </p:nvPr>
        </p:nvSpPr>
        <p:spPr>
          <a:xfrm>
            <a:off x="619541" y="2588416"/>
            <a:ext cx="3246782" cy="1681163"/>
          </a:xfrm>
        </p:spPr>
        <p:txBody>
          <a:bodyPr vert="horz" lIns="91440" tIns="45720" rIns="91440" bIns="45720" rtlCol="0" anchor="b">
            <a:normAutofit/>
          </a:bodyPr>
          <a:lstStyle/>
          <a:p>
            <a:pPr algn="ctr"/>
            <a:r>
              <a:rPr lang="en-US" sz="4800" dirty="0">
                <a:gradFill flip="none" rotWithShape="1">
                  <a:gsLst>
                    <a:gs pos="0">
                      <a:schemeClr val="accent5">
                        <a:alpha val="70000"/>
                      </a:schemeClr>
                    </a:gs>
                    <a:gs pos="100000">
                      <a:schemeClr val="accent1">
                        <a:alpha val="70000"/>
                      </a:schemeClr>
                    </a:gs>
                  </a:gsLst>
                  <a:lin ang="0" scaled="1"/>
                  <a:tileRect/>
                </a:gradFill>
              </a:rPr>
              <a:t>Home Page </a:t>
            </a:r>
            <a:br>
              <a:rPr lang="en-US" sz="4800" dirty="0">
                <a:gradFill flip="none" rotWithShape="1">
                  <a:gsLst>
                    <a:gs pos="0">
                      <a:schemeClr val="accent5">
                        <a:alpha val="70000"/>
                      </a:schemeClr>
                    </a:gs>
                    <a:gs pos="100000">
                      <a:schemeClr val="accent1">
                        <a:alpha val="70000"/>
                      </a:schemeClr>
                    </a:gs>
                  </a:gsLst>
                  <a:lin ang="0" scaled="1"/>
                  <a:tileRect/>
                </a:gradFill>
              </a:rPr>
            </a:br>
            <a:r>
              <a:rPr lang="en-US" sz="4800" dirty="0">
                <a:gradFill flip="none" rotWithShape="1">
                  <a:gsLst>
                    <a:gs pos="0">
                      <a:schemeClr val="accent5">
                        <a:alpha val="70000"/>
                      </a:schemeClr>
                    </a:gs>
                    <a:gs pos="100000">
                      <a:schemeClr val="accent1">
                        <a:alpha val="70000"/>
                      </a:schemeClr>
                    </a:gs>
                  </a:gsLst>
                  <a:lin ang="0" scaled="1"/>
                  <a:tileRect/>
                </a:gradFill>
              </a:rPr>
              <a:t>0.0</a:t>
            </a:r>
          </a:p>
        </p:txBody>
      </p:sp>
      <p:sp>
        <p:nvSpPr>
          <p:cNvPr id="3" name="Rectangle 2">
            <a:extLst>
              <a:ext uri="{FF2B5EF4-FFF2-40B4-BE49-F238E27FC236}">
                <a16:creationId xmlns:a16="http://schemas.microsoft.com/office/drawing/2014/main" id="{3CDCBF8F-D9C6-9A64-9026-F44516734F14}"/>
              </a:ext>
            </a:extLst>
          </p:cNvPr>
          <p:cNvSpPr/>
          <p:nvPr/>
        </p:nvSpPr>
        <p:spPr>
          <a:xfrm>
            <a:off x="3955774" y="636103"/>
            <a:ext cx="7474225" cy="558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48591614-3657-5040-EAA4-B5783D1E4AF6}"/>
              </a:ext>
            </a:extLst>
          </p:cNvPr>
          <p:cNvCxnSpPr>
            <a:cxnSpLocks/>
          </p:cNvCxnSpPr>
          <p:nvPr/>
        </p:nvCxnSpPr>
        <p:spPr>
          <a:xfrm flipV="1">
            <a:off x="3955774" y="1311965"/>
            <a:ext cx="7474225" cy="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8C96F7-64ED-150D-FE2E-1FE5FBE752E2}"/>
              </a:ext>
            </a:extLst>
          </p:cNvPr>
          <p:cNvCxnSpPr>
            <a:cxnSpLocks/>
          </p:cNvCxnSpPr>
          <p:nvPr/>
        </p:nvCxnSpPr>
        <p:spPr>
          <a:xfrm>
            <a:off x="3971956" y="5350667"/>
            <a:ext cx="7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A6F9DD5-2A5D-2296-95C7-7EE3A88756C4}"/>
              </a:ext>
            </a:extLst>
          </p:cNvPr>
          <p:cNvSpPr txBox="1"/>
          <p:nvPr/>
        </p:nvSpPr>
        <p:spPr>
          <a:xfrm>
            <a:off x="4233405" y="804757"/>
            <a:ext cx="944880" cy="338554"/>
          </a:xfrm>
          <a:prstGeom prst="rect">
            <a:avLst/>
          </a:prstGeom>
          <a:noFill/>
        </p:spPr>
        <p:txBody>
          <a:bodyPr wrap="square" rtlCol="0">
            <a:spAutoFit/>
          </a:bodyPr>
          <a:lstStyle/>
          <a:p>
            <a:r>
              <a:rPr lang="en-GB" sz="1600" dirty="0"/>
              <a:t>Banner</a:t>
            </a:r>
          </a:p>
        </p:txBody>
      </p:sp>
      <p:sp>
        <p:nvSpPr>
          <p:cNvPr id="10" name="Rectangle 9">
            <a:extLst>
              <a:ext uri="{FF2B5EF4-FFF2-40B4-BE49-F238E27FC236}">
                <a16:creationId xmlns:a16="http://schemas.microsoft.com/office/drawing/2014/main" id="{6128D0BD-32EB-1067-4921-DD653764442F}"/>
              </a:ext>
            </a:extLst>
          </p:cNvPr>
          <p:cNvSpPr/>
          <p:nvPr/>
        </p:nvSpPr>
        <p:spPr>
          <a:xfrm>
            <a:off x="7220446" y="789376"/>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12" name="TextBox 11">
            <a:extLst>
              <a:ext uri="{FF2B5EF4-FFF2-40B4-BE49-F238E27FC236}">
                <a16:creationId xmlns:a16="http://schemas.microsoft.com/office/drawing/2014/main" id="{F22606D5-45A4-A632-7024-3866FBD9D1FE}"/>
              </a:ext>
            </a:extLst>
          </p:cNvPr>
          <p:cNvSpPr txBox="1"/>
          <p:nvPr/>
        </p:nvSpPr>
        <p:spPr>
          <a:xfrm>
            <a:off x="4167939" y="1416480"/>
            <a:ext cx="922047" cy="307777"/>
          </a:xfrm>
          <a:prstGeom prst="rect">
            <a:avLst/>
          </a:prstGeom>
          <a:noFill/>
        </p:spPr>
        <p:txBody>
          <a:bodyPr wrap="none" rtlCol="0">
            <a:spAutoFit/>
          </a:bodyPr>
          <a:lstStyle/>
          <a:p>
            <a:r>
              <a:rPr lang="en-GB" sz="1400" dirty="0"/>
              <a:t>About us</a:t>
            </a:r>
          </a:p>
        </p:txBody>
      </p:sp>
      <p:sp>
        <p:nvSpPr>
          <p:cNvPr id="13" name="TextBox 12">
            <a:extLst>
              <a:ext uri="{FF2B5EF4-FFF2-40B4-BE49-F238E27FC236}">
                <a16:creationId xmlns:a16="http://schemas.microsoft.com/office/drawing/2014/main" id="{95B69235-8244-AE21-4360-03D5DD01E094}"/>
              </a:ext>
            </a:extLst>
          </p:cNvPr>
          <p:cNvSpPr txBox="1"/>
          <p:nvPr/>
        </p:nvSpPr>
        <p:spPr>
          <a:xfrm>
            <a:off x="5601098" y="1416480"/>
            <a:ext cx="952505" cy="307777"/>
          </a:xfrm>
          <a:prstGeom prst="rect">
            <a:avLst/>
          </a:prstGeom>
          <a:noFill/>
        </p:spPr>
        <p:txBody>
          <a:bodyPr wrap="square" rtlCol="0">
            <a:spAutoFit/>
          </a:bodyPr>
          <a:lstStyle/>
          <a:p>
            <a:r>
              <a:rPr lang="en-GB" sz="1400" dirty="0"/>
              <a:t>Services</a:t>
            </a:r>
          </a:p>
        </p:txBody>
      </p:sp>
      <p:sp>
        <p:nvSpPr>
          <p:cNvPr id="14" name="TextBox 13">
            <a:extLst>
              <a:ext uri="{FF2B5EF4-FFF2-40B4-BE49-F238E27FC236}">
                <a16:creationId xmlns:a16="http://schemas.microsoft.com/office/drawing/2014/main" id="{1919F311-C64C-5AE4-608D-7BF4CA11C852}"/>
              </a:ext>
            </a:extLst>
          </p:cNvPr>
          <p:cNvSpPr txBox="1"/>
          <p:nvPr/>
        </p:nvSpPr>
        <p:spPr>
          <a:xfrm>
            <a:off x="6840380" y="1411328"/>
            <a:ext cx="1983172" cy="307777"/>
          </a:xfrm>
          <a:prstGeom prst="rect">
            <a:avLst/>
          </a:prstGeom>
          <a:noFill/>
        </p:spPr>
        <p:txBody>
          <a:bodyPr wrap="none" rtlCol="0">
            <a:spAutoFit/>
          </a:bodyPr>
          <a:lstStyle/>
          <a:p>
            <a:r>
              <a:rPr lang="en-GB" sz="1400" dirty="0"/>
              <a:t>Book an Appointment</a:t>
            </a:r>
          </a:p>
        </p:txBody>
      </p:sp>
      <p:sp>
        <p:nvSpPr>
          <p:cNvPr id="16" name="TextBox 15">
            <a:extLst>
              <a:ext uri="{FF2B5EF4-FFF2-40B4-BE49-F238E27FC236}">
                <a16:creationId xmlns:a16="http://schemas.microsoft.com/office/drawing/2014/main" id="{0F83D127-DB5C-4299-6B82-7F76328FF953}"/>
              </a:ext>
            </a:extLst>
          </p:cNvPr>
          <p:cNvSpPr txBox="1"/>
          <p:nvPr/>
        </p:nvSpPr>
        <p:spPr>
          <a:xfrm>
            <a:off x="9114970" y="1421773"/>
            <a:ext cx="1019190" cy="307777"/>
          </a:xfrm>
          <a:prstGeom prst="rect">
            <a:avLst/>
          </a:prstGeom>
          <a:noFill/>
        </p:spPr>
        <p:txBody>
          <a:bodyPr wrap="none" rtlCol="0">
            <a:spAutoFit/>
          </a:bodyPr>
          <a:lstStyle/>
          <a:p>
            <a:r>
              <a:rPr lang="en-GB" sz="1400" dirty="0"/>
              <a:t>Resources</a:t>
            </a:r>
          </a:p>
        </p:txBody>
      </p:sp>
      <p:sp>
        <p:nvSpPr>
          <p:cNvPr id="17" name="TextBox 16">
            <a:extLst>
              <a:ext uri="{FF2B5EF4-FFF2-40B4-BE49-F238E27FC236}">
                <a16:creationId xmlns:a16="http://schemas.microsoft.com/office/drawing/2014/main" id="{D0DE6AF9-65B4-B3E1-43A4-A895B3F8B90C}"/>
              </a:ext>
            </a:extLst>
          </p:cNvPr>
          <p:cNvSpPr txBox="1"/>
          <p:nvPr/>
        </p:nvSpPr>
        <p:spPr>
          <a:xfrm>
            <a:off x="10337857" y="1421772"/>
            <a:ext cx="823687" cy="307777"/>
          </a:xfrm>
          <a:prstGeom prst="rect">
            <a:avLst/>
          </a:prstGeom>
          <a:noFill/>
        </p:spPr>
        <p:txBody>
          <a:bodyPr wrap="none" rtlCol="0">
            <a:spAutoFit/>
          </a:bodyPr>
          <a:lstStyle/>
          <a:p>
            <a:r>
              <a:rPr lang="en-GB" sz="1400" dirty="0"/>
              <a:t>Contact</a:t>
            </a:r>
          </a:p>
        </p:txBody>
      </p:sp>
      <p:sp>
        <p:nvSpPr>
          <p:cNvPr id="18" name="Rectangle 17">
            <a:extLst>
              <a:ext uri="{FF2B5EF4-FFF2-40B4-BE49-F238E27FC236}">
                <a16:creationId xmlns:a16="http://schemas.microsoft.com/office/drawing/2014/main" id="{8A328EBF-EF50-FDCF-F6BE-A45ADC7BE8B9}"/>
              </a:ext>
            </a:extLst>
          </p:cNvPr>
          <p:cNvSpPr/>
          <p:nvPr/>
        </p:nvSpPr>
        <p:spPr>
          <a:xfrm>
            <a:off x="4156522" y="5598519"/>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20" name="TextBox 19">
            <a:extLst>
              <a:ext uri="{FF2B5EF4-FFF2-40B4-BE49-F238E27FC236}">
                <a16:creationId xmlns:a16="http://schemas.microsoft.com/office/drawing/2014/main" id="{FAA87912-A0CC-BC2F-00AA-7967540E94E6}"/>
              </a:ext>
            </a:extLst>
          </p:cNvPr>
          <p:cNvSpPr txBox="1"/>
          <p:nvPr/>
        </p:nvSpPr>
        <p:spPr>
          <a:xfrm>
            <a:off x="9516580" y="804757"/>
            <a:ext cx="1855701" cy="338554"/>
          </a:xfrm>
          <a:prstGeom prst="rect">
            <a:avLst/>
          </a:prstGeom>
          <a:noFill/>
        </p:spPr>
        <p:txBody>
          <a:bodyPr wrap="none" rtlCol="0">
            <a:spAutoFit/>
          </a:bodyPr>
          <a:lstStyle/>
          <a:p>
            <a:r>
              <a:rPr lang="en-GB" sz="1600" dirty="0"/>
              <a:t>24-7 Support Line</a:t>
            </a:r>
          </a:p>
        </p:txBody>
      </p:sp>
      <p:sp>
        <p:nvSpPr>
          <p:cNvPr id="21" name="TextBox 20">
            <a:extLst>
              <a:ext uri="{FF2B5EF4-FFF2-40B4-BE49-F238E27FC236}">
                <a16:creationId xmlns:a16="http://schemas.microsoft.com/office/drawing/2014/main" id="{83E551E7-3DDF-EF8F-29D8-3B01AF49150F}"/>
              </a:ext>
            </a:extLst>
          </p:cNvPr>
          <p:cNvSpPr txBox="1"/>
          <p:nvPr/>
        </p:nvSpPr>
        <p:spPr>
          <a:xfrm>
            <a:off x="5243543" y="5366280"/>
            <a:ext cx="1444370" cy="830997"/>
          </a:xfrm>
          <a:prstGeom prst="rect">
            <a:avLst/>
          </a:prstGeom>
          <a:noFill/>
        </p:spPr>
        <p:txBody>
          <a:bodyPr wrap="square" rtlCol="0">
            <a:spAutoFit/>
          </a:bodyPr>
          <a:lstStyle/>
          <a:p>
            <a:r>
              <a:rPr lang="en-GB" sz="1200" dirty="0"/>
              <a:t>Hospital Location</a:t>
            </a:r>
          </a:p>
          <a:p>
            <a:endParaRPr lang="en-GB" sz="1200" dirty="0"/>
          </a:p>
          <a:p>
            <a:r>
              <a:rPr lang="en-GB" sz="1200" dirty="0"/>
              <a:t>Location</a:t>
            </a:r>
          </a:p>
          <a:p>
            <a:r>
              <a:rPr lang="en-GB" sz="1200" dirty="0"/>
              <a:t>24-7 Support Line</a:t>
            </a:r>
          </a:p>
        </p:txBody>
      </p:sp>
      <p:sp>
        <p:nvSpPr>
          <p:cNvPr id="22" name="TextBox 21">
            <a:extLst>
              <a:ext uri="{FF2B5EF4-FFF2-40B4-BE49-F238E27FC236}">
                <a16:creationId xmlns:a16="http://schemas.microsoft.com/office/drawing/2014/main" id="{0C102717-22E4-ACAD-55F6-511BDE68AD3E}"/>
              </a:ext>
            </a:extLst>
          </p:cNvPr>
          <p:cNvSpPr txBox="1"/>
          <p:nvPr/>
        </p:nvSpPr>
        <p:spPr>
          <a:xfrm>
            <a:off x="6830054" y="5366280"/>
            <a:ext cx="1792863" cy="830997"/>
          </a:xfrm>
          <a:prstGeom prst="rect">
            <a:avLst/>
          </a:prstGeom>
          <a:noFill/>
        </p:spPr>
        <p:txBody>
          <a:bodyPr wrap="square" rtlCol="0">
            <a:spAutoFit/>
          </a:bodyPr>
          <a:lstStyle/>
          <a:p>
            <a:r>
              <a:rPr lang="en-GB" sz="1200" dirty="0"/>
              <a:t>About Us</a:t>
            </a:r>
          </a:p>
          <a:p>
            <a:endParaRPr lang="en-GB" sz="1200" dirty="0"/>
          </a:p>
          <a:p>
            <a:r>
              <a:rPr lang="en-GB" sz="1200" dirty="0"/>
              <a:t>Our History and Values</a:t>
            </a:r>
          </a:p>
          <a:p>
            <a:r>
              <a:rPr lang="en-GB" sz="1200" dirty="0"/>
              <a:t>Our Team</a:t>
            </a:r>
          </a:p>
        </p:txBody>
      </p:sp>
      <p:sp>
        <p:nvSpPr>
          <p:cNvPr id="26" name="TextBox 25">
            <a:extLst>
              <a:ext uri="{FF2B5EF4-FFF2-40B4-BE49-F238E27FC236}">
                <a16:creationId xmlns:a16="http://schemas.microsoft.com/office/drawing/2014/main" id="{B30AF85D-A00E-81B2-00CD-BC4585C6365E}"/>
              </a:ext>
            </a:extLst>
          </p:cNvPr>
          <p:cNvSpPr txBox="1"/>
          <p:nvPr/>
        </p:nvSpPr>
        <p:spPr>
          <a:xfrm>
            <a:off x="8823552" y="5350667"/>
            <a:ext cx="974035" cy="830997"/>
          </a:xfrm>
          <a:prstGeom prst="rect">
            <a:avLst/>
          </a:prstGeom>
          <a:noFill/>
        </p:spPr>
        <p:txBody>
          <a:bodyPr wrap="square" rtlCol="0">
            <a:spAutoFit/>
          </a:bodyPr>
          <a:lstStyle/>
          <a:p>
            <a:r>
              <a:rPr lang="en-GB" sz="1200" dirty="0"/>
              <a:t>Services</a:t>
            </a:r>
          </a:p>
          <a:p>
            <a:endParaRPr lang="en-GB" sz="1200" dirty="0"/>
          </a:p>
          <a:p>
            <a:r>
              <a:rPr lang="en-GB" sz="1200" dirty="0"/>
              <a:t>List of Services</a:t>
            </a:r>
          </a:p>
        </p:txBody>
      </p:sp>
      <p:sp>
        <p:nvSpPr>
          <p:cNvPr id="27" name="TextBox 26">
            <a:extLst>
              <a:ext uri="{FF2B5EF4-FFF2-40B4-BE49-F238E27FC236}">
                <a16:creationId xmlns:a16="http://schemas.microsoft.com/office/drawing/2014/main" id="{DFAF5261-EA62-05D8-B330-571F2A559965}"/>
              </a:ext>
            </a:extLst>
          </p:cNvPr>
          <p:cNvSpPr txBox="1"/>
          <p:nvPr/>
        </p:nvSpPr>
        <p:spPr>
          <a:xfrm>
            <a:off x="9998222" y="5366280"/>
            <a:ext cx="1120820" cy="646331"/>
          </a:xfrm>
          <a:prstGeom prst="rect">
            <a:avLst/>
          </a:prstGeom>
          <a:noFill/>
        </p:spPr>
        <p:txBody>
          <a:bodyPr wrap="none" rtlCol="0">
            <a:spAutoFit/>
          </a:bodyPr>
          <a:lstStyle/>
          <a:p>
            <a:r>
              <a:rPr lang="en-GB" sz="1200" dirty="0"/>
              <a:t>Appointment</a:t>
            </a:r>
          </a:p>
          <a:p>
            <a:r>
              <a:rPr lang="en-GB" sz="1200" dirty="0"/>
              <a:t>Resources</a:t>
            </a:r>
          </a:p>
          <a:p>
            <a:r>
              <a:rPr lang="en-GB" sz="1200" dirty="0"/>
              <a:t>Contact</a:t>
            </a:r>
          </a:p>
        </p:txBody>
      </p:sp>
      <p:sp>
        <p:nvSpPr>
          <p:cNvPr id="2" name="Rectangle 1">
            <a:extLst>
              <a:ext uri="{FF2B5EF4-FFF2-40B4-BE49-F238E27FC236}">
                <a16:creationId xmlns:a16="http://schemas.microsoft.com/office/drawing/2014/main" id="{FFC689ED-F6E0-8588-D7E1-EC0E9A566A4E}"/>
              </a:ext>
            </a:extLst>
          </p:cNvPr>
          <p:cNvSpPr/>
          <p:nvPr/>
        </p:nvSpPr>
        <p:spPr>
          <a:xfrm>
            <a:off x="4628963" y="1780298"/>
            <a:ext cx="3093742" cy="1053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a:t>
            </a:r>
          </a:p>
          <a:p>
            <a:pPr algn="ctr"/>
            <a:endParaRPr lang="en-GB" dirty="0">
              <a:solidFill>
                <a:schemeClr val="tx1"/>
              </a:solidFill>
            </a:endParaRPr>
          </a:p>
          <a:p>
            <a:pPr algn="ctr"/>
            <a:endParaRPr lang="en-GB" dirty="0">
              <a:solidFill>
                <a:schemeClr val="tx1"/>
              </a:solidFill>
            </a:endParaRPr>
          </a:p>
        </p:txBody>
      </p:sp>
      <p:sp>
        <p:nvSpPr>
          <p:cNvPr id="11" name="Rectangle 10">
            <a:extLst>
              <a:ext uri="{FF2B5EF4-FFF2-40B4-BE49-F238E27FC236}">
                <a16:creationId xmlns:a16="http://schemas.microsoft.com/office/drawing/2014/main" id="{6C4349E2-A863-AB2E-FBDD-B9921F64A934}"/>
              </a:ext>
            </a:extLst>
          </p:cNvPr>
          <p:cNvSpPr/>
          <p:nvPr/>
        </p:nvSpPr>
        <p:spPr>
          <a:xfrm>
            <a:off x="7969260" y="1779414"/>
            <a:ext cx="2784879" cy="10706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Rectangle 18">
            <a:extLst>
              <a:ext uri="{FF2B5EF4-FFF2-40B4-BE49-F238E27FC236}">
                <a16:creationId xmlns:a16="http://schemas.microsoft.com/office/drawing/2014/main" id="{35A73624-0574-9249-DECD-61C2AC59D200}"/>
              </a:ext>
            </a:extLst>
          </p:cNvPr>
          <p:cNvSpPr/>
          <p:nvPr/>
        </p:nvSpPr>
        <p:spPr>
          <a:xfrm>
            <a:off x="8715272" y="2511530"/>
            <a:ext cx="1292853" cy="338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Appointment Link</a:t>
            </a:r>
          </a:p>
        </p:txBody>
      </p:sp>
      <p:sp>
        <p:nvSpPr>
          <p:cNvPr id="24" name="TextBox 23">
            <a:extLst>
              <a:ext uri="{FF2B5EF4-FFF2-40B4-BE49-F238E27FC236}">
                <a16:creationId xmlns:a16="http://schemas.microsoft.com/office/drawing/2014/main" id="{EE39666D-F5F4-E4B3-1F49-6EDAA5342266}"/>
              </a:ext>
            </a:extLst>
          </p:cNvPr>
          <p:cNvSpPr txBox="1"/>
          <p:nvPr/>
        </p:nvSpPr>
        <p:spPr>
          <a:xfrm>
            <a:off x="8782661" y="1945857"/>
            <a:ext cx="1158074" cy="338554"/>
          </a:xfrm>
          <a:prstGeom prst="rect">
            <a:avLst/>
          </a:prstGeom>
          <a:noFill/>
          <a:ln>
            <a:solidFill>
              <a:schemeClr val="bg1"/>
            </a:solidFill>
          </a:ln>
        </p:spPr>
        <p:txBody>
          <a:bodyPr wrap="none" rtlCol="0">
            <a:spAutoFit/>
          </a:bodyPr>
          <a:lstStyle/>
          <a:p>
            <a:r>
              <a:rPr lang="en-GB" sz="1600" dirty="0"/>
              <a:t>Heading 1</a:t>
            </a:r>
          </a:p>
        </p:txBody>
      </p:sp>
      <p:cxnSp>
        <p:nvCxnSpPr>
          <p:cNvPr id="28" name="Straight Connector 27">
            <a:extLst>
              <a:ext uri="{FF2B5EF4-FFF2-40B4-BE49-F238E27FC236}">
                <a16:creationId xmlns:a16="http://schemas.microsoft.com/office/drawing/2014/main" id="{60243269-099D-FEA7-D762-34C8E000C2C8}"/>
              </a:ext>
            </a:extLst>
          </p:cNvPr>
          <p:cNvCxnSpPr/>
          <p:nvPr/>
        </p:nvCxnSpPr>
        <p:spPr>
          <a:xfrm>
            <a:off x="3985590" y="2971422"/>
            <a:ext cx="7474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F89F36-8801-10F8-2FC6-B55AEC6D3CDC}"/>
              </a:ext>
            </a:extLst>
          </p:cNvPr>
          <p:cNvCxnSpPr/>
          <p:nvPr/>
        </p:nvCxnSpPr>
        <p:spPr>
          <a:xfrm>
            <a:off x="3950667" y="4170332"/>
            <a:ext cx="7474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2C6E643-90BF-2A9C-AA72-2408CFC5C4EB}"/>
              </a:ext>
            </a:extLst>
          </p:cNvPr>
          <p:cNvCxnSpPr/>
          <p:nvPr/>
        </p:nvCxnSpPr>
        <p:spPr>
          <a:xfrm>
            <a:off x="4651513" y="1790236"/>
            <a:ext cx="3071191" cy="1033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C0B38A-8A80-BD03-6C2E-387FC9547CBC}"/>
              </a:ext>
            </a:extLst>
          </p:cNvPr>
          <p:cNvCxnSpPr/>
          <p:nvPr/>
        </p:nvCxnSpPr>
        <p:spPr>
          <a:xfrm flipV="1">
            <a:off x="4651513" y="1780100"/>
            <a:ext cx="3071191" cy="1043497"/>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70CE398-DE29-D31B-119E-0DDC16F8C2BF}"/>
              </a:ext>
            </a:extLst>
          </p:cNvPr>
          <p:cNvSpPr txBox="1"/>
          <p:nvPr/>
        </p:nvSpPr>
        <p:spPr>
          <a:xfrm>
            <a:off x="7115006" y="3031295"/>
            <a:ext cx="1215391" cy="308105"/>
          </a:xfrm>
          <a:prstGeom prst="rect">
            <a:avLst/>
          </a:prstGeom>
          <a:noFill/>
        </p:spPr>
        <p:txBody>
          <a:bodyPr wrap="square" rtlCol="0">
            <a:spAutoFit/>
          </a:bodyPr>
          <a:lstStyle/>
          <a:p>
            <a:r>
              <a:rPr lang="en-GB" sz="1400" dirty="0"/>
              <a:t>Our Services</a:t>
            </a:r>
          </a:p>
        </p:txBody>
      </p:sp>
      <p:sp>
        <p:nvSpPr>
          <p:cNvPr id="38" name="Rectangle 37">
            <a:extLst>
              <a:ext uri="{FF2B5EF4-FFF2-40B4-BE49-F238E27FC236}">
                <a16:creationId xmlns:a16="http://schemas.microsoft.com/office/drawing/2014/main" id="{055C4D0F-432B-41C5-685C-93D57186770C}"/>
              </a:ext>
            </a:extLst>
          </p:cNvPr>
          <p:cNvSpPr/>
          <p:nvPr/>
        </p:nvSpPr>
        <p:spPr>
          <a:xfrm>
            <a:off x="5068949" y="3351386"/>
            <a:ext cx="5247871" cy="338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Paragraph</a:t>
            </a:r>
          </a:p>
        </p:txBody>
      </p:sp>
      <p:sp>
        <p:nvSpPr>
          <p:cNvPr id="39" name="Rectangle 38">
            <a:extLst>
              <a:ext uri="{FF2B5EF4-FFF2-40B4-BE49-F238E27FC236}">
                <a16:creationId xmlns:a16="http://schemas.microsoft.com/office/drawing/2014/main" id="{BB96C9A5-13EE-F9E7-EE99-14E5A87EAEFC}"/>
              </a:ext>
            </a:extLst>
          </p:cNvPr>
          <p:cNvSpPr/>
          <p:nvPr/>
        </p:nvSpPr>
        <p:spPr>
          <a:xfrm>
            <a:off x="7046457" y="3831778"/>
            <a:ext cx="1292853" cy="338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Services Link</a:t>
            </a:r>
          </a:p>
        </p:txBody>
      </p:sp>
      <p:sp>
        <p:nvSpPr>
          <p:cNvPr id="40" name="TextBox 39">
            <a:extLst>
              <a:ext uri="{FF2B5EF4-FFF2-40B4-BE49-F238E27FC236}">
                <a16:creationId xmlns:a16="http://schemas.microsoft.com/office/drawing/2014/main" id="{7AA03CD6-4935-451D-91DB-3F62CEB0D76F}"/>
              </a:ext>
            </a:extLst>
          </p:cNvPr>
          <p:cNvSpPr txBox="1"/>
          <p:nvPr/>
        </p:nvSpPr>
        <p:spPr>
          <a:xfrm>
            <a:off x="7245495" y="4225978"/>
            <a:ext cx="954411" cy="307777"/>
          </a:xfrm>
          <a:prstGeom prst="rect">
            <a:avLst/>
          </a:prstGeom>
          <a:noFill/>
        </p:spPr>
        <p:txBody>
          <a:bodyPr wrap="square" rtlCol="0">
            <a:spAutoFit/>
          </a:bodyPr>
          <a:lstStyle/>
          <a:p>
            <a:r>
              <a:rPr lang="en-GB" sz="1400" dirty="0"/>
              <a:t>About Us</a:t>
            </a:r>
          </a:p>
        </p:txBody>
      </p:sp>
      <p:sp>
        <p:nvSpPr>
          <p:cNvPr id="41" name="Rectangle 40">
            <a:extLst>
              <a:ext uri="{FF2B5EF4-FFF2-40B4-BE49-F238E27FC236}">
                <a16:creationId xmlns:a16="http://schemas.microsoft.com/office/drawing/2014/main" id="{B8D5B973-A346-F67E-9375-20048E2CAF91}"/>
              </a:ext>
            </a:extLst>
          </p:cNvPr>
          <p:cNvSpPr/>
          <p:nvPr/>
        </p:nvSpPr>
        <p:spPr>
          <a:xfrm>
            <a:off x="5089984" y="4519672"/>
            <a:ext cx="5247871" cy="3506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Paragraph</a:t>
            </a:r>
          </a:p>
        </p:txBody>
      </p:sp>
      <p:sp>
        <p:nvSpPr>
          <p:cNvPr id="42" name="Rectangle 41">
            <a:extLst>
              <a:ext uri="{FF2B5EF4-FFF2-40B4-BE49-F238E27FC236}">
                <a16:creationId xmlns:a16="http://schemas.microsoft.com/office/drawing/2014/main" id="{AFE86F05-AD23-2BCA-86C5-85EA12D1FDCC}"/>
              </a:ext>
            </a:extLst>
          </p:cNvPr>
          <p:cNvSpPr/>
          <p:nvPr/>
        </p:nvSpPr>
        <p:spPr>
          <a:xfrm>
            <a:off x="7067492" y="5010878"/>
            <a:ext cx="1292853" cy="338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About Us Link</a:t>
            </a:r>
          </a:p>
        </p:txBody>
      </p:sp>
    </p:spTree>
    <p:extLst>
      <p:ext uri="{BB962C8B-B14F-4D97-AF65-F5344CB8AC3E}">
        <p14:creationId xmlns:p14="http://schemas.microsoft.com/office/powerpoint/2010/main" val="32612227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 name="Frame 27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1" name="Rectangle 28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ame 28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570E6F8-2EDC-26BA-D2B9-A1346F643E44}"/>
              </a:ext>
            </a:extLst>
          </p:cNvPr>
          <p:cNvSpPr>
            <a:spLocks noGrp="1"/>
          </p:cNvSpPr>
          <p:nvPr>
            <p:ph type="title"/>
          </p:nvPr>
        </p:nvSpPr>
        <p:spPr>
          <a:xfrm>
            <a:off x="619541" y="2588416"/>
            <a:ext cx="3246782" cy="1681163"/>
          </a:xfrm>
        </p:spPr>
        <p:txBody>
          <a:bodyPr vert="horz" lIns="91440" tIns="45720" rIns="91440" bIns="45720" rtlCol="0" anchor="b">
            <a:normAutofit/>
          </a:bodyPr>
          <a:lstStyle/>
          <a:p>
            <a:pPr algn="ctr"/>
            <a:r>
              <a:rPr lang="en-US" sz="4800" dirty="0">
                <a:gradFill flip="none" rotWithShape="1">
                  <a:gsLst>
                    <a:gs pos="0">
                      <a:schemeClr val="accent5">
                        <a:alpha val="70000"/>
                      </a:schemeClr>
                    </a:gs>
                    <a:gs pos="100000">
                      <a:schemeClr val="accent1">
                        <a:alpha val="70000"/>
                      </a:schemeClr>
                    </a:gs>
                  </a:gsLst>
                  <a:lin ang="0" scaled="1"/>
                  <a:tileRect/>
                </a:gradFill>
              </a:rPr>
              <a:t>About Us </a:t>
            </a:r>
            <a:br>
              <a:rPr lang="en-US" sz="4800" dirty="0">
                <a:gradFill flip="none" rotWithShape="1">
                  <a:gsLst>
                    <a:gs pos="0">
                      <a:schemeClr val="accent5">
                        <a:alpha val="70000"/>
                      </a:schemeClr>
                    </a:gs>
                    <a:gs pos="100000">
                      <a:schemeClr val="accent1">
                        <a:alpha val="70000"/>
                      </a:schemeClr>
                    </a:gs>
                  </a:gsLst>
                  <a:lin ang="0" scaled="1"/>
                  <a:tileRect/>
                </a:gradFill>
              </a:rPr>
            </a:br>
            <a:r>
              <a:rPr lang="en-US" sz="4800" dirty="0">
                <a:gradFill flip="none" rotWithShape="1">
                  <a:gsLst>
                    <a:gs pos="0">
                      <a:schemeClr val="accent5">
                        <a:alpha val="70000"/>
                      </a:schemeClr>
                    </a:gs>
                    <a:gs pos="100000">
                      <a:schemeClr val="accent1">
                        <a:alpha val="70000"/>
                      </a:schemeClr>
                    </a:gs>
                  </a:gsLst>
                  <a:lin ang="0" scaled="1"/>
                  <a:tileRect/>
                </a:gradFill>
              </a:rPr>
              <a:t>1.0</a:t>
            </a:r>
          </a:p>
        </p:txBody>
      </p:sp>
      <p:sp>
        <p:nvSpPr>
          <p:cNvPr id="3" name="Rectangle 2">
            <a:extLst>
              <a:ext uri="{FF2B5EF4-FFF2-40B4-BE49-F238E27FC236}">
                <a16:creationId xmlns:a16="http://schemas.microsoft.com/office/drawing/2014/main" id="{3CDCBF8F-D9C6-9A64-9026-F44516734F14}"/>
              </a:ext>
            </a:extLst>
          </p:cNvPr>
          <p:cNvSpPr/>
          <p:nvPr/>
        </p:nvSpPr>
        <p:spPr>
          <a:xfrm>
            <a:off x="3955774" y="636103"/>
            <a:ext cx="7474225" cy="558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48591614-3657-5040-EAA4-B5783D1E4AF6}"/>
              </a:ext>
            </a:extLst>
          </p:cNvPr>
          <p:cNvCxnSpPr>
            <a:cxnSpLocks/>
          </p:cNvCxnSpPr>
          <p:nvPr/>
        </p:nvCxnSpPr>
        <p:spPr>
          <a:xfrm flipV="1">
            <a:off x="3955774" y="1311965"/>
            <a:ext cx="7474225" cy="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8C96F7-64ED-150D-FE2E-1FE5FBE752E2}"/>
              </a:ext>
            </a:extLst>
          </p:cNvPr>
          <p:cNvCxnSpPr>
            <a:cxnSpLocks/>
          </p:cNvCxnSpPr>
          <p:nvPr/>
        </p:nvCxnSpPr>
        <p:spPr>
          <a:xfrm>
            <a:off x="3955774" y="5310436"/>
            <a:ext cx="7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A6F9DD5-2A5D-2296-95C7-7EE3A88756C4}"/>
              </a:ext>
            </a:extLst>
          </p:cNvPr>
          <p:cNvSpPr txBox="1"/>
          <p:nvPr/>
        </p:nvSpPr>
        <p:spPr>
          <a:xfrm>
            <a:off x="4233405" y="804757"/>
            <a:ext cx="944880" cy="338554"/>
          </a:xfrm>
          <a:prstGeom prst="rect">
            <a:avLst/>
          </a:prstGeom>
          <a:noFill/>
        </p:spPr>
        <p:txBody>
          <a:bodyPr wrap="square" rtlCol="0">
            <a:spAutoFit/>
          </a:bodyPr>
          <a:lstStyle/>
          <a:p>
            <a:r>
              <a:rPr lang="en-GB" sz="1600" dirty="0"/>
              <a:t>Banner</a:t>
            </a:r>
          </a:p>
        </p:txBody>
      </p:sp>
      <p:sp>
        <p:nvSpPr>
          <p:cNvPr id="10" name="Rectangle 9">
            <a:extLst>
              <a:ext uri="{FF2B5EF4-FFF2-40B4-BE49-F238E27FC236}">
                <a16:creationId xmlns:a16="http://schemas.microsoft.com/office/drawing/2014/main" id="{6128D0BD-32EB-1067-4921-DD653764442F}"/>
              </a:ext>
            </a:extLst>
          </p:cNvPr>
          <p:cNvSpPr/>
          <p:nvPr/>
        </p:nvSpPr>
        <p:spPr>
          <a:xfrm>
            <a:off x="7220446" y="789376"/>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12" name="TextBox 11">
            <a:extLst>
              <a:ext uri="{FF2B5EF4-FFF2-40B4-BE49-F238E27FC236}">
                <a16:creationId xmlns:a16="http://schemas.microsoft.com/office/drawing/2014/main" id="{F22606D5-45A4-A632-7024-3866FBD9D1FE}"/>
              </a:ext>
            </a:extLst>
          </p:cNvPr>
          <p:cNvSpPr txBox="1"/>
          <p:nvPr/>
        </p:nvSpPr>
        <p:spPr>
          <a:xfrm>
            <a:off x="4167939" y="1416480"/>
            <a:ext cx="922047" cy="307777"/>
          </a:xfrm>
          <a:prstGeom prst="rect">
            <a:avLst/>
          </a:prstGeom>
          <a:noFill/>
        </p:spPr>
        <p:txBody>
          <a:bodyPr wrap="none" rtlCol="0">
            <a:spAutoFit/>
          </a:bodyPr>
          <a:lstStyle/>
          <a:p>
            <a:r>
              <a:rPr lang="en-GB" sz="1400" dirty="0"/>
              <a:t>About us</a:t>
            </a:r>
          </a:p>
        </p:txBody>
      </p:sp>
      <p:sp>
        <p:nvSpPr>
          <p:cNvPr id="13" name="TextBox 12">
            <a:extLst>
              <a:ext uri="{FF2B5EF4-FFF2-40B4-BE49-F238E27FC236}">
                <a16:creationId xmlns:a16="http://schemas.microsoft.com/office/drawing/2014/main" id="{95B69235-8244-AE21-4360-03D5DD01E094}"/>
              </a:ext>
            </a:extLst>
          </p:cNvPr>
          <p:cNvSpPr txBox="1"/>
          <p:nvPr/>
        </p:nvSpPr>
        <p:spPr>
          <a:xfrm>
            <a:off x="5601098" y="1416480"/>
            <a:ext cx="952505" cy="307777"/>
          </a:xfrm>
          <a:prstGeom prst="rect">
            <a:avLst/>
          </a:prstGeom>
          <a:noFill/>
        </p:spPr>
        <p:txBody>
          <a:bodyPr wrap="square" rtlCol="0">
            <a:spAutoFit/>
          </a:bodyPr>
          <a:lstStyle/>
          <a:p>
            <a:r>
              <a:rPr lang="en-GB" sz="1400" dirty="0"/>
              <a:t>Services</a:t>
            </a:r>
          </a:p>
        </p:txBody>
      </p:sp>
      <p:sp>
        <p:nvSpPr>
          <p:cNvPr id="14" name="TextBox 13">
            <a:extLst>
              <a:ext uri="{FF2B5EF4-FFF2-40B4-BE49-F238E27FC236}">
                <a16:creationId xmlns:a16="http://schemas.microsoft.com/office/drawing/2014/main" id="{1919F311-C64C-5AE4-608D-7BF4CA11C852}"/>
              </a:ext>
            </a:extLst>
          </p:cNvPr>
          <p:cNvSpPr txBox="1"/>
          <p:nvPr/>
        </p:nvSpPr>
        <p:spPr>
          <a:xfrm>
            <a:off x="6840380" y="1411328"/>
            <a:ext cx="1983172" cy="307777"/>
          </a:xfrm>
          <a:prstGeom prst="rect">
            <a:avLst/>
          </a:prstGeom>
          <a:noFill/>
        </p:spPr>
        <p:txBody>
          <a:bodyPr wrap="none" rtlCol="0">
            <a:spAutoFit/>
          </a:bodyPr>
          <a:lstStyle/>
          <a:p>
            <a:r>
              <a:rPr lang="en-GB" sz="1400" dirty="0"/>
              <a:t>Book an Appointment</a:t>
            </a:r>
          </a:p>
        </p:txBody>
      </p:sp>
      <p:sp>
        <p:nvSpPr>
          <p:cNvPr id="16" name="TextBox 15">
            <a:extLst>
              <a:ext uri="{FF2B5EF4-FFF2-40B4-BE49-F238E27FC236}">
                <a16:creationId xmlns:a16="http://schemas.microsoft.com/office/drawing/2014/main" id="{0F83D127-DB5C-4299-6B82-7F76328FF953}"/>
              </a:ext>
            </a:extLst>
          </p:cNvPr>
          <p:cNvSpPr txBox="1"/>
          <p:nvPr/>
        </p:nvSpPr>
        <p:spPr>
          <a:xfrm>
            <a:off x="9114970" y="1421773"/>
            <a:ext cx="1019190" cy="307777"/>
          </a:xfrm>
          <a:prstGeom prst="rect">
            <a:avLst/>
          </a:prstGeom>
          <a:noFill/>
        </p:spPr>
        <p:txBody>
          <a:bodyPr wrap="none" rtlCol="0">
            <a:spAutoFit/>
          </a:bodyPr>
          <a:lstStyle/>
          <a:p>
            <a:r>
              <a:rPr lang="en-GB" sz="1400" dirty="0"/>
              <a:t>Resources</a:t>
            </a:r>
          </a:p>
        </p:txBody>
      </p:sp>
      <p:sp>
        <p:nvSpPr>
          <p:cNvPr id="17" name="TextBox 16">
            <a:extLst>
              <a:ext uri="{FF2B5EF4-FFF2-40B4-BE49-F238E27FC236}">
                <a16:creationId xmlns:a16="http://schemas.microsoft.com/office/drawing/2014/main" id="{D0DE6AF9-65B4-B3E1-43A4-A895B3F8B90C}"/>
              </a:ext>
            </a:extLst>
          </p:cNvPr>
          <p:cNvSpPr txBox="1"/>
          <p:nvPr/>
        </p:nvSpPr>
        <p:spPr>
          <a:xfrm>
            <a:off x="10337857" y="1421772"/>
            <a:ext cx="823687" cy="307777"/>
          </a:xfrm>
          <a:prstGeom prst="rect">
            <a:avLst/>
          </a:prstGeom>
          <a:noFill/>
        </p:spPr>
        <p:txBody>
          <a:bodyPr wrap="none" rtlCol="0">
            <a:spAutoFit/>
          </a:bodyPr>
          <a:lstStyle/>
          <a:p>
            <a:r>
              <a:rPr lang="en-GB" sz="1400" dirty="0"/>
              <a:t>Contact</a:t>
            </a:r>
          </a:p>
        </p:txBody>
      </p:sp>
      <p:sp>
        <p:nvSpPr>
          <p:cNvPr id="18" name="Rectangle 17">
            <a:extLst>
              <a:ext uri="{FF2B5EF4-FFF2-40B4-BE49-F238E27FC236}">
                <a16:creationId xmlns:a16="http://schemas.microsoft.com/office/drawing/2014/main" id="{8A328EBF-EF50-FDCF-F6BE-A45ADC7BE8B9}"/>
              </a:ext>
            </a:extLst>
          </p:cNvPr>
          <p:cNvSpPr/>
          <p:nvPr/>
        </p:nvSpPr>
        <p:spPr>
          <a:xfrm>
            <a:off x="4156522" y="5598519"/>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20" name="TextBox 19">
            <a:extLst>
              <a:ext uri="{FF2B5EF4-FFF2-40B4-BE49-F238E27FC236}">
                <a16:creationId xmlns:a16="http://schemas.microsoft.com/office/drawing/2014/main" id="{FAA87912-A0CC-BC2F-00AA-7967540E94E6}"/>
              </a:ext>
            </a:extLst>
          </p:cNvPr>
          <p:cNvSpPr txBox="1"/>
          <p:nvPr/>
        </p:nvSpPr>
        <p:spPr>
          <a:xfrm>
            <a:off x="9516580" y="804757"/>
            <a:ext cx="1855701" cy="338554"/>
          </a:xfrm>
          <a:prstGeom prst="rect">
            <a:avLst/>
          </a:prstGeom>
          <a:noFill/>
        </p:spPr>
        <p:txBody>
          <a:bodyPr wrap="none" rtlCol="0">
            <a:spAutoFit/>
          </a:bodyPr>
          <a:lstStyle/>
          <a:p>
            <a:r>
              <a:rPr lang="en-GB" sz="1600" dirty="0"/>
              <a:t>24-7 Support Line</a:t>
            </a:r>
          </a:p>
        </p:txBody>
      </p:sp>
      <p:sp>
        <p:nvSpPr>
          <p:cNvPr id="21" name="TextBox 20">
            <a:extLst>
              <a:ext uri="{FF2B5EF4-FFF2-40B4-BE49-F238E27FC236}">
                <a16:creationId xmlns:a16="http://schemas.microsoft.com/office/drawing/2014/main" id="{83E551E7-3DDF-EF8F-29D8-3B01AF49150F}"/>
              </a:ext>
            </a:extLst>
          </p:cNvPr>
          <p:cNvSpPr txBox="1"/>
          <p:nvPr/>
        </p:nvSpPr>
        <p:spPr>
          <a:xfrm>
            <a:off x="5243543" y="5366280"/>
            <a:ext cx="1444370" cy="830997"/>
          </a:xfrm>
          <a:prstGeom prst="rect">
            <a:avLst/>
          </a:prstGeom>
          <a:noFill/>
        </p:spPr>
        <p:txBody>
          <a:bodyPr wrap="square" rtlCol="0">
            <a:spAutoFit/>
          </a:bodyPr>
          <a:lstStyle/>
          <a:p>
            <a:r>
              <a:rPr lang="en-GB" sz="1200" dirty="0"/>
              <a:t>Hospital Location</a:t>
            </a:r>
          </a:p>
          <a:p>
            <a:endParaRPr lang="en-GB" sz="1200" dirty="0"/>
          </a:p>
          <a:p>
            <a:r>
              <a:rPr lang="en-GB" sz="1200" dirty="0"/>
              <a:t>Location</a:t>
            </a:r>
          </a:p>
          <a:p>
            <a:r>
              <a:rPr lang="en-GB" sz="1200" dirty="0"/>
              <a:t>24-7 Support Line</a:t>
            </a:r>
          </a:p>
        </p:txBody>
      </p:sp>
      <p:sp>
        <p:nvSpPr>
          <p:cNvPr id="22" name="TextBox 21">
            <a:extLst>
              <a:ext uri="{FF2B5EF4-FFF2-40B4-BE49-F238E27FC236}">
                <a16:creationId xmlns:a16="http://schemas.microsoft.com/office/drawing/2014/main" id="{0C102717-22E4-ACAD-55F6-511BDE68AD3E}"/>
              </a:ext>
            </a:extLst>
          </p:cNvPr>
          <p:cNvSpPr txBox="1"/>
          <p:nvPr/>
        </p:nvSpPr>
        <p:spPr>
          <a:xfrm>
            <a:off x="6830054" y="5366280"/>
            <a:ext cx="1792863" cy="830997"/>
          </a:xfrm>
          <a:prstGeom prst="rect">
            <a:avLst/>
          </a:prstGeom>
          <a:noFill/>
        </p:spPr>
        <p:txBody>
          <a:bodyPr wrap="square" rtlCol="0">
            <a:spAutoFit/>
          </a:bodyPr>
          <a:lstStyle/>
          <a:p>
            <a:r>
              <a:rPr lang="en-GB" sz="1200" dirty="0"/>
              <a:t>About Us</a:t>
            </a:r>
          </a:p>
          <a:p>
            <a:endParaRPr lang="en-GB" sz="1200" dirty="0"/>
          </a:p>
          <a:p>
            <a:r>
              <a:rPr lang="en-GB" sz="1200" dirty="0"/>
              <a:t>Our History and Values</a:t>
            </a:r>
          </a:p>
          <a:p>
            <a:r>
              <a:rPr lang="en-GB" sz="1200" dirty="0"/>
              <a:t>Our Team</a:t>
            </a:r>
          </a:p>
        </p:txBody>
      </p:sp>
      <p:sp>
        <p:nvSpPr>
          <p:cNvPr id="26" name="TextBox 25">
            <a:extLst>
              <a:ext uri="{FF2B5EF4-FFF2-40B4-BE49-F238E27FC236}">
                <a16:creationId xmlns:a16="http://schemas.microsoft.com/office/drawing/2014/main" id="{B30AF85D-A00E-81B2-00CD-BC4585C6365E}"/>
              </a:ext>
            </a:extLst>
          </p:cNvPr>
          <p:cNvSpPr txBox="1"/>
          <p:nvPr/>
        </p:nvSpPr>
        <p:spPr>
          <a:xfrm>
            <a:off x="8823552" y="5350667"/>
            <a:ext cx="974035" cy="830997"/>
          </a:xfrm>
          <a:prstGeom prst="rect">
            <a:avLst/>
          </a:prstGeom>
          <a:noFill/>
        </p:spPr>
        <p:txBody>
          <a:bodyPr wrap="square" rtlCol="0">
            <a:spAutoFit/>
          </a:bodyPr>
          <a:lstStyle/>
          <a:p>
            <a:r>
              <a:rPr lang="en-GB" sz="1200" dirty="0"/>
              <a:t>Services</a:t>
            </a:r>
          </a:p>
          <a:p>
            <a:endParaRPr lang="en-GB" sz="1200" dirty="0"/>
          </a:p>
          <a:p>
            <a:r>
              <a:rPr lang="en-GB" sz="1200" dirty="0"/>
              <a:t>List of Services</a:t>
            </a:r>
          </a:p>
        </p:txBody>
      </p:sp>
      <p:sp>
        <p:nvSpPr>
          <p:cNvPr id="27" name="TextBox 26">
            <a:extLst>
              <a:ext uri="{FF2B5EF4-FFF2-40B4-BE49-F238E27FC236}">
                <a16:creationId xmlns:a16="http://schemas.microsoft.com/office/drawing/2014/main" id="{DFAF5261-EA62-05D8-B330-571F2A559965}"/>
              </a:ext>
            </a:extLst>
          </p:cNvPr>
          <p:cNvSpPr txBox="1"/>
          <p:nvPr/>
        </p:nvSpPr>
        <p:spPr>
          <a:xfrm>
            <a:off x="9998222" y="5366280"/>
            <a:ext cx="1120820" cy="646331"/>
          </a:xfrm>
          <a:prstGeom prst="rect">
            <a:avLst/>
          </a:prstGeom>
          <a:noFill/>
        </p:spPr>
        <p:txBody>
          <a:bodyPr wrap="none" rtlCol="0">
            <a:spAutoFit/>
          </a:bodyPr>
          <a:lstStyle/>
          <a:p>
            <a:r>
              <a:rPr lang="en-GB" sz="1200" dirty="0"/>
              <a:t>Appointment</a:t>
            </a:r>
          </a:p>
          <a:p>
            <a:r>
              <a:rPr lang="en-GB" sz="1200" dirty="0"/>
              <a:t>Resources</a:t>
            </a:r>
          </a:p>
          <a:p>
            <a:r>
              <a:rPr lang="en-GB" sz="1200" dirty="0"/>
              <a:t>Contact</a:t>
            </a:r>
          </a:p>
        </p:txBody>
      </p:sp>
      <p:sp>
        <p:nvSpPr>
          <p:cNvPr id="28" name="Rectangle 27">
            <a:extLst>
              <a:ext uri="{FF2B5EF4-FFF2-40B4-BE49-F238E27FC236}">
                <a16:creationId xmlns:a16="http://schemas.microsoft.com/office/drawing/2014/main" id="{6F374FE2-A92E-C076-6E0B-9B89FAED2755}"/>
              </a:ext>
            </a:extLst>
          </p:cNvPr>
          <p:cNvSpPr/>
          <p:nvPr/>
        </p:nvSpPr>
        <p:spPr>
          <a:xfrm>
            <a:off x="6583871" y="1864005"/>
            <a:ext cx="2285227"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Heading 1</a:t>
            </a:r>
          </a:p>
        </p:txBody>
      </p:sp>
      <p:cxnSp>
        <p:nvCxnSpPr>
          <p:cNvPr id="30" name="Straight Connector 29">
            <a:extLst>
              <a:ext uri="{FF2B5EF4-FFF2-40B4-BE49-F238E27FC236}">
                <a16:creationId xmlns:a16="http://schemas.microsoft.com/office/drawing/2014/main" id="{ABFF7B18-3C3C-A4C1-3A09-D8F3B1391A66}"/>
              </a:ext>
            </a:extLst>
          </p:cNvPr>
          <p:cNvCxnSpPr/>
          <p:nvPr/>
        </p:nvCxnSpPr>
        <p:spPr>
          <a:xfrm>
            <a:off x="7167242" y="2464904"/>
            <a:ext cx="111848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B825E58-22B7-C0D0-D068-1766DB60FAB8}"/>
              </a:ext>
            </a:extLst>
          </p:cNvPr>
          <p:cNvSpPr/>
          <p:nvPr/>
        </p:nvSpPr>
        <p:spPr>
          <a:xfrm>
            <a:off x="4701208" y="2618554"/>
            <a:ext cx="6042991" cy="22284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tx1"/>
                </a:solidFill>
              </a:rPr>
              <a:t>Heading 2</a:t>
            </a:r>
          </a:p>
          <a:p>
            <a:endParaRPr lang="en-GB" sz="1600" dirty="0">
              <a:solidFill>
                <a:schemeClr val="tx1"/>
              </a:solidFill>
            </a:endParaRPr>
          </a:p>
          <a:p>
            <a:r>
              <a:rPr lang="en-GB" sz="1600" dirty="0">
                <a:solidFill>
                  <a:schemeClr val="tx1"/>
                </a:solidFill>
              </a:rPr>
              <a:t>Paragraphs</a:t>
            </a:r>
          </a:p>
          <a:p>
            <a:endParaRPr lang="en-GB" sz="1600" dirty="0">
              <a:solidFill>
                <a:schemeClr val="tx1"/>
              </a:solidFill>
            </a:endParaRPr>
          </a:p>
          <a:p>
            <a:r>
              <a:rPr lang="en-GB" sz="1600" dirty="0">
                <a:solidFill>
                  <a:schemeClr val="tx1"/>
                </a:solidFill>
              </a:rPr>
              <a:t>Our History &amp; Values Link</a:t>
            </a:r>
          </a:p>
          <a:p>
            <a:endParaRPr lang="en-GB" sz="1600" dirty="0">
              <a:solidFill>
                <a:schemeClr val="tx1"/>
              </a:solidFill>
            </a:endParaRPr>
          </a:p>
          <a:p>
            <a:r>
              <a:rPr lang="en-GB" sz="1600" dirty="0">
                <a:solidFill>
                  <a:schemeClr val="tx1"/>
                </a:solidFill>
              </a:rPr>
              <a:t>Our Staff Link</a:t>
            </a:r>
          </a:p>
          <a:p>
            <a:endParaRPr lang="en-GB" sz="1600" dirty="0">
              <a:solidFill>
                <a:schemeClr val="tx1"/>
              </a:solidFill>
            </a:endParaRPr>
          </a:p>
          <a:p>
            <a:endParaRPr lang="en-GB" sz="1600" dirty="0">
              <a:solidFill>
                <a:schemeClr val="tx1"/>
              </a:solidFill>
            </a:endParaRPr>
          </a:p>
        </p:txBody>
      </p:sp>
    </p:spTree>
    <p:extLst>
      <p:ext uri="{BB962C8B-B14F-4D97-AF65-F5344CB8AC3E}">
        <p14:creationId xmlns:p14="http://schemas.microsoft.com/office/powerpoint/2010/main" val="41043943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 name="Frame 27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1" name="Rectangle 28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ame 28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570E6F8-2EDC-26BA-D2B9-A1346F643E44}"/>
              </a:ext>
            </a:extLst>
          </p:cNvPr>
          <p:cNvSpPr>
            <a:spLocks noGrp="1"/>
          </p:cNvSpPr>
          <p:nvPr>
            <p:ph type="title"/>
          </p:nvPr>
        </p:nvSpPr>
        <p:spPr>
          <a:xfrm>
            <a:off x="619541" y="2588416"/>
            <a:ext cx="3246782" cy="1681163"/>
          </a:xfrm>
        </p:spPr>
        <p:txBody>
          <a:bodyPr vert="horz" lIns="91440" tIns="45720" rIns="91440" bIns="45720" rtlCol="0" anchor="b">
            <a:normAutofit fontScale="90000"/>
          </a:bodyPr>
          <a:lstStyle/>
          <a:p>
            <a:pPr algn="ctr"/>
            <a:r>
              <a:rPr lang="en-US" sz="4800" dirty="0">
                <a:gradFill flip="none" rotWithShape="1">
                  <a:gsLst>
                    <a:gs pos="0">
                      <a:schemeClr val="accent5">
                        <a:alpha val="70000"/>
                      </a:schemeClr>
                    </a:gs>
                    <a:gs pos="100000">
                      <a:schemeClr val="accent1">
                        <a:alpha val="70000"/>
                      </a:schemeClr>
                    </a:gs>
                  </a:gsLst>
                  <a:lin ang="0" scaled="1"/>
                  <a:tileRect/>
                </a:gradFill>
              </a:rPr>
              <a:t>Our History &amp; Values</a:t>
            </a:r>
            <a:br>
              <a:rPr lang="en-US" sz="4800" dirty="0">
                <a:gradFill flip="none" rotWithShape="1">
                  <a:gsLst>
                    <a:gs pos="0">
                      <a:schemeClr val="accent5">
                        <a:alpha val="70000"/>
                      </a:schemeClr>
                    </a:gs>
                    <a:gs pos="100000">
                      <a:schemeClr val="accent1">
                        <a:alpha val="70000"/>
                      </a:schemeClr>
                    </a:gs>
                  </a:gsLst>
                  <a:lin ang="0" scaled="1"/>
                  <a:tileRect/>
                </a:gradFill>
              </a:rPr>
            </a:br>
            <a:r>
              <a:rPr lang="en-US" sz="4800" dirty="0">
                <a:gradFill flip="none" rotWithShape="1">
                  <a:gsLst>
                    <a:gs pos="0">
                      <a:schemeClr val="accent5">
                        <a:alpha val="70000"/>
                      </a:schemeClr>
                    </a:gs>
                    <a:gs pos="100000">
                      <a:schemeClr val="accent1">
                        <a:alpha val="70000"/>
                      </a:schemeClr>
                    </a:gs>
                  </a:gsLst>
                  <a:lin ang="0" scaled="1"/>
                  <a:tileRect/>
                </a:gradFill>
              </a:rPr>
              <a:t>1.1</a:t>
            </a:r>
          </a:p>
        </p:txBody>
      </p:sp>
      <p:sp>
        <p:nvSpPr>
          <p:cNvPr id="3" name="Rectangle 2">
            <a:extLst>
              <a:ext uri="{FF2B5EF4-FFF2-40B4-BE49-F238E27FC236}">
                <a16:creationId xmlns:a16="http://schemas.microsoft.com/office/drawing/2014/main" id="{3CDCBF8F-D9C6-9A64-9026-F44516734F14}"/>
              </a:ext>
            </a:extLst>
          </p:cNvPr>
          <p:cNvSpPr/>
          <p:nvPr/>
        </p:nvSpPr>
        <p:spPr>
          <a:xfrm>
            <a:off x="3955774" y="636103"/>
            <a:ext cx="7474225" cy="558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48591614-3657-5040-EAA4-B5783D1E4AF6}"/>
              </a:ext>
            </a:extLst>
          </p:cNvPr>
          <p:cNvCxnSpPr>
            <a:cxnSpLocks/>
          </p:cNvCxnSpPr>
          <p:nvPr/>
        </p:nvCxnSpPr>
        <p:spPr>
          <a:xfrm flipV="1">
            <a:off x="3955774" y="1311965"/>
            <a:ext cx="7474225" cy="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8C96F7-64ED-150D-FE2E-1FE5FBE752E2}"/>
              </a:ext>
            </a:extLst>
          </p:cNvPr>
          <p:cNvCxnSpPr>
            <a:cxnSpLocks/>
          </p:cNvCxnSpPr>
          <p:nvPr/>
        </p:nvCxnSpPr>
        <p:spPr>
          <a:xfrm>
            <a:off x="3955774" y="5310436"/>
            <a:ext cx="7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A6F9DD5-2A5D-2296-95C7-7EE3A88756C4}"/>
              </a:ext>
            </a:extLst>
          </p:cNvPr>
          <p:cNvSpPr txBox="1"/>
          <p:nvPr/>
        </p:nvSpPr>
        <p:spPr>
          <a:xfrm>
            <a:off x="4233405" y="804757"/>
            <a:ext cx="944880" cy="338554"/>
          </a:xfrm>
          <a:prstGeom prst="rect">
            <a:avLst/>
          </a:prstGeom>
          <a:noFill/>
        </p:spPr>
        <p:txBody>
          <a:bodyPr wrap="square" rtlCol="0">
            <a:spAutoFit/>
          </a:bodyPr>
          <a:lstStyle/>
          <a:p>
            <a:r>
              <a:rPr lang="en-GB" sz="1600" dirty="0"/>
              <a:t>Banner</a:t>
            </a:r>
          </a:p>
        </p:txBody>
      </p:sp>
      <p:sp>
        <p:nvSpPr>
          <p:cNvPr id="10" name="Rectangle 9">
            <a:extLst>
              <a:ext uri="{FF2B5EF4-FFF2-40B4-BE49-F238E27FC236}">
                <a16:creationId xmlns:a16="http://schemas.microsoft.com/office/drawing/2014/main" id="{6128D0BD-32EB-1067-4921-DD653764442F}"/>
              </a:ext>
            </a:extLst>
          </p:cNvPr>
          <p:cNvSpPr/>
          <p:nvPr/>
        </p:nvSpPr>
        <p:spPr>
          <a:xfrm>
            <a:off x="7220446" y="789376"/>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12" name="TextBox 11">
            <a:extLst>
              <a:ext uri="{FF2B5EF4-FFF2-40B4-BE49-F238E27FC236}">
                <a16:creationId xmlns:a16="http://schemas.microsoft.com/office/drawing/2014/main" id="{F22606D5-45A4-A632-7024-3866FBD9D1FE}"/>
              </a:ext>
            </a:extLst>
          </p:cNvPr>
          <p:cNvSpPr txBox="1"/>
          <p:nvPr/>
        </p:nvSpPr>
        <p:spPr>
          <a:xfrm>
            <a:off x="4167939" y="1416480"/>
            <a:ext cx="922047" cy="307777"/>
          </a:xfrm>
          <a:prstGeom prst="rect">
            <a:avLst/>
          </a:prstGeom>
          <a:noFill/>
        </p:spPr>
        <p:txBody>
          <a:bodyPr wrap="none" rtlCol="0">
            <a:spAutoFit/>
          </a:bodyPr>
          <a:lstStyle/>
          <a:p>
            <a:r>
              <a:rPr lang="en-GB" sz="1400" dirty="0"/>
              <a:t>About us</a:t>
            </a:r>
          </a:p>
        </p:txBody>
      </p:sp>
      <p:sp>
        <p:nvSpPr>
          <p:cNvPr id="13" name="TextBox 12">
            <a:extLst>
              <a:ext uri="{FF2B5EF4-FFF2-40B4-BE49-F238E27FC236}">
                <a16:creationId xmlns:a16="http://schemas.microsoft.com/office/drawing/2014/main" id="{95B69235-8244-AE21-4360-03D5DD01E094}"/>
              </a:ext>
            </a:extLst>
          </p:cNvPr>
          <p:cNvSpPr txBox="1"/>
          <p:nvPr/>
        </p:nvSpPr>
        <p:spPr>
          <a:xfrm>
            <a:off x="5601098" y="1416480"/>
            <a:ext cx="952505" cy="307777"/>
          </a:xfrm>
          <a:prstGeom prst="rect">
            <a:avLst/>
          </a:prstGeom>
          <a:noFill/>
        </p:spPr>
        <p:txBody>
          <a:bodyPr wrap="square" rtlCol="0">
            <a:spAutoFit/>
          </a:bodyPr>
          <a:lstStyle/>
          <a:p>
            <a:r>
              <a:rPr lang="en-GB" sz="1400" dirty="0"/>
              <a:t>Services</a:t>
            </a:r>
          </a:p>
        </p:txBody>
      </p:sp>
      <p:sp>
        <p:nvSpPr>
          <p:cNvPr id="14" name="TextBox 13">
            <a:extLst>
              <a:ext uri="{FF2B5EF4-FFF2-40B4-BE49-F238E27FC236}">
                <a16:creationId xmlns:a16="http://schemas.microsoft.com/office/drawing/2014/main" id="{1919F311-C64C-5AE4-608D-7BF4CA11C852}"/>
              </a:ext>
            </a:extLst>
          </p:cNvPr>
          <p:cNvSpPr txBox="1"/>
          <p:nvPr/>
        </p:nvSpPr>
        <p:spPr>
          <a:xfrm>
            <a:off x="6840380" y="1411328"/>
            <a:ext cx="1983172" cy="307777"/>
          </a:xfrm>
          <a:prstGeom prst="rect">
            <a:avLst/>
          </a:prstGeom>
          <a:noFill/>
        </p:spPr>
        <p:txBody>
          <a:bodyPr wrap="none" rtlCol="0">
            <a:spAutoFit/>
          </a:bodyPr>
          <a:lstStyle/>
          <a:p>
            <a:r>
              <a:rPr lang="en-GB" sz="1400" dirty="0"/>
              <a:t>Book an Appointment</a:t>
            </a:r>
          </a:p>
        </p:txBody>
      </p:sp>
      <p:sp>
        <p:nvSpPr>
          <p:cNvPr id="16" name="TextBox 15">
            <a:extLst>
              <a:ext uri="{FF2B5EF4-FFF2-40B4-BE49-F238E27FC236}">
                <a16:creationId xmlns:a16="http://schemas.microsoft.com/office/drawing/2014/main" id="{0F83D127-DB5C-4299-6B82-7F76328FF953}"/>
              </a:ext>
            </a:extLst>
          </p:cNvPr>
          <p:cNvSpPr txBox="1"/>
          <p:nvPr/>
        </p:nvSpPr>
        <p:spPr>
          <a:xfrm>
            <a:off x="9114970" y="1421773"/>
            <a:ext cx="1019190" cy="307777"/>
          </a:xfrm>
          <a:prstGeom prst="rect">
            <a:avLst/>
          </a:prstGeom>
          <a:noFill/>
        </p:spPr>
        <p:txBody>
          <a:bodyPr wrap="none" rtlCol="0">
            <a:spAutoFit/>
          </a:bodyPr>
          <a:lstStyle/>
          <a:p>
            <a:r>
              <a:rPr lang="en-GB" sz="1400" dirty="0"/>
              <a:t>Resources</a:t>
            </a:r>
          </a:p>
        </p:txBody>
      </p:sp>
      <p:sp>
        <p:nvSpPr>
          <p:cNvPr id="17" name="TextBox 16">
            <a:extLst>
              <a:ext uri="{FF2B5EF4-FFF2-40B4-BE49-F238E27FC236}">
                <a16:creationId xmlns:a16="http://schemas.microsoft.com/office/drawing/2014/main" id="{D0DE6AF9-65B4-B3E1-43A4-A895B3F8B90C}"/>
              </a:ext>
            </a:extLst>
          </p:cNvPr>
          <p:cNvSpPr txBox="1"/>
          <p:nvPr/>
        </p:nvSpPr>
        <p:spPr>
          <a:xfrm>
            <a:off x="10337857" y="1421772"/>
            <a:ext cx="823687" cy="307777"/>
          </a:xfrm>
          <a:prstGeom prst="rect">
            <a:avLst/>
          </a:prstGeom>
          <a:noFill/>
        </p:spPr>
        <p:txBody>
          <a:bodyPr wrap="none" rtlCol="0">
            <a:spAutoFit/>
          </a:bodyPr>
          <a:lstStyle/>
          <a:p>
            <a:r>
              <a:rPr lang="en-GB" sz="1400" dirty="0"/>
              <a:t>Contact</a:t>
            </a:r>
          </a:p>
        </p:txBody>
      </p:sp>
      <p:sp>
        <p:nvSpPr>
          <p:cNvPr id="18" name="Rectangle 17">
            <a:extLst>
              <a:ext uri="{FF2B5EF4-FFF2-40B4-BE49-F238E27FC236}">
                <a16:creationId xmlns:a16="http://schemas.microsoft.com/office/drawing/2014/main" id="{8A328EBF-EF50-FDCF-F6BE-A45ADC7BE8B9}"/>
              </a:ext>
            </a:extLst>
          </p:cNvPr>
          <p:cNvSpPr/>
          <p:nvPr/>
        </p:nvSpPr>
        <p:spPr>
          <a:xfrm>
            <a:off x="4156522" y="5598519"/>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20" name="TextBox 19">
            <a:extLst>
              <a:ext uri="{FF2B5EF4-FFF2-40B4-BE49-F238E27FC236}">
                <a16:creationId xmlns:a16="http://schemas.microsoft.com/office/drawing/2014/main" id="{FAA87912-A0CC-BC2F-00AA-7967540E94E6}"/>
              </a:ext>
            </a:extLst>
          </p:cNvPr>
          <p:cNvSpPr txBox="1"/>
          <p:nvPr/>
        </p:nvSpPr>
        <p:spPr>
          <a:xfrm>
            <a:off x="9516580" y="804757"/>
            <a:ext cx="1855701" cy="338554"/>
          </a:xfrm>
          <a:prstGeom prst="rect">
            <a:avLst/>
          </a:prstGeom>
          <a:noFill/>
        </p:spPr>
        <p:txBody>
          <a:bodyPr wrap="none" rtlCol="0">
            <a:spAutoFit/>
          </a:bodyPr>
          <a:lstStyle/>
          <a:p>
            <a:r>
              <a:rPr lang="en-GB" sz="1600" dirty="0"/>
              <a:t>24-7 Support Line</a:t>
            </a:r>
          </a:p>
        </p:txBody>
      </p:sp>
      <p:sp>
        <p:nvSpPr>
          <p:cNvPr id="21" name="TextBox 20">
            <a:extLst>
              <a:ext uri="{FF2B5EF4-FFF2-40B4-BE49-F238E27FC236}">
                <a16:creationId xmlns:a16="http://schemas.microsoft.com/office/drawing/2014/main" id="{83E551E7-3DDF-EF8F-29D8-3B01AF49150F}"/>
              </a:ext>
            </a:extLst>
          </p:cNvPr>
          <p:cNvSpPr txBox="1"/>
          <p:nvPr/>
        </p:nvSpPr>
        <p:spPr>
          <a:xfrm>
            <a:off x="5243543" y="5366280"/>
            <a:ext cx="1444370" cy="830997"/>
          </a:xfrm>
          <a:prstGeom prst="rect">
            <a:avLst/>
          </a:prstGeom>
          <a:noFill/>
        </p:spPr>
        <p:txBody>
          <a:bodyPr wrap="square" rtlCol="0">
            <a:spAutoFit/>
          </a:bodyPr>
          <a:lstStyle/>
          <a:p>
            <a:r>
              <a:rPr lang="en-GB" sz="1200" dirty="0"/>
              <a:t>Hospital Location</a:t>
            </a:r>
          </a:p>
          <a:p>
            <a:endParaRPr lang="en-GB" sz="1200" dirty="0"/>
          </a:p>
          <a:p>
            <a:r>
              <a:rPr lang="en-GB" sz="1200" dirty="0"/>
              <a:t>Location</a:t>
            </a:r>
          </a:p>
          <a:p>
            <a:r>
              <a:rPr lang="en-GB" sz="1200" dirty="0"/>
              <a:t>24-7 Support Line</a:t>
            </a:r>
          </a:p>
        </p:txBody>
      </p:sp>
      <p:sp>
        <p:nvSpPr>
          <p:cNvPr id="22" name="TextBox 21">
            <a:extLst>
              <a:ext uri="{FF2B5EF4-FFF2-40B4-BE49-F238E27FC236}">
                <a16:creationId xmlns:a16="http://schemas.microsoft.com/office/drawing/2014/main" id="{0C102717-22E4-ACAD-55F6-511BDE68AD3E}"/>
              </a:ext>
            </a:extLst>
          </p:cNvPr>
          <p:cNvSpPr txBox="1"/>
          <p:nvPr/>
        </p:nvSpPr>
        <p:spPr>
          <a:xfrm>
            <a:off x="6830054" y="5366280"/>
            <a:ext cx="1792863" cy="830997"/>
          </a:xfrm>
          <a:prstGeom prst="rect">
            <a:avLst/>
          </a:prstGeom>
          <a:noFill/>
        </p:spPr>
        <p:txBody>
          <a:bodyPr wrap="square" rtlCol="0">
            <a:spAutoFit/>
          </a:bodyPr>
          <a:lstStyle/>
          <a:p>
            <a:r>
              <a:rPr lang="en-GB" sz="1200" dirty="0"/>
              <a:t>About Us</a:t>
            </a:r>
          </a:p>
          <a:p>
            <a:endParaRPr lang="en-GB" sz="1200" dirty="0"/>
          </a:p>
          <a:p>
            <a:r>
              <a:rPr lang="en-GB" sz="1200" dirty="0"/>
              <a:t>Our History and Values</a:t>
            </a:r>
          </a:p>
          <a:p>
            <a:r>
              <a:rPr lang="en-GB" sz="1200" dirty="0"/>
              <a:t>Our Team</a:t>
            </a:r>
          </a:p>
        </p:txBody>
      </p:sp>
      <p:sp>
        <p:nvSpPr>
          <p:cNvPr id="26" name="TextBox 25">
            <a:extLst>
              <a:ext uri="{FF2B5EF4-FFF2-40B4-BE49-F238E27FC236}">
                <a16:creationId xmlns:a16="http://schemas.microsoft.com/office/drawing/2014/main" id="{B30AF85D-A00E-81B2-00CD-BC4585C6365E}"/>
              </a:ext>
            </a:extLst>
          </p:cNvPr>
          <p:cNvSpPr txBox="1"/>
          <p:nvPr/>
        </p:nvSpPr>
        <p:spPr>
          <a:xfrm>
            <a:off x="8823552" y="5350667"/>
            <a:ext cx="974035" cy="830997"/>
          </a:xfrm>
          <a:prstGeom prst="rect">
            <a:avLst/>
          </a:prstGeom>
          <a:noFill/>
        </p:spPr>
        <p:txBody>
          <a:bodyPr wrap="square" rtlCol="0">
            <a:spAutoFit/>
          </a:bodyPr>
          <a:lstStyle/>
          <a:p>
            <a:r>
              <a:rPr lang="en-GB" sz="1200" dirty="0"/>
              <a:t>Services</a:t>
            </a:r>
          </a:p>
          <a:p>
            <a:endParaRPr lang="en-GB" sz="1200" dirty="0"/>
          </a:p>
          <a:p>
            <a:r>
              <a:rPr lang="en-GB" sz="1200" dirty="0"/>
              <a:t>List of Services</a:t>
            </a:r>
          </a:p>
        </p:txBody>
      </p:sp>
      <p:sp>
        <p:nvSpPr>
          <p:cNvPr id="27" name="TextBox 26">
            <a:extLst>
              <a:ext uri="{FF2B5EF4-FFF2-40B4-BE49-F238E27FC236}">
                <a16:creationId xmlns:a16="http://schemas.microsoft.com/office/drawing/2014/main" id="{DFAF5261-EA62-05D8-B330-571F2A559965}"/>
              </a:ext>
            </a:extLst>
          </p:cNvPr>
          <p:cNvSpPr txBox="1"/>
          <p:nvPr/>
        </p:nvSpPr>
        <p:spPr>
          <a:xfrm>
            <a:off x="9998222" y="5366280"/>
            <a:ext cx="1120820" cy="646331"/>
          </a:xfrm>
          <a:prstGeom prst="rect">
            <a:avLst/>
          </a:prstGeom>
          <a:noFill/>
        </p:spPr>
        <p:txBody>
          <a:bodyPr wrap="none" rtlCol="0">
            <a:spAutoFit/>
          </a:bodyPr>
          <a:lstStyle/>
          <a:p>
            <a:r>
              <a:rPr lang="en-GB" sz="1200" dirty="0"/>
              <a:t>Appointment</a:t>
            </a:r>
          </a:p>
          <a:p>
            <a:r>
              <a:rPr lang="en-GB" sz="1200" dirty="0"/>
              <a:t>Resources</a:t>
            </a:r>
          </a:p>
          <a:p>
            <a:r>
              <a:rPr lang="en-GB" sz="1200" dirty="0"/>
              <a:t>Contact</a:t>
            </a:r>
          </a:p>
        </p:txBody>
      </p:sp>
      <p:sp>
        <p:nvSpPr>
          <p:cNvPr id="28" name="Rectangle 27">
            <a:extLst>
              <a:ext uri="{FF2B5EF4-FFF2-40B4-BE49-F238E27FC236}">
                <a16:creationId xmlns:a16="http://schemas.microsoft.com/office/drawing/2014/main" id="{6F374FE2-A92E-C076-6E0B-9B89FAED2755}"/>
              </a:ext>
            </a:extLst>
          </p:cNvPr>
          <p:cNvSpPr/>
          <p:nvPr/>
        </p:nvSpPr>
        <p:spPr>
          <a:xfrm>
            <a:off x="6583871" y="1864005"/>
            <a:ext cx="2285227"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Heading 1</a:t>
            </a:r>
          </a:p>
        </p:txBody>
      </p:sp>
      <p:cxnSp>
        <p:nvCxnSpPr>
          <p:cNvPr id="30" name="Straight Connector 29">
            <a:extLst>
              <a:ext uri="{FF2B5EF4-FFF2-40B4-BE49-F238E27FC236}">
                <a16:creationId xmlns:a16="http://schemas.microsoft.com/office/drawing/2014/main" id="{ABFF7B18-3C3C-A4C1-3A09-D8F3B1391A66}"/>
              </a:ext>
            </a:extLst>
          </p:cNvPr>
          <p:cNvCxnSpPr/>
          <p:nvPr/>
        </p:nvCxnSpPr>
        <p:spPr>
          <a:xfrm>
            <a:off x="7167242" y="2464904"/>
            <a:ext cx="111848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B825E58-22B7-C0D0-D068-1766DB60FAB8}"/>
              </a:ext>
            </a:extLst>
          </p:cNvPr>
          <p:cNvSpPr/>
          <p:nvPr/>
        </p:nvSpPr>
        <p:spPr>
          <a:xfrm>
            <a:off x="4701208" y="2618554"/>
            <a:ext cx="6042991" cy="22284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tx1"/>
                </a:solidFill>
              </a:rPr>
              <a:t>Paragraphs</a:t>
            </a:r>
          </a:p>
          <a:p>
            <a:endParaRPr lang="en-GB" sz="1600" dirty="0">
              <a:solidFill>
                <a:schemeClr val="tx1"/>
              </a:solidFill>
            </a:endParaRPr>
          </a:p>
          <a:p>
            <a:r>
              <a:rPr lang="en-GB" sz="1600" dirty="0">
                <a:solidFill>
                  <a:schemeClr val="tx1"/>
                </a:solidFill>
              </a:rPr>
              <a:t>Services Link</a:t>
            </a:r>
          </a:p>
          <a:p>
            <a:endParaRPr lang="en-GB" sz="1600" dirty="0">
              <a:solidFill>
                <a:schemeClr val="tx1"/>
              </a:solidFill>
            </a:endParaRPr>
          </a:p>
          <a:p>
            <a:endParaRPr lang="en-GB" sz="1600" dirty="0">
              <a:solidFill>
                <a:schemeClr val="tx1"/>
              </a:solidFill>
            </a:endParaRPr>
          </a:p>
        </p:txBody>
      </p:sp>
    </p:spTree>
    <p:extLst>
      <p:ext uri="{BB962C8B-B14F-4D97-AF65-F5344CB8AC3E}">
        <p14:creationId xmlns:p14="http://schemas.microsoft.com/office/powerpoint/2010/main" val="12933960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 name="Frame 27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1" name="Rectangle 28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ame 28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570E6F8-2EDC-26BA-D2B9-A1346F643E44}"/>
              </a:ext>
            </a:extLst>
          </p:cNvPr>
          <p:cNvSpPr>
            <a:spLocks noGrp="1"/>
          </p:cNvSpPr>
          <p:nvPr>
            <p:ph type="title"/>
          </p:nvPr>
        </p:nvSpPr>
        <p:spPr>
          <a:xfrm>
            <a:off x="619541" y="2588416"/>
            <a:ext cx="3246782" cy="1681163"/>
          </a:xfrm>
        </p:spPr>
        <p:txBody>
          <a:bodyPr vert="horz" lIns="91440" tIns="45720" rIns="91440" bIns="45720" rtlCol="0" anchor="b">
            <a:normAutofit/>
          </a:bodyPr>
          <a:lstStyle/>
          <a:p>
            <a:pPr algn="ctr"/>
            <a:r>
              <a:rPr lang="en-US" sz="4800" dirty="0">
                <a:gradFill flip="none" rotWithShape="1">
                  <a:gsLst>
                    <a:gs pos="0">
                      <a:schemeClr val="accent5">
                        <a:alpha val="70000"/>
                      </a:schemeClr>
                    </a:gs>
                    <a:gs pos="100000">
                      <a:schemeClr val="accent1">
                        <a:alpha val="70000"/>
                      </a:schemeClr>
                    </a:gs>
                  </a:gsLst>
                  <a:lin ang="0" scaled="1"/>
                  <a:tileRect/>
                </a:gradFill>
              </a:rPr>
              <a:t>Our Staff</a:t>
            </a:r>
            <a:br>
              <a:rPr lang="en-US" sz="4800" dirty="0">
                <a:gradFill flip="none" rotWithShape="1">
                  <a:gsLst>
                    <a:gs pos="0">
                      <a:schemeClr val="accent5">
                        <a:alpha val="70000"/>
                      </a:schemeClr>
                    </a:gs>
                    <a:gs pos="100000">
                      <a:schemeClr val="accent1">
                        <a:alpha val="70000"/>
                      </a:schemeClr>
                    </a:gs>
                  </a:gsLst>
                  <a:lin ang="0" scaled="1"/>
                  <a:tileRect/>
                </a:gradFill>
              </a:rPr>
            </a:br>
            <a:r>
              <a:rPr lang="en-US" sz="4800" dirty="0">
                <a:gradFill flip="none" rotWithShape="1">
                  <a:gsLst>
                    <a:gs pos="0">
                      <a:schemeClr val="accent5">
                        <a:alpha val="70000"/>
                      </a:schemeClr>
                    </a:gs>
                    <a:gs pos="100000">
                      <a:schemeClr val="accent1">
                        <a:alpha val="70000"/>
                      </a:schemeClr>
                    </a:gs>
                  </a:gsLst>
                  <a:lin ang="0" scaled="1"/>
                  <a:tileRect/>
                </a:gradFill>
              </a:rPr>
              <a:t>1.2</a:t>
            </a:r>
          </a:p>
        </p:txBody>
      </p:sp>
      <p:sp>
        <p:nvSpPr>
          <p:cNvPr id="3" name="Rectangle 2">
            <a:extLst>
              <a:ext uri="{FF2B5EF4-FFF2-40B4-BE49-F238E27FC236}">
                <a16:creationId xmlns:a16="http://schemas.microsoft.com/office/drawing/2014/main" id="{3CDCBF8F-D9C6-9A64-9026-F44516734F14}"/>
              </a:ext>
            </a:extLst>
          </p:cNvPr>
          <p:cNvSpPr/>
          <p:nvPr/>
        </p:nvSpPr>
        <p:spPr>
          <a:xfrm>
            <a:off x="3955774" y="636103"/>
            <a:ext cx="7474225" cy="558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48591614-3657-5040-EAA4-B5783D1E4AF6}"/>
              </a:ext>
            </a:extLst>
          </p:cNvPr>
          <p:cNvCxnSpPr>
            <a:cxnSpLocks/>
          </p:cNvCxnSpPr>
          <p:nvPr/>
        </p:nvCxnSpPr>
        <p:spPr>
          <a:xfrm flipV="1">
            <a:off x="3955774" y="1311965"/>
            <a:ext cx="7474225" cy="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8C96F7-64ED-150D-FE2E-1FE5FBE752E2}"/>
              </a:ext>
            </a:extLst>
          </p:cNvPr>
          <p:cNvCxnSpPr>
            <a:cxnSpLocks/>
          </p:cNvCxnSpPr>
          <p:nvPr/>
        </p:nvCxnSpPr>
        <p:spPr>
          <a:xfrm>
            <a:off x="3955774" y="5310436"/>
            <a:ext cx="7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A6F9DD5-2A5D-2296-95C7-7EE3A88756C4}"/>
              </a:ext>
            </a:extLst>
          </p:cNvPr>
          <p:cNvSpPr txBox="1"/>
          <p:nvPr/>
        </p:nvSpPr>
        <p:spPr>
          <a:xfrm>
            <a:off x="4233405" y="804757"/>
            <a:ext cx="944880" cy="338554"/>
          </a:xfrm>
          <a:prstGeom prst="rect">
            <a:avLst/>
          </a:prstGeom>
          <a:noFill/>
        </p:spPr>
        <p:txBody>
          <a:bodyPr wrap="square" rtlCol="0">
            <a:spAutoFit/>
          </a:bodyPr>
          <a:lstStyle/>
          <a:p>
            <a:r>
              <a:rPr lang="en-GB" sz="1600" dirty="0"/>
              <a:t>Banner</a:t>
            </a:r>
          </a:p>
        </p:txBody>
      </p:sp>
      <p:sp>
        <p:nvSpPr>
          <p:cNvPr id="10" name="Rectangle 9">
            <a:extLst>
              <a:ext uri="{FF2B5EF4-FFF2-40B4-BE49-F238E27FC236}">
                <a16:creationId xmlns:a16="http://schemas.microsoft.com/office/drawing/2014/main" id="{6128D0BD-32EB-1067-4921-DD653764442F}"/>
              </a:ext>
            </a:extLst>
          </p:cNvPr>
          <p:cNvSpPr/>
          <p:nvPr/>
        </p:nvSpPr>
        <p:spPr>
          <a:xfrm>
            <a:off x="7220446" y="789376"/>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12" name="TextBox 11">
            <a:extLst>
              <a:ext uri="{FF2B5EF4-FFF2-40B4-BE49-F238E27FC236}">
                <a16:creationId xmlns:a16="http://schemas.microsoft.com/office/drawing/2014/main" id="{F22606D5-45A4-A632-7024-3866FBD9D1FE}"/>
              </a:ext>
            </a:extLst>
          </p:cNvPr>
          <p:cNvSpPr txBox="1"/>
          <p:nvPr/>
        </p:nvSpPr>
        <p:spPr>
          <a:xfrm>
            <a:off x="4167939" y="1416480"/>
            <a:ext cx="922047" cy="307777"/>
          </a:xfrm>
          <a:prstGeom prst="rect">
            <a:avLst/>
          </a:prstGeom>
          <a:noFill/>
        </p:spPr>
        <p:txBody>
          <a:bodyPr wrap="none" rtlCol="0">
            <a:spAutoFit/>
          </a:bodyPr>
          <a:lstStyle/>
          <a:p>
            <a:r>
              <a:rPr lang="en-GB" sz="1400" dirty="0"/>
              <a:t>About us</a:t>
            </a:r>
          </a:p>
        </p:txBody>
      </p:sp>
      <p:sp>
        <p:nvSpPr>
          <p:cNvPr id="13" name="TextBox 12">
            <a:extLst>
              <a:ext uri="{FF2B5EF4-FFF2-40B4-BE49-F238E27FC236}">
                <a16:creationId xmlns:a16="http://schemas.microsoft.com/office/drawing/2014/main" id="{95B69235-8244-AE21-4360-03D5DD01E094}"/>
              </a:ext>
            </a:extLst>
          </p:cNvPr>
          <p:cNvSpPr txBox="1"/>
          <p:nvPr/>
        </p:nvSpPr>
        <p:spPr>
          <a:xfrm>
            <a:off x="5601098" y="1416480"/>
            <a:ext cx="952505" cy="307777"/>
          </a:xfrm>
          <a:prstGeom prst="rect">
            <a:avLst/>
          </a:prstGeom>
          <a:noFill/>
        </p:spPr>
        <p:txBody>
          <a:bodyPr wrap="square" rtlCol="0">
            <a:spAutoFit/>
          </a:bodyPr>
          <a:lstStyle/>
          <a:p>
            <a:r>
              <a:rPr lang="en-GB" sz="1400" dirty="0"/>
              <a:t>Services</a:t>
            </a:r>
          </a:p>
        </p:txBody>
      </p:sp>
      <p:sp>
        <p:nvSpPr>
          <p:cNvPr id="14" name="TextBox 13">
            <a:extLst>
              <a:ext uri="{FF2B5EF4-FFF2-40B4-BE49-F238E27FC236}">
                <a16:creationId xmlns:a16="http://schemas.microsoft.com/office/drawing/2014/main" id="{1919F311-C64C-5AE4-608D-7BF4CA11C852}"/>
              </a:ext>
            </a:extLst>
          </p:cNvPr>
          <p:cNvSpPr txBox="1"/>
          <p:nvPr/>
        </p:nvSpPr>
        <p:spPr>
          <a:xfrm>
            <a:off x="6840380" y="1411328"/>
            <a:ext cx="1983172" cy="307777"/>
          </a:xfrm>
          <a:prstGeom prst="rect">
            <a:avLst/>
          </a:prstGeom>
          <a:noFill/>
        </p:spPr>
        <p:txBody>
          <a:bodyPr wrap="none" rtlCol="0">
            <a:spAutoFit/>
          </a:bodyPr>
          <a:lstStyle/>
          <a:p>
            <a:r>
              <a:rPr lang="en-GB" sz="1400" dirty="0"/>
              <a:t>Book an Appointment</a:t>
            </a:r>
          </a:p>
        </p:txBody>
      </p:sp>
      <p:sp>
        <p:nvSpPr>
          <p:cNvPr id="16" name="TextBox 15">
            <a:extLst>
              <a:ext uri="{FF2B5EF4-FFF2-40B4-BE49-F238E27FC236}">
                <a16:creationId xmlns:a16="http://schemas.microsoft.com/office/drawing/2014/main" id="{0F83D127-DB5C-4299-6B82-7F76328FF953}"/>
              </a:ext>
            </a:extLst>
          </p:cNvPr>
          <p:cNvSpPr txBox="1"/>
          <p:nvPr/>
        </p:nvSpPr>
        <p:spPr>
          <a:xfrm>
            <a:off x="9114970" y="1421773"/>
            <a:ext cx="1019190" cy="307777"/>
          </a:xfrm>
          <a:prstGeom prst="rect">
            <a:avLst/>
          </a:prstGeom>
          <a:noFill/>
        </p:spPr>
        <p:txBody>
          <a:bodyPr wrap="none" rtlCol="0">
            <a:spAutoFit/>
          </a:bodyPr>
          <a:lstStyle/>
          <a:p>
            <a:r>
              <a:rPr lang="en-GB" sz="1400" dirty="0"/>
              <a:t>Resources</a:t>
            </a:r>
          </a:p>
        </p:txBody>
      </p:sp>
      <p:sp>
        <p:nvSpPr>
          <p:cNvPr id="17" name="TextBox 16">
            <a:extLst>
              <a:ext uri="{FF2B5EF4-FFF2-40B4-BE49-F238E27FC236}">
                <a16:creationId xmlns:a16="http://schemas.microsoft.com/office/drawing/2014/main" id="{D0DE6AF9-65B4-B3E1-43A4-A895B3F8B90C}"/>
              </a:ext>
            </a:extLst>
          </p:cNvPr>
          <p:cNvSpPr txBox="1"/>
          <p:nvPr/>
        </p:nvSpPr>
        <p:spPr>
          <a:xfrm>
            <a:off x="10337857" y="1421772"/>
            <a:ext cx="823687" cy="307777"/>
          </a:xfrm>
          <a:prstGeom prst="rect">
            <a:avLst/>
          </a:prstGeom>
          <a:noFill/>
        </p:spPr>
        <p:txBody>
          <a:bodyPr wrap="none" rtlCol="0">
            <a:spAutoFit/>
          </a:bodyPr>
          <a:lstStyle/>
          <a:p>
            <a:r>
              <a:rPr lang="en-GB" sz="1400" dirty="0"/>
              <a:t>Contact</a:t>
            </a:r>
          </a:p>
        </p:txBody>
      </p:sp>
      <p:sp>
        <p:nvSpPr>
          <p:cNvPr id="18" name="Rectangle 17">
            <a:extLst>
              <a:ext uri="{FF2B5EF4-FFF2-40B4-BE49-F238E27FC236}">
                <a16:creationId xmlns:a16="http://schemas.microsoft.com/office/drawing/2014/main" id="{8A328EBF-EF50-FDCF-F6BE-A45ADC7BE8B9}"/>
              </a:ext>
            </a:extLst>
          </p:cNvPr>
          <p:cNvSpPr/>
          <p:nvPr/>
        </p:nvSpPr>
        <p:spPr>
          <a:xfrm>
            <a:off x="4156522" y="5598519"/>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20" name="TextBox 19">
            <a:extLst>
              <a:ext uri="{FF2B5EF4-FFF2-40B4-BE49-F238E27FC236}">
                <a16:creationId xmlns:a16="http://schemas.microsoft.com/office/drawing/2014/main" id="{FAA87912-A0CC-BC2F-00AA-7967540E94E6}"/>
              </a:ext>
            </a:extLst>
          </p:cNvPr>
          <p:cNvSpPr txBox="1"/>
          <p:nvPr/>
        </p:nvSpPr>
        <p:spPr>
          <a:xfrm>
            <a:off x="9516580" y="804757"/>
            <a:ext cx="1855701" cy="338554"/>
          </a:xfrm>
          <a:prstGeom prst="rect">
            <a:avLst/>
          </a:prstGeom>
          <a:noFill/>
        </p:spPr>
        <p:txBody>
          <a:bodyPr wrap="none" rtlCol="0">
            <a:spAutoFit/>
          </a:bodyPr>
          <a:lstStyle/>
          <a:p>
            <a:r>
              <a:rPr lang="en-GB" sz="1600" dirty="0"/>
              <a:t>24-7 Support Line</a:t>
            </a:r>
          </a:p>
        </p:txBody>
      </p:sp>
      <p:sp>
        <p:nvSpPr>
          <p:cNvPr id="21" name="TextBox 20">
            <a:extLst>
              <a:ext uri="{FF2B5EF4-FFF2-40B4-BE49-F238E27FC236}">
                <a16:creationId xmlns:a16="http://schemas.microsoft.com/office/drawing/2014/main" id="{83E551E7-3DDF-EF8F-29D8-3B01AF49150F}"/>
              </a:ext>
            </a:extLst>
          </p:cNvPr>
          <p:cNvSpPr txBox="1"/>
          <p:nvPr/>
        </p:nvSpPr>
        <p:spPr>
          <a:xfrm>
            <a:off x="5243543" y="5366280"/>
            <a:ext cx="1444370" cy="830997"/>
          </a:xfrm>
          <a:prstGeom prst="rect">
            <a:avLst/>
          </a:prstGeom>
          <a:noFill/>
        </p:spPr>
        <p:txBody>
          <a:bodyPr wrap="square" rtlCol="0">
            <a:spAutoFit/>
          </a:bodyPr>
          <a:lstStyle/>
          <a:p>
            <a:r>
              <a:rPr lang="en-GB" sz="1200" dirty="0"/>
              <a:t>Hospital Location</a:t>
            </a:r>
          </a:p>
          <a:p>
            <a:endParaRPr lang="en-GB" sz="1200" dirty="0"/>
          </a:p>
          <a:p>
            <a:r>
              <a:rPr lang="en-GB" sz="1200" dirty="0"/>
              <a:t>Location</a:t>
            </a:r>
          </a:p>
          <a:p>
            <a:r>
              <a:rPr lang="en-GB" sz="1200" dirty="0"/>
              <a:t>24-7 Support Line</a:t>
            </a:r>
          </a:p>
        </p:txBody>
      </p:sp>
      <p:sp>
        <p:nvSpPr>
          <p:cNvPr id="22" name="TextBox 21">
            <a:extLst>
              <a:ext uri="{FF2B5EF4-FFF2-40B4-BE49-F238E27FC236}">
                <a16:creationId xmlns:a16="http://schemas.microsoft.com/office/drawing/2014/main" id="{0C102717-22E4-ACAD-55F6-511BDE68AD3E}"/>
              </a:ext>
            </a:extLst>
          </p:cNvPr>
          <p:cNvSpPr txBox="1"/>
          <p:nvPr/>
        </p:nvSpPr>
        <p:spPr>
          <a:xfrm>
            <a:off x="6830054" y="5366280"/>
            <a:ext cx="1792863" cy="830997"/>
          </a:xfrm>
          <a:prstGeom prst="rect">
            <a:avLst/>
          </a:prstGeom>
          <a:noFill/>
        </p:spPr>
        <p:txBody>
          <a:bodyPr wrap="square" rtlCol="0">
            <a:spAutoFit/>
          </a:bodyPr>
          <a:lstStyle/>
          <a:p>
            <a:r>
              <a:rPr lang="en-GB" sz="1200" dirty="0"/>
              <a:t>About Us</a:t>
            </a:r>
          </a:p>
          <a:p>
            <a:endParaRPr lang="en-GB" sz="1200" dirty="0"/>
          </a:p>
          <a:p>
            <a:r>
              <a:rPr lang="en-GB" sz="1200" dirty="0"/>
              <a:t>Our History and Values</a:t>
            </a:r>
          </a:p>
          <a:p>
            <a:r>
              <a:rPr lang="en-GB" sz="1200" dirty="0"/>
              <a:t>Our Team</a:t>
            </a:r>
          </a:p>
        </p:txBody>
      </p:sp>
      <p:sp>
        <p:nvSpPr>
          <p:cNvPr id="26" name="TextBox 25">
            <a:extLst>
              <a:ext uri="{FF2B5EF4-FFF2-40B4-BE49-F238E27FC236}">
                <a16:creationId xmlns:a16="http://schemas.microsoft.com/office/drawing/2014/main" id="{B30AF85D-A00E-81B2-00CD-BC4585C6365E}"/>
              </a:ext>
            </a:extLst>
          </p:cNvPr>
          <p:cNvSpPr txBox="1"/>
          <p:nvPr/>
        </p:nvSpPr>
        <p:spPr>
          <a:xfrm>
            <a:off x="8823552" y="5350667"/>
            <a:ext cx="974035" cy="830997"/>
          </a:xfrm>
          <a:prstGeom prst="rect">
            <a:avLst/>
          </a:prstGeom>
          <a:noFill/>
        </p:spPr>
        <p:txBody>
          <a:bodyPr wrap="square" rtlCol="0">
            <a:spAutoFit/>
          </a:bodyPr>
          <a:lstStyle/>
          <a:p>
            <a:r>
              <a:rPr lang="en-GB" sz="1200" dirty="0"/>
              <a:t>Services</a:t>
            </a:r>
          </a:p>
          <a:p>
            <a:endParaRPr lang="en-GB" sz="1200" dirty="0"/>
          </a:p>
          <a:p>
            <a:r>
              <a:rPr lang="en-GB" sz="1200" dirty="0"/>
              <a:t>List of Services</a:t>
            </a:r>
          </a:p>
        </p:txBody>
      </p:sp>
      <p:sp>
        <p:nvSpPr>
          <p:cNvPr id="27" name="TextBox 26">
            <a:extLst>
              <a:ext uri="{FF2B5EF4-FFF2-40B4-BE49-F238E27FC236}">
                <a16:creationId xmlns:a16="http://schemas.microsoft.com/office/drawing/2014/main" id="{DFAF5261-EA62-05D8-B330-571F2A559965}"/>
              </a:ext>
            </a:extLst>
          </p:cNvPr>
          <p:cNvSpPr txBox="1"/>
          <p:nvPr/>
        </p:nvSpPr>
        <p:spPr>
          <a:xfrm>
            <a:off x="9998222" y="5366280"/>
            <a:ext cx="1120820" cy="646331"/>
          </a:xfrm>
          <a:prstGeom prst="rect">
            <a:avLst/>
          </a:prstGeom>
          <a:noFill/>
        </p:spPr>
        <p:txBody>
          <a:bodyPr wrap="none" rtlCol="0">
            <a:spAutoFit/>
          </a:bodyPr>
          <a:lstStyle/>
          <a:p>
            <a:r>
              <a:rPr lang="en-GB" sz="1200" dirty="0"/>
              <a:t>Appointment</a:t>
            </a:r>
          </a:p>
          <a:p>
            <a:r>
              <a:rPr lang="en-GB" sz="1200" dirty="0"/>
              <a:t>Resources</a:t>
            </a:r>
          </a:p>
          <a:p>
            <a:r>
              <a:rPr lang="en-GB" sz="1200" dirty="0"/>
              <a:t>Contact</a:t>
            </a:r>
          </a:p>
        </p:txBody>
      </p:sp>
      <p:sp>
        <p:nvSpPr>
          <p:cNvPr id="28" name="Rectangle 27">
            <a:extLst>
              <a:ext uri="{FF2B5EF4-FFF2-40B4-BE49-F238E27FC236}">
                <a16:creationId xmlns:a16="http://schemas.microsoft.com/office/drawing/2014/main" id="{6F374FE2-A92E-C076-6E0B-9B89FAED2755}"/>
              </a:ext>
            </a:extLst>
          </p:cNvPr>
          <p:cNvSpPr/>
          <p:nvPr/>
        </p:nvSpPr>
        <p:spPr>
          <a:xfrm>
            <a:off x="6583871" y="1864005"/>
            <a:ext cx="2285227"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Heading 1</a:t>
            </a:r>
          </a:p>
        </p:txBody>
      </p:sp>
      <p:cxnSp>
        <p:nvCxnSpPr>
          <p:cNvPr id="30" name="Straight Connector 29">
            <a:extLst>
              <a:ext uri="{FF2B5EF4-FFF2-40B4-BE49-F238E27FC236}">
                <a16:creationId xmlns:a16="http://schemas.microsoft.com/office/drawing/2014/main" id="{ABFF7B18-3C3C-A4C1-3A09-D8F3B1391A66}"/>
              </a:ext>
            </a:extLst>
          </p:cNvPr>
          <p:cNvCxnSpPr/>
          <p:nvPr/>
        </p:nvCxnSpPr>
        <p:spPr>
          <a:xfrm>
            <a:off x="7167242" y="2464904"/>
            <a:ext cx="111848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B825E58-22B7-C0D0-D068-1766DB60FAB8}"/>
              </a:ext>
            </a:extLst>
          </p:cNvPr>
          <p:cNvSpPr/>
          <p:nvPr/>
        </p:nvSpPr>
        <p:spPr>
          <a:xfrm>
            <a:off x="4701208" y="2618554"/>
            <a:ext cx="6042991" cy="1262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tx1"/>
                </a:solidFill>
              </a:rPr>
              <a:t>Paragraph</a:t>
            </a:r>
          </a:p>
          <a:p>
            <a:endParaRPr lang="en-GB" sz="1600" dirty="0">
              <a:solidFill>
                <a:schemeClr val="tx1"/>
              </a:solidFill>
            </a:endParaRPr>
          </a:p>
          <a:p>
            <a:r>
              <a:rPr lang="en-GB" sz="1600" dirty="0">
                <a:solidFill>
                  <a:schemeClr val="tx1"/>
                </a:solidFill>
              </a:rPr>
              <a:t>Services Link</a:t>
            </a:r>
          </a:p>
          <a:p>
            <a:endParaRPr lang="en-GB" sz="1600" dirty="0">
              <a:solidFill>
                <a:schemeClr val="tx1"/>
              </a:solidFill>
            </a:endParaRPr>
          </a:p>
          <a:p>
            <a:r>
              <a:rPr lang="en-GB" sz="1600" dirty="0">
                <a:solidFill>
                  <a:schemeClr val="tx1"/>
                </a:solidFill>
              </a:rPr>
              <a:t>List of Staff Members</a:t>
            </a:r>
          </a:p>
          <a:p>
            <a:endParaRPr lang="en-GB" sz="1600" dirty="0">
              <a:solidFill>
                <a:schemeClr val="tx1"/>
              </a:solidFill>
            </a:endParaRPr>
          </a:p>
          <a:p>
            <a:endParaRPr lang="en-GB" sz="1600" dirty="0">
              <a:solidFill>
                <a:schemeClr val="tx1"/>
              </a:solidFill>
            </a:endParaRPr>
          </a:p>
        </p:txBody>
      </p:sp>
      <p:sp>
        <p:nvSpPr>
          <p:cNvPr id="2" name="Rectangle 1">
            <a:extLst>
              <a:ext uri="{FF2B5EF4-FFF2-40B4-BE49-F238E27FC236}">
                <a16:creationId xmlns:a16="http://schemas.microsoft.com/office/drawing/2014/main" id="{BBAA7E54-673B-1EB9-6004-D9B81370A4FE}"/>
              </a:ext>
            </a:extLst>
          </p:cNvPr>
          <p:cNvSpPr/>
          <p:nvPr/>
        </p:nvSpPr>
        <p:spPr>
          <a:xfrm>
            <a:off x="4701207" y="3976842"/>
            <a:ext cx="6042991" cy="12297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Image</a:t>
            </a:r>
          </a:p>
          <a:p>
            <a:pPr algn="ctr"/>
            <a:endParaRPr lang="en-GB" sz="1600" dirty="0">
              <a:solidFill>
                <a:schemeClr val="tx1"/>
              </a:solidFill>
            </a:endParaRPr>
          </a:p>
          <a:p>
            <a:pPr algn="ctr"/>
            <a:endParaRPr lang="en-GB" sz="1600" dirty="0">
              <a:solidFill>
                <a:schemeClr val="tx1"/>
              </a:solidFill>
            </a:endParaRPr>
          </a:p>
        </p:txBody>
      </p:sp>
      <p:cxnSp>
        <p:nvCxnSpPr>
          <p:cNvPr id="7" name="Straight Connector 6">
            <a:extLst>
              <a:ext uri="{FF2B5EF4-FFF2-40B4-BE49-F238E27FC236}">
                <a16:creationId xmlns:a16="http://schemas.microsoft.com/office/drawing/2014/main" id="{A36CFC39-E70F-8D41-D3D2-22503B4E9DF4}"/>
              </a:ext>
            </a:extLst>
          </p:cNvPr>
          <p:cNvCxnSpPr>
            <a:cxnSpLocks/>
          </p:cNvCxnSpPr>
          <p:nvPr/>
        </p:nvCxnSpPr>
        <p:spPr>
          <a:xfrm>
            <a:off x="4701207" y="3980880"/>
            <a:ext cx="6042991" cy="1225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65DA1E-CE41-A945-1B28-0C45BF40F540}"/>
              </a:ext>
            </a:extLst>
          </p:cNvPr>
          <p:cNvCxnSpPr>
            <a:cxnSpLocks/>
          </p:cNvCxnSpPr>
          <p:nvPr/>
        </p:nvCxnSpPr>
        <p:spPr>
          <a:xfrm flipV="1">
            <a:off x="4701207" y="3980880"/>
            <a:ext cx="6042991" cy="12257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0597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 name="Frame 27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1" name="Rectangle 28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ame 28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570E6F8-2EDC-26BA-D2B9-A1346F643E44}"/>
              </a:ext>
            </a:extLst>
          </p:cNvPr>
          <p:cNvSpPr>
            <a:spLocks noGrp="1"/>
          </p:cNvSpPr>
          <p:nvPr>
            <p:ph type="title"/>
          </p:nvPr>
        </p:nvSpPr>
        <p:spPr>
          <a:xfrm>
            <a:off x="619541" y="2588416"/>
            <a:ext cx="3246782" cy="1681163"/>
          </a:xfrm>
        </p:spPr>
        <p:txBody>
          <a:bodyPr vert="horz" lIns="91440" tIns="45720" rIns="91440" bIns="45720" rtlCol="0" anchor="b">
            <a:normAutofit/>
          </a:bodyPr>
          <a:lstStyle/>
          <a:p>
            <a:pPr algn="ctr"/>
            <a:r>
              <a:rPr lang="en-US" sz="4800" dirty="0">
                <a:gradFill flip="none" rotWithShape="1">
                  <a:gsLst>
                    <a:gs pos="0">
                      <a:schemeClr val="accent5">
                        <a:alpha val="70000"/>
                      </a:schemeClr>
                    </a:gs>
                    <a:gs pos="100000">
                      <a:schemeClr val="accent1">
                        <a:alpha val="70000"/>
                      </a:schemeClr>
                    </a:gs>
                  </a:gsLst>
                  <a:lin ang="0" scaled="1"/>
                  <a:tileRect/>
                </a:gradFill>
              </a:rPr>
              <a:t>Services</a:t>
            </a:r>
            <a:br>
              <a:rPr lang="en-US" sz="4800" dirty="0">
                <a:gradFill flip="none" rotWithShape="1">
                  <a:gsLst>
                    <a:gs pos="0">
                      <a:schemeClr val="accent5">
                        <a:alpha val="70000"/>
                      </a:schemeClr>
                    </a:gs>
                    <a:gs pos="100000">
                      <a:schemeClr val="accent1">
                        <a:alpha val="70000"/>
                      </a:schemeClr>
                    </a:gs>
                  </a:gsLst>
                  <a:lin ang="0" scaled="1"/>
                  <a:tileRect/>
                </a:gradFill>
              </a:rPr>
            </a:br>
            <a:r>
              <a:rPr lang="en-US" sz="4800" dirty="0">
                <a:gradFill flip="none" rotWithShape="1">
                  <a:gsLst>
                    <a:gs pos="0">
                      <a:schemeClr val="accent5">
                        <a:alpha val="70000"/>
                      </a:schemeClr>
                    </a:gs>
                    <a:gs pos="100000">
                      <a:schemeClr val="accent1">
                        <a:alpha val="70000"/>
                      </a:schemeClr>
                    </a:gs>
                  </a:gsLst>
                  <a:lin ang="0" scaled="1"/>
                  <a:tileRect/>
                </a:gradFill>
              </a:rPr>
              <a:t>2.0</a:t>
            </a:r>
          </a:p>
        </p:txBody>
      </p:sp>
      <p:sp>
        <p:nvSpPr>
          <p:cNvPr id="3" name="Rectangle 2">
            <a:extLst>
              <a:ext uri="{FF2B5EF4-FFF2-40B4-BE49-F238E27FC236}">
                <a16:creationId xmlns:a16="http://schemas.microsoft.com/office/drawing/2014/main" id="{3CDCBF8F-D9C6-9A64-9026-F44516734F14}"/>
              </a:ext>
            </a:extLst>
          </p:cNvPr>
          <p:cNvSpPr/>
          <p:nvPr/>
        </p:nvSpPr>
        <p:spPr>
          <a:xfrm>
            <a:off x="3955774" y="636103"/>
            <a:ext cx="7474225" cy="558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48591614-3657-5040-EAA4-B5783D1E4AF6}"/>
              </a:ext>
            </a:extLst>
          </p:cNvPr>
          <p:cNvCxnSpPr>
            <a:cxnSpLocks/>
          </p:cNvCxnSpPr>
          <p:nvPr/>
        </p:nvCxnSpPr>
        <p:spPr>
          <a:xfrm flipV="1">
            <a:off x="3955774" y="1311965"/>
            <a:ext cx="7474225" cy="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8C96F7-64ED-150D-FE2E-1FE5FBE752E2}"/>
              </a:ext>
            </a:extLst>
          </p:cNvPr>
          <p:cNvCxnSpPr>
            <a:cxnSpLocks/>
          </p:cNvCxnSpPr>
          <p:nvPr/>
        </p:nvCxnSpPr>
        <p:spPr>
          <a:xfrm>
            <a:off x="3955774" y="5310436"/>
            <a:ext cx="7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A6F9DD5-2A5D-2296-95C7-7EE3A88756C4}"/>
              </a:ext>
            </a:extLst>
          </p:cNvPr>
          <p:cNvSpPr txBox="1"/>
          <p:nvPr/>
        </p:nvSpPr>
        <p:spPr>
          <a:xfrm>
            <a:off x="4233405" y="804757"/>
            <a:ext cx="944880" cy="338554"/>
          </a:xfrm>
          <a:prstGeom prst="rect">
            <a:avLst/>
          </a:prstGeom>
          <a:noFill/>
        </p:spPr>
        <p:txBody>
          <a:bodyPr wrap="square" rtlCol="0">
            <a:spAutoFit/>
          </a:bodyPr>
          <a:lstStyle/>
          <a:p>
            <a:r>
              <a:rPr lang="en-GB" sz="1600" dirty="0"/>
              <a:t>Banner</a:t>
            </a:r>
          </a:p>
        </p:txBody>
      </p:sp>
      <p:sp>
        <p:nvSpPr>
          <p:cNvPr id="10" name="Rectangle 9">
            <a:extLst>
              <a:ext uri="{FF2B5EF4-FFF2-40B4-BE49-F238E27FC236}">
                <a16:creationId xmlns:a16="http://schemas.microsoft.com/office/drawing/2014/main" id="{6128D0BD-32EB-1067-4921-DD653764442F}"/>
              </a:ext>
            </a:extLst>
          </p:cNvPr>
          <p:cNvSpPr/>
          <p:nvPr/>
        </p:nvSpPr>
        <p:spPr>
          <a:xfrm>
            <a:off x="7220446" y="789376"/>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12" name="TextBox 11">
            <a:extLst>
              <a:ext uri="{FF2B5EF4-FFF2-40B4-BE49-F238E27FC236}">
                <a16:creationId xmlns:a16="http://schemas.microsoft.com/office/drawing/2014/main" id="{F22606D5-45A4-A632-7024-3866FBD9D1FE}"/>
              </a:ext>
            </a:extLst>
          </p:cNvPr>
          <p:cNvSpPr txBox="1"/>
          <p:nvPr/>
        </p:nvSpPr>
        <p:spPr>
          <a:xfrm>
            <a:off x="4167939" y="1416480"/>
            <a:ext cx="922047" cy="307777"/>
          </a:xfrm>
          <a:prstGeom prst="rect">
            <a:avLst/>
          </a:prstGeom>
          <a:noFill/>
        </p:spPr>
        <p:txBody>
          <a:bodyPr wrap="none" rtlCol="0">
            <a:spAutoFit/>
          </a:bodyPr>
          <a:lstStyle/>
          <a:p>
            <a:r>
              <a:rPr lang="en-GB" sz="1400" dirty="0"/>
              <a:t>About us</a:t>
            </a:r>
          </a:p>
        </p:txBody>
      </p:sp>
      <p:sp>
        <p:nvSpPr>
          <p:cNvPr id="13" name="TextBox 12">
            <a:extLst>
              <a:ext uri="{FF2B5EF4-FFF2-40B4-BE49-F238E27FC236}">
                <a16:creationId xmlns:a16="http://schemas.microsoft.com/office/drawing/2014/main" id="{95B69235-8244-AE21-4360-03D5DD01E094}"/>
              </a:ext>
            </a:extLst>
          </p:cNvPr>
          <p:cNvSpPr txBox="1"/>
          <p:nvPr/>
        </p:nvSpPr>
        <p:spPr>
          <a:xfrm>
            <a:off x="5601098" y="1416480"/>
            <a:ext cx="952505" cy="307777"/>
          </a:xfrm>
          <a:prstGeom prst="rect">
            <a:avLst/>
          </a:prstGeom>
          <a:noFill/>
        </p:spPr>
        <p:txBody>
          <a:bodyPr wrap="square" rtlCol="0">
            <a:spAutoFit/>
          </a:bodyPr>
          <a:lstStyle/>
          <a:p>
            <a:r>
              <a:rPr lang="en-GB" sz="1400" dirty="0"/>
              <a:t>Services</a:t>
            </a:r>
          </a:p>
        </p:txBody>
      </p:sp>
      <p:sp>
        <p:nvSpPr>
          <p:cNvPr id="14" name="TextBox 13">
            <a:extLst>
              <a:ext uri="{FF2B5EF4-FFF2-40B4-BE49-F238E27FC236}">
                <a16:creationId xmlns:a16="http://schemas.microsoft.com/office/drawing/2014/main" id="{1919F311-C64C-5AE4-608D-7BF4CA11C852}"/>
              </a:ext>
            </a:extLst>
          </p:cNvPr>
          <p:cNvSpPr txBox="1"/>
          <p:nvPr/>
        </p:nvSpPr>
        <p:spPr>
          <a:xfrm>
            <a:off x="6840380" y="1411328"/>
            <a:ext cx="1983172" cy="307777"/>
          </a:xfrm>
          <a:prstGeom prst="rect">
            <a:avLst/>
          </a:prstGeom>
          <a:noFill/>
        </p:spPr>
        <p:txBody>
          <a:bodyPr wrap="none" rtlCol="0">
            <a:spAutoFit/>
          </a:bodyPr>
          <a:lstStyle/>
          <a:p>
            <a:r>
              <a:rPr lang="en-GB" sz="1400" dirty="0"/>
              <a:t>Book an Appointment</a:t>
            </a:r>
          </a:p>
        </p:txBody>
      </p:sp>
      <p:sp>
        <p:nvSpPr>
          <p:cNvPr id="16" name="TextBox 15">
            <a:extLst>
              <a:ext uri="{FF2B5EF4-FFF2-40B4-BE49-F238E27FC236}">
                <a16:creationId xmlns:a16="http://schemas.microsoft.com/office/drawing/2014/main" id="{0F83D127-DB5C-4299-6B82-7F76328FF953}"/>
              </a:ext>
            </a:extLst>
          </p:cNvPr>
          <p:cNvSpPr txBox="1"/>
          <p:nvPr/>
        </p:nvSpPr>
        <p:spPr>
          <a:xfrm>
            <a:off x="9114970" y="1421773"/>
            <a:ext cx="1019190" cy="307777"/>
          </a:xfrm>
          <a:prstGeom prst="rect">
            <a:avLst/>
          </a:prstGeom>
          <a:noFill/>
        </p:spPr>
        <p:txBody>
          <a:bodyPr wrap="none" rtlCol="0">
            <a:spAutoFit/>
          </a:bodyPr>
          <a:lstStyle/>
          <a:p>
            <a:r>
              <a:rPr lang="en-GB" sz="1400" dirty="0"/>
              <a:t>Resources</a:t>
            </a:r>
          </a:p>
        </p:txBody>
      </p:sp>
      <p:sp>
        <p:nvSpPr>
          <p:cNvPr id="17" name="TextBox 16">
            <a:extLst>
              <a:ext uri="{FF2B5EF4-FFF2-40B4-BE49-F238E27FC236}">
                <a16:creationId xmlns:a16="http://schemas.microsoft.com/office/drawing/2014/main" id="{D0DE6AF9-65B4-B3E1-43A4-A895B3F8B90C}"/>
              </a:ext>
            </a:extLst>
          </p:cNvPr>
          <p:cNvSpPr txBox="1"/>
          <p:nvPr/>
        </p:nvSpPr>
        <p:spPr>
          <a:xfrm>
            <a:off x="10337857" y="1421772"/>
            <a:ext cx="823687" cy="307777"/>
          </a:xfrm>
          <a:prstGeom prst="rect">
            <a:avLst/>
          </a:prstGeom>
          <a:noFill/>
        </p:spPr>
        <p:txBody>
          <a:bodyPr wrap="none" rtlCol="0">
            <a:spAutoFit/>
          </a:bodyPr>
          <a:lstStyle/>
          <a:p>
            <a:r>
              <a:rPr lang="en-GB" sz="1400" dirty="0"/>
              <a:t>Contact</a:t>
            </a:r>
          </a:p>
        </p:txBody>
      </p:sp>
      <p:sp>
        <p:nvSpPr>
          <p:cNvPr id="18" name="Rectangle 17">
            <a:extLst>
              <a:ext uri="{FF2B5EF4-FFF2-40B4-BE49-F238E27FC236}">
                <a16:creationId xmlns:a16="http://schemas.microsoft.com/office/drawing/2014/main" id="{8A328EBF-EF50-FDCF-F6BE-A45ADC7BE8B9}"/>
              </a:ext>
            </a:extLst>
          </p:cNvPr>
          <p:cNvSpPr/>
          <p:nvPr/>
        </p:nvSpPr>
        <p:spPr>
          <a:xfrm>
            <a:off x="4156522" y="5598519"/>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20" name="TextBox 19">
            <a:extLst>
              <a:ext uri="{FF2B5EF4-FFF2-40B4-BE49-F238E27FC236}">
                <a16:creationId xmlns:a16="http://schemas.microsoft.com/office/drawing/2014/main" id="{FAA87912-A0CC-BC2F-00AA-7967540E94E6}"/>
              </a:ext>
            </a:extLst>
          </p:cNvPr>
          <p:cNvSpPr txBox="1"/>
          <p:nvPr/>
        </p:nvSpPr>
        <p:spPr>
          <a:xfrm>
            <a:off x="9516580" y="804757"/>
            <a:ext cx="1855701" cy="338554"/>
          </a:xfrm>
          <a:prstGeom prst="rect">
            <a:avLst/>
          </a:prstGeom>
          <a:noFill/>
        </p:spPr>
        <p:txBody>
          <a:bodyPr wrap="none" rtlCol="0">
            <a:spAutoFit/>
          </a:bodyPr>
          <a:lstStyle/>
          <a:p>
            <a:r>
              <a:rPr lang="en-GB" sz="1600" dirty="0"/>
              <a:t>24-7 Support Line</a:t>
            </a:r>
          </a:p>
        </p:txBody>
      </p:sp>
      <p:sp>
        <p:nvSpPr>
          <p:cNvPr id="21" name="TextBox 20">
            <a:extLst>
              <a:ext uri="{FF2B5EF4-FFF2-40B4-BE49-F238E27FC236}">
                <a16:creationId xmlns:a16="http://schemas.microsoft.com/office/drawing/2014/main" id="{83E551E7-3DDF-EF8F-29D8-3B01AF49150F}"/>
              </a:ext>
            </a:extLst>
          </p:cNvPr>
          <p:cNvSpPr txBox="1"/>
          <p:nvPr/>
        </p:nvSpPr>
        <p:spPr>
          <a:xfrm>
            <a:off x="5243543" y="5366280"/>
            <a:ext cx="1444370" cy="830997"/>
          </a:xfrm>
          <a:prstGeom prst="rect">
            <a:avLst/>
          </a:prstGeom>
          <a:noFill/>
        </p:spPr>
        <p:txBody>
          <a:bodyPr wrap="square" rtlCol="0">
            <a:spAutoFit/>
          </a:bodyPr>
          <a:lstStyle/>
          <a:p>
            <a:r>
              <a:rPr lang="en-GB" sz="1200" dirty="0"/>
              <a:t>Hospital Location</a:t>
            </a:r>
          </a:p>
          <a:p>
            <a:endParaRPr lang="en-GB" sz="1200" dirty="0"/>
          </a:p>
          <a:p>
            <a:r>
              <a:rPr lang="en-GB" sz="1200" dirty="0"/>
              <a:t>Location</a:t>
            </a:r>
          </a:p>
          <a:p>
            <a:r>
              <a:rPr lang="en-GB" sz="1200" dirty="0"/>
              <a:t>24-7 Support Line</a:t>
            </a:r>
          </a:p>
        </p:txBody>
      </p:sp>
      <p:sp>
        <p:nvSpPr>
          <p:cNvPr id="22" name="TextBox 21">
            <a:extLst>
              <a:ext uri="{FF2B5EF4-FFF2-40B4-BE49-F238E27FC236}">
                <a16:creationId xmlns:a16="http://schemas.microsoft.com/office/drawing/2014/main" id="{0C102717-22E4-ACAD-55F6-511BDE68AD3E}"/>
              </a:ext>
            </a:extLst>
          </p:cNvPr>
          <p:cNvSpPr txBox="1"/>
          <p:nvPr/>
        </p:nvSpPr>
        <p:spPr>
          <a:xfrm>
            <a:off x="6830054" y="5366280"/>
            <a:ext cx="1792863" cy="830997"/>
          </a:xfrm>
          <a:prstGeom prst="rect">
            <a:avLst/>
          </a:prstGeom>
          <a:noFill/>
        </p:spPr>
        <p:txBody>
          <a:bodyPr wrap="square" rtlCol="0">
            <a:spAutoFit/>
          </a:bodyPr>
          <a:lstStyle/>
          <a:p>
            <a:r>
              <a:rPr lang="en-GB" sz="1200" dirty="0"/>
              <a:t>About Us</a:t>
            </a:r>
          </a:p>
          <a:p>
            <a:endParaRPr lang="en-GB" sz="1200" dirty="0"/>
          </a:p>
          <a:p>
            <a:r>
              <a:rPr lang="en-GB" sz="1200" dirty="0"/>
              <a:t>Our History and Values</a:t>
            </a:r>
          </a:p>
          <a:p>
            <a:r>
              <a:rPr lang="en-GB" sz="1200" dirty="0"/>
              <a:t>Our Team</a:t>
            </a:r>
          </a:p>
        </p:txBody>
      </p:sp>
      <p:sp>
        <p:nvSpPr>
          <p:cNvPr id="26" name="TextBox 25">
            <a:extLst>
              <a:ext uri="{FF2B5EF4-FFF2-40B4-BE49-F238E27FC236}">
                <a16:creationId xmlns:a16="http://schemas.microsoft.com/office/drawing/2014/main" id="{B30AF85D-A00E-81B2-00CD-BC4585C6365E}"/>
              </a:ext>
            </a:extLst>
          </p:cNvPr>
          <p:cNvSpPr txBox="1"/>
          <p:nvPr/>
        </p:nvSpPr>
        <p:spPr>
          <a:xfrm>
            <a:off x="8823552" y="5350667"/>
            <a:ext cx="974035" cy="830997"/>
          </a:xfrm>
          <a:prstGeom prst="rect">
            <a:avLst/>
          </a:prstGeom>
          <a:noFill/>
        </p:spPr>
        <p:txBody>
          <a:bodyPr wrap="square" rtlCol="0">
            <a:spAutoFit/>
          </a:bodyPr>
          <a:lstStyle/>
          <a:p>
            <a:r>
              <a:rPr lang="en-GB" sz="1200" dirty="0"/>
              <a:t>Services</a:t>
            </a:r>
          </a:p>
          <a:p>
            <a:endParaRPr lang="en-GB" sz="1200" dirty="0"/>
          </a:p>
          <a:p>
            <a:r>
              <a:rPr lang="en-GB" sz="1200" dirty="0"/>
              <a:t>List of Services</a:t>
            </a:r>
          </a:p>
        </p:txBody>
      </p:sp>
      <p:sp>
        <p:nvSpPr>
          <p:cNvPr id="27" name="TextBox 26">
            <a:extLst>
              <a:ext uri="{FF2B5EF4-FFF2-40B4-BE49-F238E27FC236}">
                <a16:creationId xmlns:a16="http://schemas.microsoft.com/office/drawing/2014/main" id="{DFAF5261-EA62-05D8-B330-571F2A559965}"/>
              </a:ext>
            </a:extLst>
          </p:cNvPr>
          <p:cNvSpPr txBox="1"/>
          <p:nvPr/>
        </p:nvSpPr>
        <p:spPr>
          <a:xfrm>
            <a:off x="9998222" y="5366280"/>
            <a:ext cx="1120820" cy="646331"/>
          </a:xfrm>
          <a:prstGeom prst="rect">
            <a:avLst/>
          </a:prstGeom>
          <a:noFill/>
        </p:spPr>
        <p:txBody>
          <a:bodyPr wrap="none" rtlCol="0">
            <a:spAutoFit/>
          </a:bodyPr>
          <a:lstStyle/>
          <a:p>
            <a:r>
              <a:rPr lang="en-GB" sz="1200" dirty="0"/>
              <a:t>Appointment</a:t>
            </a:r>
          </a:p>
          <a:p>
            <a:r>
              <a:rPr lang="en-GB" sz="1200" dirty="0"/>
              <a:t>Resources</a:t>
            </a:r>
          </a:p>
          <a:p>
            <a:r>
              <a:rPr lang="en-GB" sz="1200" dirty="0"/>
              <a:t>Contact</a:t>
            </a:r>
          </a:p>
        </p:txBody>
      </p:sp>
      <p:sp>
        <p:nvSpPr>
          <p:cNvPr id="28" name="Rectangle 27">
            <a:extLst>
              <a:ext uri="{FF2B5EF4-FFF2-40B4-BE49-F238E27FC236}">
                <a16:creationId xmlns:a16="http://schemas.microsoft.com/office/drawing/2014/main" id="{6F374FE2-A92E-C076-6E0B-9B89FAED2755}"/>
              </a:ext>
            </a:extLst>
          </p:cNvPr>
          <p:cNvSpPr/>
          <p:nvPr/>
        </p:nvSpPr>
        <p:spPr>
          <a:xfrm>
            <a:off x="6583871" y="1864005"/>
            <a:ext cx="2285227"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Heading 1</a:t>
            </a:r>
          </a:p>
        </p:txBody>
      </p:sp>
      <p:cxnSp>
        <p:nvCxnSpPr>
          <p:cNvPr id="30" name="Straight Connector 29">
            <a:extLst>
              <a:ext uri="{FF2B5EF4-FFF2-40B4-BE49-F238E27FC236}">
                <a16:creationId xmlns:a16="http://schemas.microsoft.com/office/drawing/2014/main" id="{ABFF7B18-3C3C-A4C1-3A09-D8F3B1391A66}"/>
              </a:ext>
            </a:extLst>
          </p:cNvPr>
          <p:cNvCxnSpPr/>
          <p:nvPr/>
        </p:nvCxnSpPr>
        <p:spPr>
          <a:xfrm>
            <a:off x="7167242" y="2464904"/>
            <a:ext cx="111848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B825E58-22B7-C0D0-D068-1766DB60FAB8}"/>
              </a:ext>
            </a:extLst>
          </p:cNvPr>
          <p:cNvSpPr/>
          <p:nvPr/>
        </p:nvSpPr>
        <p:spPr>
          <a:xfrm>
            <a:off x="4706709" y="2628873"/>
            <a:ext cx="6042991" cy="338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solidFill>
                  <a:schemeClr val="tx1"/>
                </a:solidFill>
              </a:rPr>
              <a:t>Paragraph</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p:txBody>
      </p:sp>
      <p:cxnSp>
        <p:nvCxnSpPr>
          <p:cNvPr id="5" name="Straight Connector 4">
            <a:extLst>
              <a:ext uri="{FF2B5EF4-FFF2-40B4-BE49-F238E27FC236}">
                <a16:creationId xmlns:a16="http://schemas.microsoft.com/office/drawing/2014/main" id="{51E80503-D556-7574-7C01-29DC9377B987}"/>
              </a:ext>
            </a:extLst>
          </p:cNvPr>
          <p:cNvCxnSpPr>
            <a:cxnSpLocks/>
          </p:cNvCxnSpPr>
          <p:nvPr/>
        </p:nvCxnSpPr>
        <p:spPr>
          <a:xfrm flipH="1">
            <a:off x="3970258" y="2972919"/>
            <a:ext cx="7459741"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025DE93-6C30-5E36-BA60-1305F01E1B4B}"/>
              </a:ext>
            </a:extLst>
          </p:cNvPr>
          <p:cNvSpPr/>
          <p:nvPr/>
        </p:nvSpPr>
        <p:spPr>
          <a:xfrm>
            <a:off x="4628962" y="3202219"/>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
        <p:nvSpPr>
          <p:cNvPr id="25" name="Rectangle: Rounded Corners 24">
            <a:extLst>
              <a:ext uri="{FF2B5EF4-FFF2-40B4-BE49-F238E27FC236}">
                <a16:creationId xmlns:a16="http://schemas.microsoft.com/office/drawing/2014/main" id="{710AEAAE-3A5D-E984-4C80-AD8B3C80AB88}"/>
              </a:ext>
            </a:extLst>
          </p:cNvPr>
          <p:cNvSpPr/>
          <p:nvPr/>
        </p:nvSpPr>
        <p:spPr>
          <a:xfrm>
            <a:off x="5949123" y="3175714"/>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
        <p:nvSpPr>
          <p:cNvPr id="29" name="Rectangle: Rounded Corners 28">
            <a:extLst>
              <a:ext uri="{FF2B5EF4-FFF2-40B4-BE49-F238E27FC236}">
                <a16:creationId xmlns:a16="http://schemas.microsoft.com/office/drawing/2014/main" id="{F9BA6CBD-0E12-1492-2D10-0FC46CF12DCD}"/>
              </a:ext>
            </a:extLst>
          </p:cNvPr>
          <p:cNvSpPr/>
          <p:nvPr/>
        </p:nvSpPr>
        <p:spPr>
          <a:xfrm>
            <a:off x="7269284" y="3172035"/>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
        <p:nvSpPr>
          <p:cNvPr id="32" name="Rectangle: Rounded Corners 31">
            <a:extLst>
              <a:ext uri="{FF2B5EF4-FFF2-40B4-BE49-F238E27FC236}">
                <a16:creationId xmlns:a16="http://schemas.microsoft.com/office/drawing/2014/main" id="{40709770-1B7A-5960-456C-B34C13F2FC2F}"/>
              </a:ext>
            </a:extLst>
          </p:cNvPr>
          <p:cNvSpPr/>
          <p:nvPr/>
        </p:nvSpPr>
        <p:spPr>
          <a:xfrm>
            <a:off x="8602180" y="3170975"/>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
        <p:nvSpPr>
          <p:cNvPr id="33" name="Rectangle: Rounded Corners 32">
            <a:extLst>
              <a:ext uri="{FF2B5EF4-FFF2-40B4-BE49-F238E27FC236}">
                <a16:creationId xmlns:a16="http://schemas.microsoft.com/office/drawing/2014/main" id="{FFDEF957-379E-2E0C-CFE1-FB43DB78F77E}"/>
              </a:ext>
            </a:extLst>
          </p:cNvPr>
          <p:cNvSpPr/>
          <p:nvPr/>
        </p:nvSpPr>
        <p:spPr>
          <a:xfrm>
            <a:off x="9880657" y="3179365"/>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
        <p:nvSpPr>
          <p:cNvPr id="34" name="Rectangle: Rounded Corners 33">
            <a:extLst>
              <a:ext uri="{FF2B5EF4-FFF2-40B4-BE49-F238E27FC236}">
                <a16:creationId xmlns:a16="http://schemas.microsoft.com/office/drawing/2014/main" id="{05D0A620-07AF-CB9F-2457-AF2A946B02CF}"/>
              </a:ext>
            </a:extLst>
          </p:cNvPr>
          <p:cNvSpPr/>
          <p:nvPr/>
        </p:nvSpPr>
        <p:spPr>
          <a:xfrm>
            <a:off x="4628962" y="4238107"/>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
        <p:nvSpPr>
          <p:cNvPr id="35" name="Rectangle: Rounded Corners 34">
            <a:extLst>
              <a:ext uri="{FF2B5EF4-FFF2-40B4-BE49-F238E27FC236}">
                <a16:creationId xmlns:a16="http://schemas.microsoft.com/office/drawing/2014/main" id="{562FAE1D-A550-F66A-028D-B87CEE3AD3A0}"/>
              </a:ext>
            </a:extLst>
          </p:cNvPr>
          <p:cNvSpPr/>
          <p:nvPr/>
        </p:nvSpPr>
        <p:spPr>
          <a:xfrm>
            <a:off x="5954646" y="4238107"/>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
        <p:nvSpPr>
          <p:cNvPr id="36" name="Rectangle: Rounded Corners 35">
            <a:extLst>
              <a:ext uri="{FF2B5EF4-FFF2-40B4-BE49-F238E27FC236}">
                <a16:creationId xmlns:a16="http://schemas.microsoft.com/office/drawing/2014/main" id="{160EC12D-0EC2-117F-B862-D4832F14AD63}"/>
              </a:ext>
            </a:extLst>
          </p:cNvPr>
          <p:cNvSpPr/>
          <p:nvPr/>
        </p:nvSpPr>
        <p:spPr>
          <a:xfrm>
            <a:off x="7274584" y="4238107"/>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
        <p:nvSpPr>
          <p:cNvPr id="37" name="Rectangle: Rounded Corners 36">
            <a:extLst>
              <a:ext uri="{FF2B5EF4-FFF2-40B4-BE49-F238E27FC236}">
                <a16:creationId xmlns:a16="http://schemas.microsoft.com/office/drawing/2014/main" id="{0A1BC332-F62A-FED5-0FE5-A6C5B8F40E4A}"/>
              </a:ext>
            </a:extLst>
          </p:cNvPr>
          <p:cNvSpPr/>
          <p:nvPr/>
        </p:nvSpPr>
        <p:spPr>
          <a:xfrm>
            <a:off x="8602180" y="4228151"/>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
        <p:nvSpPr>
          <p:cNvPr id="38" name="Rectangle: Rounded Corners 37">
            <a:extLst>
              <a:ext uri="{FF2B5EF4-FFF2-40B4-BE49-F238E27FC236}">
                <a16:creationId xmlns:a16="http://schemas.microsoft.com/office/drawing/2014/main" id="{66F6BC2C-5B6F-D4AE-758B-052996604AC1}"/>
              </a:ext>
            </a:extLst>
          </p:cNvPr>
          <p:cNvSpPr/>
          <p:nvPr/>
        </p:nvSpPr>
        <p:spPr>
          <a:xfrm>
            <a:off x="9880657" y="4238107"/>
            <a:ext cx="914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a:p>
            <a:pPr algn="ctr"/>
            <a:r>
              <a:rPr lang="en-GB" sz="1050" dirty="0">
                <a:solidFill>
                  <a:schemeClr val="tx1"/>
                </a:solidFill>
              </a:rPr>
              <a:t>Image</a:t>
            </a:r>
          </a:p>
          <a:p>
            <a:pPr algn="ctr"/>
            <a:endParaRPr lang="en-GB" sz="1050" dirty="0">
              <a:solidFill>
                <a:schemeClr val="tx1"/>
              </a:solidFill>
            </a:endParaRPr>
          </a:p>
          <a:p>
            <a:pPr algn="ctr"/>
            <a:r>
              <a:rPr lang="en-GB" sz="1050" dirty="0">
                <a:solidFill>
                  <a:schemeClr val="tx1"/>
                </a:solidFill>
              </a:rPr>
              <a:t>Heading 2</a:t>
            </a:r>
          </a:p>
          <a:p>
            <a:pPr algn="ctr"/>
            <a:endParaRPr lang="en-GB" sz="1050" dirty="0">
              <a:solidFill>
                <a:schemeClr val="tx1"/>
              </a:solidFill>
            </a:endParaRPr>
          </a:p>
          <a:p>
            <a:pPr algn="ctr"/>
            <a:r>
              <a:rPr lang="en-GB" sz="1050" dirty="0">
                <a:solidFill>
                  <a:schemeClr val="tx1"/>
                </a:solidFill>
              </a:rPr>
              <a:t>Paragraph</a:t>
            </a:r>
          </a:p>
          <a:p>
            <a:pPr algn="ctr"/>
            <a:endParaRPr lang="en-GB" sz="1200" dirty="0">
              <a:solidFill>
                <a:schemeClr val="tx1"/>
              </a:solidFill>
            </a:endParaRPr>
          </a:p>
        </p:txBody>
      </p:sp>
    </p:spTree>
    <p:extLst>
      <p:ext uri="{BB962C8B-B14F-4D97-AF65-F5344CB8AC3E}">
        <p14:creationId xmlns:p14="http://schemas.microsoft.com/office/powerpoint/2010/main" val="27272315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ame 34">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9" name="Rectangle 38">
            <a:extLst>
              <a:ext uri="{FF2B5EF4-FFF2-40B4-BE49-F238E27FC236}">
                <a16:creationId xmlns:a16="http://schemas.microsoft.com/office/drawing/2014/main" id="{107303E2-7D44-46E4-A0D5-73DF9974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172075"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22AF24B-DF9B-4580-9019-8FABD7AC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8875" y="1255390"/>
            <a:ext cx="4008678" cy="4034028"/>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814E6672-D9A3-4574-B870-15130060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29740" y="720056"/>
            <a:ext cx="3094425" cy="3113994"/>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C838B4-A80F-5098-BABE-FF6717D0198F}"/>
              </a:ext>
            </a:extLst>
          </p:cNvPr>
          <p:cNvSpPr>
            <a:spLocks noGrp="1"/>
          </p:cNvSpPr>
          <p:nvPr>
            <p:ph type="title"/>
          </p:nvPr>
        </p:nvSpPr>
        <p:spPr>
          <a:xfrm>
            <a:off x="537410" y="728905"/>
            <a:ext cx="4396540" cy="3184274"/>
          </a:xfrm>
        </p:spPr>
        <p:txBody>
          <a:bodyPr vert="horz" lIns="91440" tIns="45720" rIns="91440" bIns="45720" rtlCol="0" anchor="b">
            <a:normAutofit/>
          </a:bodyPr>
          <a:lstStyle/>
          <a:p>
            <a:r>
              <a:rPr lang="en-US" sz="4000" dirty="0">
                <a:solidFill>
                  <a:srgbClr val="FFFFFF"/>
                </a:solidFill>
              </a:rPr>
              <a:t>Roadmap of my Analysis &amp; Design</a:t>
            </a:r>
          </a:p>
        </p:txBody>
      </p:sp>
      <p:graphicFrame>
        <p:nvGraphicFramePr>
          <p:cNvPr id="7" name="Content Placeholder 4">
            <a:extLst>
              <a:ext uri="{FF2B5EF4-FFF2-40B4-BE49-F238E27FC236}">
                <a16:creationId xmlns:a16="http://schemas.microsoft.com/office/drawing/2014/main" id="{F1248F6B-16AA-3ADE-DC11-701ABF2F2103}"/>
              </a:ext>
            </a:extLst>
          </p:cNvPr>
          <p:cNvGraphicFramePr>
            <a:graphicFrameLocks noGrp="1"/>
          </p:cNvGraphicFramePr>
          <p:nvPr>
            <p:ph idx="1"/>
            <p:extLst>
              <p:ext uri="{D42A27DB-BD31-4B8C-83A1-F6EECF244321}">
                <p14:modId xmlns:p14="http://schemas.microsoft.com/office/powerpoint/2010/main" val="3657936000"/>
              </p:ext>
            </p:extLst>
          </p:nvPr>
        </p:nvGraphicFramePr>
        <p:xfrm>
          <a:off x="5667374" y="609600"/>
          <a:ext cx="568642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634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graphicEl>
                                              <a:dgm id="{74539660-46F5-425B-96AD-92A0C285C17E}"/>
                                            </p:graphicEl>
                                          </p:spTgt>
                                        </p:tgtEl>
                                        <p:attrNameLst>
                                          <p:attrName>style.visibility</p:attrName>
                                        </p:attrNameLst>
                                      </p:cBhvr>
                                      <p:to>
                                        <p:strVal val="visible"/>
                                      </p:to>
                                    </p:set>
                                    <p:animEffect transition="in" filter="circle(in)">
                                      <p:cBhvr>
                                        <p:cTn id="7" dur="1000"/>
                                        <p:tgtEl>
                                          <p:spTgt spid="7">
                                            <p:graphicEl>
                                              <a:dgm id="{74539660-46F5-425B-96AD-92A0C285C17E}"/>
                                            </p:graphic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graphicEl>
                                              <a:dgm id="{B9188BEA-19BC-408A-96D3-184CA0E12824}"/>
                                            </p:graphicEl>
                                          </p:spTgt>
                                        </p:tgtEl>
                                        <p:attrNameLst>
                                          <p:attrName>style.visibility</p:attrName>
                                        </p:attrNameLst>
                                      </p:cBhvr>
                                      <p:to>
                                        <p:strVal val="visible"/>
                                      </p:to>
                                    </p:set>
                                    <p:animEffect transition="in" filter="circle(in)">
                                      <p:cBhvr>
                                        <p:cTn id="10" dur="1000"/>
                                        <p:tgtEl>
                                          <p:spTgt spid="7">
                                            <p:graphicEl>
                                              <a:dgm id="{B9188BEA-19BC-408A-96D3-184CA0E12824}"/>
                                            </p:graphic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graphicEl>
                                              <a:dgm id="{47DB6148-6C73-4548-976A-6808EAB07AA3}"/>
                                            </p:graphicEl>
                                          </p:spTgt>
                                        </p:tgtEl>
                                        <p:attrNameLst>
                                          <p:attrName>style.visibility</p:attrName>
                                        </p:attrNameLst>
                                      </p:cBhvr>
                                      <p:to>
                                        <p:strVal val="visible"/>
                                      </p:to>
                                    </p:set>
                                    <p:animEffect transition="in" filter="circle(in)">
                                      <p:cBhvr>
                                        <p:cTn id="13" dur="1000"/>
                                        <p:tgtEl>
                                          <p:spTgt spid="7">
                                            <p:graphicEl>
                                              <a:dgm id="{47DB6148-6C73-4548-976A-6808EAB07AA3}"/>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7">
                                            <p:graphicEl>
                                              <a:dgm id="{A38FDED2-7E12-4AE7-8FFE-064D2425C8C1}"/>
                                            </p:graphicEl>
                                          </p:spTgt>
                                        </p:tgtEl>
                                        <p:attrNameLst>
                                          <p:attrName>style.visibility</p:attrName>
                                        </p:attrNameLst>
                                      </p:cBhvr>
                                      <p:to>
                                        <p:strVal val="visible"/>
                                      </p:to>
                                    </p:set>
                                    <p:animEffect transition="in" filter="circle(in)">
                                      <p:cBhvr>
                                        <p:cTn id="18" dur="1000"/>
                                        <p:tgtEl>
                                          <p:spTgt spid="7">
                                            <p:graphicEl>
                                              <a:dgm id="{A38FDED2-7E12-4AE7-8FFE-064D2425C8C1}"/>
                                            </p:graphic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7">
                                            <p:graphicEl>
                                              <a:dgm id="{80DAA72D-EC28-4923-83C4-0823720E74BF}"/>
                                            </p:graphicEl>
                                          </p:spTgt>
                                        </p:tgtEl>
                                        <p:attrNameLst>
                                          <p:attrName>style.visibility</p:attrName>
                                        </p:attrNameLst>
                                      </p:cBhvr>
                                      <p:to>
                                        <p:strVal val="visible"/>
                                      </p:to>
                                    </p:set>
                                    <p:animEffect transition="in" filter="circle(in)">
                                      <p:cBhvr>
                                        <p:cTn id="21" dur="1000"/>
                                        <p:tgtEl>
                                          <p:spTgt spid="7">
                                            <p:graphicEl>
                                              <a:dgm id="{80DAA72D-EC28-4923-83C4-0823720E74BF}"/>
                                            </p:graphic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7">
                                            <p:graphicEl>
                                              <a:dgm id="{310B29FB-C43C-4BFB-B5B7-C8A9A5C04928}"/>
                                            </p:graphicEl>
                                          </p:spTgt>
                                        </p:tgtEl>
                                        <p:attrNameLst>
                                          <p:attrName>style.visibility</p:attrName>
                                        </p:attrNameLst>
                                      </p:cBhvr>
                                      <p:to>
                                        <p:strVal val="visible"/>
                                      </p:to>
                                    </p:set>
                                    <p:animEffect transition="in" filter="circle(in)">
                                      <p:cBhvr>
                                        <p:cTn id="24" dur="1000"/>
                                        <p:tgtEl>
                                          <p:spTgt spid="7">
                                            <p:graphicEl>
                                              <a:dgm id="{310B29FB-C43C-4BFB-B5B7-C8A9A5C0492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7">
                                            <p:graphicEl>
                                              <a:dgm id="{D9CC1EB5-B832-4E5C-AC0D-D46F6A4D4685}"/>
                                            </p:graphicEl>
                                          </p:spTgt>
                                        </p:tgtEl>
                                        <p:attrNameLst>
                                          <p:attrName>style.visibility</p:attrName>
                                        </p:attrNameLst>
                                      </p:cBhvr>
                                      <p:to>
                                        <p:strVal val="visible"/>
                                      </p:to>
                                    </p:set>
                                    <p:animEffect transition="in" filter="circle(in)">
                                      <p:cBhvr>
                                        <p:cTn id="29" dur="1000"/>
                                        <p:tgtEl>
                                          <p:spTgt spid="7">
                                            <p:graphicEl>
                                              <a:dgm id="{D9CC1EB5-B832-4E5C-AC0D-D46F6A4D4685}"/>
                                            </p:graphicEl>
                                          </p:spTgt>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7">
                                            <p:graphicEl>
                                              <a:dgm id="{7761D418-3AD0-4E80-9439-E21FE39A4B25}"/>
                                            </p:graphicEl>
                                          </p:spTgt>
                                        </p:tgtEl>
                                        <p:attrNameLst>
                                          <p:attrName>style.visibility</p:attrName>
                                        </p:attrNameLst>
                                      </p:cBhvr>
                                      <p:to>
                                        <p:strVal val="visible"/>
                                      </p:to>
                                    </p:set>
                                    <p:animEffect transition="in" filter="circle(in)">
                                      <p:cBhvr>
                                        <p:cTn id="32" dur="1000"/>
                                        <p:tgtEl>
                                          <p:spTgt spid="7">
                                            <p:graphicEl>
                                              <a:dgm id="{7761D418-3AD0-4E80-9439-E21FE39A4B25}"/>
                                            </p:graphicEl>
                                          </p:spTgt>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7">
                                            <p:graphicEl>
                                              <a:dgm id="{5ED81AAD-710D-4058-B272-D45A6161FBD2}"/>
                                            </p:graphicEl>
                                          </p:spTgt>
                                        </p:tgtEl>
                                        <p:attrNameLst>
                                          <p:attrName>style.visibility</p:attrName>
                                        </p:attrNameLst>
                                      </p:cBhvr>
                                      <p:to>
                                        <p:strVal val="visible"/>
                                      </p:to>
                                    </p:set>
                                    <p:animEffect transition="in" filter="circle(in)">
                                      <p:cBhvr>
                                        <p:cTn id="35" dur="1000"/>
                                        <p:tgtEl>
                                          <p:spTgt spid="7">
                                            <p:graphicEl>
                                              <a:dgm id="{5ED81AAD-710D-4058-B272-D45A6161FBD2}"/>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7">
                                            <p:graphicEl>
                                              <a:dgm id="{BA81E98A-3CF5-4A41-8930-E2126747DC01}"/>
                                            </p:graphicEl>
                                          </p:spTgt>
                                        </p:tgtEl>
                                        <p:attrNameLst>
                                          <p:attrName>style.visibility</p:attrName>
                                        </p:attrNameLst>
                                      </p:cBhvr>
                                      <p:to>
                                        <p:strVal val="visible"/>
                                      </p:to>
                                    </p:set>
                                    <p:animEffect transition="in" filter="circle(in)">
                                      <p:cBhvr>
                                        <p:cTn id="40" dur="1000"/>
                                        <p:tgtEl>
                                          <p:spTgt spid="7">
                                            <p:graphicEl>
                                              <a:dgm id="{BA81E98A-3CF5-4A41-8930-E2126747DC01}"/>
                                            </p:graphic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7">
                                            <p:graphicEl>
                                              <a:dgm id="{23D9C996-12C6-40BB-BDEE-310A20C629DE}"/>
                                            </p:graphicEl>
                                          </p:spTgt>
                                        </p:tgtEl>
                                        <p:attrNameLst>
                                          <p:attrName>style.visibility</p:attrName>
                                        </p:attrNameLst>
                                      </p:cBhvr>
                                      <p:to>
                                        <p:strVal val="visible"/>
                                      </p:to>
                                    </p:set>
                                    <p:animEffect transition="in" filter="circle(in)">
                                      <p:cBhvr>
                                        <p:cTn id="43" dur="1000"/>
                                        <p:tgtEl>
                                          <p:spTgt spid="7">
                                            <p:graphicEl>
                                              <a:dgm id="{23D9C996-12C6-40BB-BDEE-310A20C629DE}"/>
                                            </p:graphicEl>
                                          </p:spTgt>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7">
                                            <p:graphicEl>
                                              <a:dgm id="{1A9B0B06-82A7-4DA8-BF8E-F7466A8DD209}"/>
                                            </p:graphicEl>
                                          </p:spTgt>
                                        </p:tgtEl>
                                        <p:attrNameLst>
                                          <p:attrName>style.visibility</p:attrName>
                                        </p:attrNameLst>
                                      </p:cBhvr>
                                      <p:to>
                                        <p:strVal val="visible"/>
                                      </p:to>
                                    </p:set>
                                    <p:animEffect transition="in" filter="circle(in)">
                                      <p:cBhvr>
                                        <p:cTn id="46" dur="1000"/>
                                        <p:tgtEl>
                                          <p:spTgt spid="7">
                                            <p:graphicEl>
                                              <a:dgm id="{1A9B0B06-82A7-4DA8-BF8E-F7466A8DD209}"/>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7">
                                            <p:graphicEl>
                                              <a:dgm id="{E415E206-0EFA-47EB-9E9C-D69F36E0422C}"/>
                                            </p:graphicEl>
                                          </p:spTgt>
                                        </p:tgtEl>
                                        <p:attrNameLst>
                                          <p:attrName>style.visibility</p:attrName>
                                        </p:attrNameLst>
                                      </p:cBhvr>
                                      <p:to>
                                        <p:strVal val="visible"/>
                                      </p:to>
                                    </p:set>
                                    <p:animEffect transition="in" filter="circle(in)">
                                      <p:cBhvr>
                                        <p:cTn id="51" dur="1000"/>
                                        <p:tgtEl>
                                          <p:spTgt spid="7">
                                            <p:graphicEl>
                                              <a:dgm id="{E415E206-0EFA-47EB-9E9C-D69F36E0422C}"/>
                                            </p:graphicEl>
                                          </p:spTgt>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7">
                                            <p:graphicEl>
                                              <a:dgm id="{3FC24844-184E-4A64-8A9A-CA6B07C77F9F}"/>
                                            </p:graphicEl>
                                          </p:spTgt>
                                        </p:tgtEl>
                                        <p:attrNameLst>
                                          <p:attrName>style.visibility</p:attrName>
                                        </p:attrNameLst>
                                      </p:cBhvr>
                                      <p:to>
                                        <p:strVal val="visible"/>
                                      </p:to>
                                    </p:set>
                                    <p:animEffect transition="in" filter="circle(in)">
                                      <p:cBhvr>
                                        <p:cTn id="54" dur="1000"/>
                                        <p:tgtEl>
                                          <p:spTgt spid="7">
                                            <p:graphicEl>
                                              <a:dgm id="{3FC24844-184E-4A64-8A9A-CA6B07C77F9F}"/>
                                            </p:graphicEl>
                                          </p:spTgt>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7">
                                            <p:graphicEl>
                                              <a:dgm id="{A665C8E1-0F93-4D5C-9203-53F12C3EF6F4}"/>
                                            </p:graphicEl>
                                          </p:spTgt>
                                        </p:tgtEl>
                                        <p:attrNameLst>
                                          <p:attrName>style.visibility</p:attrName>
                                        </p:attrNameLst>
                                      </p:cBhvr>
                                      <p:to>
                                        <p:strVal val="visible"/>
                                      </p:to>
                                    </p:set>
                                    <p:animEffect transition="in" filter="circle(in)">
                                      <p:cBhvr>
                                        <p:cTn id="57" dur="1000"/>
                                        <p:tgtEl>
                                          <p:spTgt spid="7">
                                            <p:graphicEl>
                                              <a:dgm id="{A665C8E1-0F93-4D5C-9203-53F12C3EF6F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 name="Frame 27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1" name="Rectangle 28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ame 28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570E6F8-2EDC-26BA-D2B9-A1346F643E44}"/>
              </a:ext>
            </a:extLst>
          </p:cNvPr>
          <p:cNvSpPr>
            <a:spLocks noGrp="1"/>
          </p:cNvSpPr>
          <p:nvPr>
            <p:ph type="title"/>
          </p:nvPr>
        </p:nvSpPr>
        <p:spPr>
          <a:xfrm>
            <a:off x="619541" y="2588416"/>
            <a:ext cx="3246782" cy="1681163"/>
          </a:xfrm>
        </p:spPr>
        <p:txBody>
          <a:bodyPr vert="horz" lIns="91440" tIns="45720" rIns="91440" bIns="45720" rtlCol="0" anchor="b">
            <a:noAutofit/>
          </a:bodyPr>
          <a:lstStyle/>
          <a:p>
            <a:pPr algn="ctr"/>
            <a:r>
              <a:rPr lang="en-US" sz="4000" dirty="0">
                <a:gradFill flip="none" rotWithShape="1">
                  <a:gsLst>
                    <a:gs pos="0">
                      <a:schemeClr val="accent5">
                        <a:alpha val="70000"/>
                      </a:schemeClr>
                    </a:gs>
                    <a:gs pos="100000">
                      <a:schemeClr val="accent1">
                        <a:alpha val="70000"/>
                      </a:schemeClr>
                    </a:gs>
                  </a:gsLst>
                  <a:lin ang="0" scaled="1"/>
                  <a:tileRect/>
                </a:gradFill>
              </a:rPr>
              <a:t>Book an Appointment</a:t>
            </a:r>
            <a:br>
              <a:rPr lang="en-US" sz="4000" dirty="0">
                <a:gradFill flip="none" rotWithShape="1">
                  <a:gsLst>
                    <a:gs pos="0">
                      <a:schemeClr val="accent5">
                        <a:alpha val="70000"/>
                      </a:schemeClr>
                    </a:gs>
                    <a:gs pos="100000">
                      <a:schemeClr val="accent1">
                        <a:alpha val="70000"/>
                      </a:schemeClr>
                    </a:gs>
                  </a:gsLst>
                  <a:lin ang="0" scaled="1"/>
                  <a:tileRect/>
                </a:gradFill>
              </a:rPr>
            </a:br>
            <a:r>
              <a:rPr lang="en-US" sz="4000" dirty="0">
                <a:gradFill flip="none" rotWithShape="1">
                  <a:gsLst>
                    <a:gs pos="0">
                      <a:schemeClr val="accent5">
                        <a:alpha val="70000"/>
                      </a:schemeClr>
                    </a:gs>
                    <a:gs pos="100000">
                      <a:schemeClr val="accent1">
                        <a:alpha val="70000"/>
                      </a:schemeClr>
                    </a:gs>
                  </a:gsLst>
                  <a:lin ang="0" scaled="1"/>
                  <a:tileRect/>
                </a:gradFill>
              </a:rPr>
              <a:t>3.0</a:t>
            </a:r>
          </a:p>
        </p:txBody>
      </p:sp>
      <p:sp>
        <p:nvSpPr>
          <p:cNvPr id="3" name="Rectangle 2">
            <a:extLst>
              <a:ext uri="{FF2B5EF4-FFF2-40B4-BE49-F238E27FC236}">
                <a16:creationId xmlns:a16="http://schemas.microsoft.com/office/drawing/2014/main" id="{3CDCBF8F-D9C6-9A64-9026-F44516734F14}"/>
              </a:ext>
            </a:extLst>
          </p:cNvPr>
          <p:cNvSpPr/>
          <p:nvPr/>
        </p:nvSpPr>
        <p:spPr>
          <a:xfrm>
            <a:off x="3955774" y="636103"/>
            <a:ext cx="7474225" cy="558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48591614-3657-5040-EAA4-B5783D1E4AF6}"/>
              </a:ext>
            </a:extLst>
          </p:cNvPr>
          <p:cNvCxnSpPr>
            <a:cxnSpLocks/>
          </p:cNvCxnSpPr>
          <p:nvPr/>
        </p:nvCxnSpPr>
        <p:spPr>
          <a:xfrm flipV="1">
            <a:off x="3955774" y="1311965"/>
            <a:ext cx="7474225" cy="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8C96F7-64ED-150D-FE2E-1FE5FBE752E2}"/>
              </a:ext>
            </a:extLst>
          </p:cNvPr>
          <p:cNvCxnSpPr>
            <a:cxnSpLocks/>
          </p:cNvCxnSpPr>
          <p:nvPr/>
        </p:nvCxnSpPr>
        <p:spPr>
          <a:xfrm>
            <a:off x="3955774" y="5310436"/>
            <a:ext cx="7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A6F9DD5-2A5D-2296-95C7-7EE3A88756C4}"/>
              </a:ext>
            </a:extLst>
          </p:cNvPr>
          <p:cNvSpPr txBox="1"/>
          <p:nvPr/>
        </p:nvSpPr>
        <p:spPr>
          <a:xfrm>
            <a:off x="4233405" y="804757"/>
            <a:ext cx="944880" cy="338554"/>
          </a:xfrm>
          <a:prstGeom prst="rect">
            <a:avLst/>
          </a:prstGeom>
          <a:noFill/>
        </p:spPr>
        <p:txBody>
          <a:bodyPr wrap="square" rtlCol="0">
            <a:spAutoFit/>
          </a:bodyPr>
          <a:lstStyle/>
          <a:p>
            <a:r>
              <a:rPr lang="en-GB" sz="1600" dirty="0"/>
              <a:t>Banner</a:t>
            </a:r>
          </a:p>
        </p:txBody>
      </p:sp>
      <p:sp>
        <p:nvSpPr>
          <p:cNvPr id="10" name="Rectangle 9">
            <a:extLst>
              <a:ext uri="{FF2B5EF4-FFF2-40B4-BE49-F238E27FC236}">
                <a16:creationId xmlns:a16="http://schemas.microsoft.com/office/drawing/2014/main" id="{6128D0BD-32EB-1067-4921-DD653764442F}"/>
              </a:ext>
            </a:extLst>
          </p:cNvPr>
          <p:cNvSpPr/>
          <p:nvPr/>
        </p:nvSpPr>
        <p:spPr>
          <a:xfrm>
            <a:off x="7220446" y="789376"/>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12" name="TextBox 11">
            <a:extLst>
              <a:ext uri="{FF2B5EF4-FFF2-40B4-BE49-F238E27FC236}">
                <a16:creationId xmlns:a16="http://schemas.microsoft.com/office/drawing/2014/main" id="{F22606D5-45A4-A632-7024-3866FBD9D1FE}"/>
              </a:ext>
            </a:extLst>
          </p:cNvPr>
          <p:cNvSpPr txBox="1"/>
          <p:nvPr/>
        </p:nvSpPr>
        <p:spPr>
          <a:xfrm>
            <a:off x="4167939" y="1416480"/>
            <a:ext cx="922047" cy="307777"/>
          </a:xfrm>
          <a:prstGeom prst="rect">
            <a:avLst/>
          </a:prstGeom>
          <a:noFill/>
        </p:spPr>
        <p:txBody>
          <a:bodyPr wrap="none" rtlCol="0">
            <a:spAutoFit/>
          </a:bodyPr>
          <a:lstStyle/>
          <a:p>
            <a:r>
              <a:rPr lang="en-GB" sz="1400" dirty="0"/>
              <a:t>About us</a:t>
            </a:r>
          </a:p>
        </p:txBody>
      </p:sp>
      <p:sp>
        <p:nvSpPr>
          <p:cNvPr id="13" name="TextBox 12">
            <a:extLst>
              <a:ext uri="{FF2B5EF4-FFF2-40B4-BE49-F238E27FC236}">
                <a16:creationId xmlns:a16="http://schemas.microsoft.com/office/drawing/2014/main" id="{95B69235-8244-AE21-4360-03D5DD01E094}"/>
              </a:ext>
            </a:extLst>
          </p:cNvPr>
          <p:cNvSpPr txBox="1"/>
          <p:nvPr/>
        </p:nvSpPr>
        <p:spPr>
          <a:xfrm>
            <a:off x="5601098" y="1416480"/>
            <a:ext cx="952505" cy="307777"/>
          </a:xfrm>
          <a:prstGeom prst="rect">
            <a:avLst/>
          </a:prstGeom>
          <a:noFill/>
        </p:spPr>
        <p:txBody>
          <a:bodyPr wrap="square" rtlCol="0">
            <a:spAutoFit/>
          </a:bodyPr>
          <a:lstStyle/>
          <a:p>
            <a:r>
              <a:rPr lang="en-GB" sz="1400" dirty="0"/>
              <a:t>Services</a:t>
            </a:r>
          </a:p>
        </p:txBody>
      </p:sp>
      <p:sp>
        <p:nvSpPr>
          <p:cNvPr id="14" name="TextBox 13">
            <a:extLst>
              <a:ext uri="{FF2B5EF4-FFF2-40B4-BE49-F238E27FC236}">
                <a16:creationId xmlns:a16="http://schemas.microsoft.com/office/drawing/2014/main" id="{1919F311-C64C-5AE4-608D-7BF4CA11C852}"/>
              </a:ext>
            </a:extLst>
          </p:cNvPr>
          <p:cNvSpPr txBox="1"/>
          <p:nvPr/>
        </p:nvSpPr>
        <p:spPr>
          <a:xfrm>
            <a:off x="6840380" y="1411328"/>
            <a:ext cx="1983172" cy="307777"/>
          </a:xfrm>
          <a:prstGeom prst="rect">
            <a:avLst/>
          </a:prstGeom>
          <a:noFill/>
        </p:spPr>
        <p:txBody>
          <a:bodyPr wrap="none" rtlCol="0">
            <a:spAutoFit/>
          </a:bodyPr>
          <a:lstStyle/>
          <a:p>
            <a:r>
              <a:rPr lang="en-GB" sz="1400" dirty="0"/>
              <a:t>Book an Appointment</a:t>
            </a:r>
          </a:p>
        </p:txBody>
      </p:sp>
      <p:sp>
        <p:nvSpPr>
          <p:cNvPr id="16" name="TextBox 15">
            <a:extLst>
              <a:ext uri="{FF2B5EF4-FFF2-40B4-BE49-F238E27FC236}">
                <a16:creationId xmlns:a16="http://schemas.microsoft.com/office/drawing/2014/main" id="{0F83D127-DB5C-4299-6B82-7F76328FF953}"/>
              </a:ext>
            </a:extLst>
          </p:cNvPr>
          <p:cNvSpPr txBox="1"/>
          <p:nvPr/>
        </p:nvSpPr>
        <p:spPr>
          <a:xfrm>
            <a:off x="9114970" y="1421773"/>
            <a:ext cx="1019190" cy="307777"/>
          </a:xfrm>
          <a:prstGeom prst="rect">
            <a:avLst/>
          </a:prstGeom>
          <a:noFill/>
        </p:spPr>
        <p:txBody>
          <a:bodyPr wrap="none" rtlCol="0">
            <a:spAutoFit/>
          </a:bodyPr>
          <a:lstStyle/>
          <a:p>
            <a:r>
              <a:rPr lang="en-GB" sz="1400" dirty="0"/>
              <a:t>Resources</a:t>
            </a:r>
          </a:p>
        </p:txBody>
      </p:sp>
      <p:sp>
        <p:nvSpPr>
          <p:cNvPr id="17" name="TextBox 16">
            <a:extLst>
              <a:ext uri="{FF2B5EF4-FFF2-40B4-BE49-F238E27FC236}">
                <a16:creationId xmlns:a16="http://schemas.microsoft.com/office/drawing/2014/main" id="{D0DE6AF9-65B4-B3E1-43A4-A895B3F8B90C}"/>
              </a:ext>
            </a:extLst>
          </p:cNvPr>
          <p:cNvSpPr txBox="1"/>
          <p:nvPr/>
        </p:nvSpPr>
        <p:spPr>
          <a:xfrm>
            <a:off x="10337857" y="1421772"/>
            <a:ext cx="823687" cy="307777"/>
          </a:xfrm>
          <a:prstGeom prst="rect">
            <a:avLst/>
          </a:prstGeom>
          <a:noFill/>
        </p:spPr>
        <p:txBody>
          <a:bodyPr wrap="none" rtlCol="0">
            <a:spAutoFit/>
          </a:bodyPr>
          <a:lstStyle/>
          <a:p>
            <a:r>
              <a:rPr lang="en-GB" sz="1400" dirty="0"/>
              <a:t>Contact</a:t>
            </a:r>
          </a:p>
        </p:txBody>
      </p:sp>
      <p:sp>
        <p:nvSpPr>
          <p:cNvPr id="18" name="Rectangle 17">
            <a:extLst>
              <a:ext uri="{FF2B5EF4-FFF2-40B4-BE49-F238E27FC236}">
                <a16:creationId xmlns:a16="http://schemas.microsoft.com/office/drawing/2014/main" id="{8A328EBF-EF50-FDCF-F6BE-A45ADC7BE8B9}"/>
              </a:ext>
            </a:extLst>
          </p:cNvPr>
          <p:cNvSpPr/>
          <p:nvPr/>
        </p:nvSpPr>
        <p:spPr>
          <a:xfrm>
            <a:off x="4156522" y="5598519"/>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20" name="TextBox 19">
            <a:extLst>
              <a:ext uri="{FF2B5EF4-FFF2-40B4-BE49-F238E27FC236}">
                <a16:creationId xmlns:a16="http://schemas.microsoft.com/office/drawing/2014/main" id="{FAA87912-A0CC-BC2F-00AA-7967540E94E6}"/>
              </a:ext>
            </a:extLst>
          </p:cNvPr>
          <p:cNvSpPr txBox="1"/>
          <p:nvPr/>
        </p:nvSpPr>
        <p:spPr>
          <a:xfrm>
            <a:off x="9516580" y="804757"/>
            <a:ext cx="1855701" cy="338554"/>
          </a:xfrm>
          <a:prstGeom prst="rect">
            <a:avLst/>
          </a:prstGeom>
          <a:noFill/>
        </p:spPr>
        <p:txBody>
          <a:bodyPr wrap="none" rtlCol="0">
            <a:spAutoFit/>
          </a:bodyPr>
          <a:lstStyle/>
          <a:p>
            <a:r>
              <a:rPr lang="en-GB" sz="1600" dirty="0"/>
              <a:t>24-7 Support Line</a:t>
            </a:r>
          </a:p>
        </p:txBody>
      </p:sp>
      <p:sp>
        <p:nvSpPr>
          <p:cNvPr id="21" name="TextBox 20">
            <a:extLst>
              <a:ext uri="{FF2B5EF4-FFF2-40B4-BE49-F238E27FC236}">
                <a16:creationId xmlns:a16="http://schemas.microsoft.com/office/drawing/2014/main" id="{83E551E7-3DDF-EF8F-29D8-3B01AF49150F}"/>
              </a:ext>
            </a:extLst>
          </p:cNvPr>
          <p:cNvSpPr txBox="1"/>
          <p:nvPr/>
        </p:nvSpPr>
        <p:spPr>
          <a:xfrm>
            <a:off x="5243543" y="5366280"/>
            <a:ext cx="1444370" cy="830997"/>
          </a:xfrm>
          <a:prstGeom prst="rect">
            <a:avLst/>
          </a:prstGeom>
          <a:noFill/>
        </p:spPr>
        <p:txBody>
          <a:bodyPr wrap="square" rtlCol="0">
            <a:spAutoFit/>
          </a:bodyPr>
          <a:lstStyle/>
          <a:p>
            <a:r>
              <a:rPr lang="en-GB" sz="1200" dirty="0"/>
              <a:t>Hospital Location</a:t>
            </a:r>
          </a:p>
          <a:p>
            <a:endParaRPr lang="en-GB" sz="1200" dirty="0"/>
          </a:p>
          <a:p>
            <a:r>
              <a:rPr lang="en-GB" sz="1200" dirty="0"/>
              <a:t>Location</a:t>
            </a:r>
          </a:p>
          <a:p>
            <a:r>
              <a:rPr lang="en-GB" sz="1200" dirty="0"/>
              <a:t>24-7 Support Line</a:t>
            </a:r>
          </a:p>
        </p:txBody>
      </p:sp>
      <p:sp>
        <p:nvSpPr>
          <p:cNvPr id="22" name="TextBox 21">
            <a:extLst>
              <a:ext uri="{FF2B5EF4-FFF2-40B4-BE49-F238E27FC236}">
                <a16:creationId xmlns:a16="http://schemas.microsoft.com/office/drawing/2014/main" id="{0C102717-22E4-ACAD-55F6-511BDE68AD3E}"/>
              </a:ext>
            </a:extLst>
          </p:cNvPr>
          <p:cNvSpPr txBox="1"/>
          <p:nvPr/>
        </p:nvSpPr>
        <p:spPr>
          <a:xfrm>
            <a:off x="6830054" y="5366280"/>
            <a:ext cx="1792863" cy="830997"/>
          </a:xfrm>
          <a:prstGeom prst="rect">
            <a:avLst/>
          </a:prstGeom>
          <a:noFill/>
        </p:spPr>
        <p:txBody>
          <a:bodyPr wrap="square" rtlCol="0">
            <a:spAutoFit/>
          </a:bodyPr>
          <a:lstStyle/>
          <a:p>
            <a:r>
              <a:rPr lang="en-GB" sz="1200" dirty="0"/>
              <a:t>About Us</a:t>
            </a:r>
          </a:p>
          <a:p>
            <a:endParaRPr lang="en-GB" sz="1200" dirty="0"/>
          </a:p>
          <a:p>
            <a:r>
              <a:rPr lang="en-GB" sz="1200" dirty="0"/>
              <a:t>Our History and Values</a:t>
            </a:r>
          </a:p>
          <a:p>
            <a:r>
              <a:rPr lang="en-GB" sz="1200" dirty="0"/>
              <a:t>Our Team</a:t>
            </a:r>
          </a:p>
        </p:txBody>
      </p:sp>
      <p:sp>
        <p:nvSpPr>
          <p:cNvPr id="26" name="TextBox 25">
            <a:extLst>
              <a:ext uri="{FF2B5EF4-FFF2-40B4-BE49-F238E27FC236}">
                <a16:creationId xmlns:a16="http://schemas.microsoft.com/office/drawing/2014/main" id="{B30AF85D-A00E-81B2-00CD-BC4585C6365E}"/>
              </a:ext>
            </a:extLst>
          </p:cNvPr>
          <p:cNvSpPr txBox="1"/>
          <p:nvPr/>
        </p:nvSpPr>
        <p:spPr>
          <a:xfrm>
            <a:off x="8823552" y="5350667"/>
            <a:ext cx="974035" cy="830997"/>
          </a:xfrm>
          <a:prstGeom prst="rect">
            <a:avLst/>
          </a:prstGeom>
          <a:noFill/>
        </p:spPr>
        <p:txBody>
          <a:bodyPr wrap="square" rtlCol="0">
            <a:spAutoFit/>
          </a:bodyPr>
          <a:lstStyle/>
          <a:p>
            <a:r>
              <a:rPr lang="en-GB" sz="1200" dirty="0"/>
              <a:t>Services</a:t>
            </a:r>
          </a:p>
          <a:p>
            <a:endParaRPr lang="en-GB" sz="1200" dirty="0"/>
          </a:p>
          <a:p>
            <a:r>
              <a:rPr lang="en-GB" sz="1200" dirty="0"/>
              <a:t>List of Services</a:t>
            </a:r>
          </a:p>
        </p:txBody>
      </p:sp>
      <p:sp>
        <p:nvSpPr>
          <p:cNvPr id="27" name="TextBox 26">
            <a:extLst>
              <a:ext uri="{FF2B5EF4-FFF2-40B4-BE49-F238E27FC236}">
                <a16:creationId xmlns:a16="http://schemas.microsoft.com/office/drawing/2014/main" id="{DFAF5261-EA62-05D8-B330-571F2A559965}"/>
              </a:ext>
            </a:extLst>
          </p:cNvPr>
          <p:cNvSpPr txBox="1"/>
          <p:nvPr/>
        </p:nvSpPr>
        <p:spPr>
          <a:xfrm>
            <a:off x="9998222" y="5366280"/>
            <a:ext cx="1120820" cy="646331"/>
          </a:xfrm>
          <a:prstGeom prst="rect">
            <a:avLst/>
          </a:prstGeom>
          <a:noFill/>
        </p:spPr>
        <p:txBody>
          <a:bodyPr wrap="none" rtlCol="0">
            <a:spAutoFit/>
          </a:bodyPr>
          <a:lstStyle/>
          <a:p>
            <a:r>
              <a:rPr lang="en-GB" sz="1200" dirty="0"/>
              <a:t>Appointment</a:t>
            </a:r>
          </a:p>
          <a:p>
            <a:r>
              <a:rPr lang="en-GB" sz="1200" dirty="0"/>
              <a:t>Resources</a:t>
            </a:r>
          </a:p>
          <a:p>
            <a:r>
              <a:rPr lang="en-GB" sz="1200" dirty="0"/>
              <a:t>Contact</a:t>
            </a:r>
          </a:p>
        </p:txBody>
      </p:sp>
      <p:sp>
        <p:nvSpPr>
          <p:cNvPr id="28" name="Rectangle 27">
            <a:extLst>
              <a:ext uri="{FF2B5EF4-FFF2-40B4-BE49-F238E27FC236}">
                <a16:creationId xmlns:a16="http://schemas.microsoft.com/office/drawing/2014/main" id="{6F374FE2-A92E-C076-6E0B-9B89FAED2755}"/>
              </a:ext>
            </a:extLst>
          </p:cNvPr>
          <p:cNvSpPr/>
          <p:nvPr/>
        </p:nvSpPr>
        <p:spPr>
          <a:xfrm>
            <a:off x="6583871" y="1864005"/>
            <a:ext cx="2285227"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Heading 1</a:t>
            </a:r>
          </a:p>
        </p:txBody>
      </p:sp>
      <p:cxnSp>
        <p:nvCxnSpPr>
          <p:cNvPr id="30" name="Straight Connector 29">
            <a:extLst>
              <a:ext uri="{FF2B5EF4-FFF2-40B4-BE49-F238E27FC236}">
                <a16:creationId xmlns:a16="http://schemas.microsoft.com/office/drawing/2014/main" id="{ABFF7B18-3C3C-A4C1-3A09-D8F3B1391A66}"/>
              </a:ext>
            </a:extLst>
          </p:cNvPr>
          <p:cNvCxnSpPr/>
          <p:nvPr/>
        </p:nvCxnSpPr>
        <p:spPr>
          <a:xfrm>
            <a:off x="7167242" y="2464904"/>
            <a:ext cx="111848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B825E58-22B7-C0D0-D068-1766DB60FAB8}"/>
              </a:ext>
            </a:extLst>
          </p:cNvPr>
          <p:cNvSpPr/>
          <p:nvPr/>
        </p:nvSpPr>
        <p:spPr>
          <a:xfrm>
            <a:off x="6096001" y="2618554"/>
            <a:ext cx="3216964" cy="19565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a:p>
            <a:pPr algn="ctr"/>
            <a:r>
              <a:rPr lang="en-GB" sz="1600" dirty="0">
                <a:solidFill>
                  <a:schemeClr val="tx1"/>
                </a:solidFill>
              </a:rPr>
              <a:t>Appointment Form</a:t>
            </a:r>
          </a:p>
          <a:p>
            <a:endParaRPr lang="en-GB" sz="1600" dirty="0">
              <a:solidFill>
                <a:schemeClr val="tx1"/>
              </a:solidFill>
            </a:endParaRPr>
          </a:p>
          <a:p>
            <a:endParaRPr lang="en-GB" sz="1600" dirty="0">
              <a:solidFill>
                <a:schemeClr val="tx1"/>
              </a:solidFill>
            </a:endParaRPr>
          </a:p>
        </p:txBody>
      </p:sp>
      <p:sp>
        <p:nvSpPr>
          <p:cNvPr id="5" name="Rectangle 4">
            <a:extLst>
              <a:ext uri="{FF2B5EF4-FFF2-40B4-BE49-F238E27FC236}">
                <a16:creationId xmlns:a16="http://schemas.microsoft.com/office/drawing/2014/main" id="{62FCEA50-5B2F-1FBE-A8DD-5AAB2AF478EF}"/>
              </a:ext>
            </a:extLst>
          </p:cNvPr>
          <p:cNvSpPr/>
          <p:nvPr/>
        </p:nvSpPr>
        <p:spPr>
          <a:xfrm>
            <a:off x="6730382" y="4728730"/>
            <a:ext cx="1925008" cy="395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Services Link</a:t>
            </a:r>
          </a:p>
        </p:txBody>
      </p:sp>
    </p:spTree>
    <p:extLst>
      <p:ext uri="{BB962C8B-B14F-4D97-AF65-F5344CB8AC3E}">
        <p14:creationId xmlns:p14="http://schemas.microsoft.com/office/powerpoint/2010/main" val="24433081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 name="Frame 27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1" name="Rectangle 28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ame 28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570E6F8-2EDC-26BA-D2B9-A1346F643E44}"/>
              </a:ext>
            </a:extLst>
          </p:cNvPr>
          <p:cNvSpPr>
            <a:spLocks noGrp="1"/>
          </p:cNvSpPr>
          <p:nvPr>
            <p:ph type="title"/>
          </p:nvPr>
        </p:nvSpPr>
        <p:spPr>
          <a:xfrm>
            <a:off x="619541" y="2588416"/>
            <a:ext cx="3246782" cy="1681163"/>
          </a:xfrm>
        </p:spPr>
        <p:txBody>
          <a:bodyPr vert="horz" lIns="91440" tIns="45720" rIns="91440" bIns="45720" rtlCol="0" anchor="b">
            <a:normAutofit/>
          </a:bodyPr>
          <a:lstStyle/>
          <a:p>
            <a:pPr algn="ctr"/>
            <a:r>
              <a:rPr lang="en-US" sz="4800" dirty="0">
                <a:gradFill flip="none" rotWithShape="1">
                  <a:gsLst>
                    <a:gs pos="0">
                      <a:schemeClr val="accent5">
                        <a:alpha val="70000"/>
                      </a:schemeClr>
                    </a:gs>
                    <a:gs pos="100000">
                      <a:schemeClr val="accent1">
                        <a:alpha val="70000"/>
                      </a:schemeClr>
                    </a:gs>
                  </a:gsLst>
                  <a:lin ang="0" scaled="1"/>
                  <a:tileRect/>
                </a:gradFill>
              </a:rPr>
              <a:t>Resources</a:t>
            </a:r>
            <a:br>
              <a:rPr lang="en-US" sz="4800" dirty="0">
                <a:gradFill flip="none" rotWithShape="1">
                  <a:gsLst>
                    <a:gs pos="0">
                      <a:schemeClr val="accent5">
                        <a:alpha val="70000"/>
                      </a:schemeClr>
                    </a:gs>
                    <a:gs pos="100000">
                      <a:schemeClr val="accent1">
                        <a:alpha val="70000"/>
                      </a:schemeClr>
                    </a:gs>
                  </a:gsLst>
                  <a:lin ang="0" scaled="1"/>
                  <a:tileRect/>
                </a:gradFill>
              </a:rPr>
            </a:br>
            <a:r>
              <a:rPr lang="en-US" sz="4800" dirty="0">
                <a:gradFill flip="none" rotWithShape="1">
                  <a:gsLst>
                    <a:gs pos="0">
                      <a:schemeClr val="accent5">
                        <a:alpha val="70000"/>
                      </a:schemeClr>
                    </a:gs>
                    <a:gs pos="100000">
                      <a:schemeClr val="accent1">
                        <a:alpha val="70000"/>
                      </a:schemeClr>
                    </a:gs>
                  </a:gsLst>
                  <a:lin ang="0" scaled="1"/>
                  <a:tileRect/>
                </a:gradFill>
              </a:rPr>
              <a:t>4.0</a:t>
            </a:r>
          </a:p>
        </p:txBody>
      </p:sp>
      <p:sp>
        <p:nvSpPr>
          <p:cNvPr id="3" name="Rectangle 2">
            <a:extLst>
              <a:ext uri="{FF2B5EF4-FFF2-40B4-BE49-F238E27FC236}">
                <a16:creationId xmlns:a16="http://schemas.microsoft.com/office/drawing/2014/main" id="{3CDCBF8F-D9C6-9A64-9026-F44516734F14}"/>
              </a:ext>
            </a:extLst>
          </p:cNvPr>
          <p:cNvSpPr/>
          <p:nvPr/>
        </p:nvSpPr>
        <p:spPr>
          <a:xfrm>
            <a:off x="3955774" y="636103"/>
            <a:ext cx="7474225" cy="558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48591614-3657-5040-EAA4-B5783D1E4AF6}"/>
              </a:ext>
            </a:extLst>
          </p:cNvPr>
          <p:cNvCxnSpPr>
            <a:cxnSpLocks/>
          </p:cNvCxnSpPr>
          <p:nvPr/>
        </p:nvCxnSpPr>
        <p:spPr>
          <a:xfrm flipV="1">
            <a:off x="3955774" y="1311965"/>
            <a:ext cx="7474225" cy="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8C96F7-64ED-150D-FE2E-1FE5FBE752E2}"/>
              </a:ext>
            </a:extLst>
          </p:cNvPr>
          <p:cNvCxnSpPr>
            <a:cxnSpLocks/>
          </p:cNvCxnSpPr>
          <p:nvPr/>
        </p:nvCxnSpPr>
        <p:spPr>
          <a:xfrm>
            <a:off x="3955774" y="5310436"/>
            <a:ext cx="7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A6F9DD5-2A5D-2296-95C7-7EE3A88756C4}"/>
              </a:ext>
            </a:extLst>
          </p:cNvPr>
          <p:cNvSpPr txBox="1"/>
          <p:nvPr/>
        </p:nvSpPr>
        <p:spPr>
          <a:xfrm>
            <a:off x="4233405" y="804757"/>
            <a:ext cx="944880" cy="338554"/>
          </a:xfrm>
          <a:prstGeom prst="rect">
            <a:avLst/>
          </a:prstGeom>
          <a:noFill/>
        </p:spPr>
        <p:txBody>
          <a:bodyPr wrap="square" rtlCol="0">
            <a:spAutoFit/>
          </a:bodyPr>
          <a:lstStyle/>
          <a:p>
            <a:r>
              <a:rPr lang="en-GB" sz="1600" dirty="0"/>
              <a:t>Banner</a:t>
            </a:r>
          </a:p>
        </p:txBody>
      </p:sp>
      <p:sp>
        <p:nvSpPr>
          <p:cNvPr id="10" name="Rectangle 9">
            <a:extLst>
              <a:ext uri="{FF2B5EF4-FFF2-40B4-BE49-F238E27FC236}">
                <a16:creationId xmlns:a16="http://schemas.microsoft.com/office/drawing/2014/main" id="{6128D0BD-32EB-1067-4921-DD653764442F}"/>
              </a:ext>
            </a:extLst>
          </p:cNvPr>
          <p:cNvSpPr/>
          <p:nvPr/>
        </p:nvSpPr>
        <p:spPr>
          <a:xfrm>
            <a:off x="7220446" y="789376"/>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12" name="TextBox 11">
            <a:extLst>
              <a:ext uri="{FF2B5EF4-FFF2-40B4-BE49-F238E27FC236}">
                <a16:creationId xmlns:a16="http://schemas.microsoft.com/office/drawing/2014/main" id="{F22606D5-45A4-A632-7024-3866FBD9D1FE}"/>
              </a:ext>
            </a:extLst>
          </p:cNvPr>
          <p:cNvSpPr txBox="1"/>
          <p:nvPr/>
        </p:nvSpPr>
        <p:spPr>
          <a:xfrm>
            <a:off x="4167939" y="1416480"/>
            <a:ext cx="922047" cy="307777"/>
          </a:xfrm>
          <a:prstGeom prst="rect">
            <a:avLst/>
          </a:prstGeom>
          <a:noFill/>
        </p:spPr>
        <p:txBody>
          <a:bodyPr wrap="none" rtlCol="0">
            <a:spAutoFit/>
          </a:bodyPr>
          <a:lstStyle/>
          <a:p>
            <a:r>
              <a:rPr lang="en-GB" sz="1400" dirty="0"/>
              <a:t>About us</a:t>
            </a:r>
          </a:p>
        </p:txBody>
      </p:sp>
      <p:sp>
        <p:nvSpPr>
          <p:cNvPr id="13" name="TextBox 12">
            <a:extLst>
              <a:ext uri="{FF2B5EF4-FFF2-40B4-BE49-F238E27FC236}">
                <a16:creationId xmlns:a16="http://schemas.microsoft.com/office/drawing/2014/main" id="{95B69235-8244-AE21-4360-03D5DD01E094}"/>
              </a:ext>
            </a:extLst>
          </p:cNvPr>
          <p:cNvSpPr txBox="1"/>
          <p:nvPr/>
        </p:nvSpPr>
        <p:spPr>
          <a:xfrm>
            <a:off x="5601098" y="1416480"/>
            <a:ext cx="952505" cy="307777"/>
          </a:xfrm>
          <a:prstGeom prst="rect">
            <a:avLst/>
          </a:prstGeom>
          <a:noFill/>
        </p:spPr>
        <p:txBody>
          <a:bodyPr wrap="square" rtlCol="0">
            <a:spAutoFit/>
          </a:bodyPr>
          <a:lstStyle/>
          <a:p>
            <a:r>
              <a:rPr lang="en-GB" sz="1400" dirty="0"/>
              <a:t>Services</a:t>
            </a:r>
          </a:p>
        </p:txBody>
      </p:sp>
      <p:sp>
        <p:nvSpPr>
          <p:cNvPr id="14" name="TextBox 13">
            <a:extLst>
              <a:ext uri="{FF2B5EF4-FFF2-40B4-BE49-F238E27FC236}">
                <a16:creationId xmlns:a16="http://schemas.microsoft.com/office/drawing/2014/main" id="{1919F311-C64C-5AE4-608D-7BF4CA11C852}"/>
              </a:ext>
            </a:extLst>
          </p:cNvPr>
          <p:cNvSpPr txBox="1"/>
          <p:nvPr/>
        </p:nvSpPr>
        <p:spPr>
          <a:xfrm>
            <a:off x="6840380" y="1411328"/>
            <a:ext cx="1983172" cy="307777"/>
          </a:xfrm>
          <a:prstGeom prst="rect">
            <a:avLst/>
          </a:prstGeom>
          <a:noFill/>
        </p:spPr>
        <p:txBody>
          <a:bodyPr wrap="none" rtlCol="0">
            <a:spAutoFit/>
          </a:bodyPr>
          <a:lstStyle/>
          <a:p>
            <a:r>
              <a:rPr lang="en-GB" sz="1400" dirty="0"/>
              <a:t>Book an Appointment</a:t>
            </a:r>
          </a:p>
        </p:txBody>
      </p:sp>
      <p:sp>
        <p:nvSpPr>
          <p:cNvPr id="16" name="TextBox 15">
            <a:extLst>
              <a:ext uri="{FF2B5EF4-FFF2-40B4-BE49-F238E27FC236}">
                <a16:creationId xmlns:a16="http://schemas.microsoft.com/office/drawing/2014/main" id="{0F83D127-DB5C-4299-6B82-7F76328FF953}"/>
              </a:ext>
            </a:extLst>
          </p:cNvPr>
          <p:cNvSpPr txBox="1"/>
          <p:nvPr/>
        </p:nvSpPr>
        <p:spPr>
          <a:xfrm>
            <a:off x="9114970" y="1421773"/>
            <a:ext cx="1019190" cy="307777"/>
          </a:xfrm>
          <a:prstGeom prst="rect">
            <a:avLst/>
          </a:prstGeom>
          <a:noFill/>
        </p:spPr>
        <p:txBody>
          <a:bodyPr wrap="none" rtlCol="0">
            <a:spAutoFit/>
          </a:bodyPr>
          <a:lstStyle/>
          <a:p>
            <a:r>
              <a:rPr lang="en-GB" sz="1400" dirty="0"/>
              <a:t>Resources</a:t>
            </a:r>
          </a:p>
        </p:txBody>
      </p:sp>
      <p:sp>
        <p:nvSpPr>
          <p:cNvPr id="17" name="TextBox 16">
            <a:extLst>
              <a:ext uri="{FF2B5EF4-FFF2-40B4-BE49-F238E27FC236}">
                <a16:creationId xmlns:a16="http://schemas.microsoft.com/office/drawing/2014/main" id="{D0DE6AF9-65B4-B3E1-43A4-A895B3F8B90C}"/>
              </a:ext>
            </a:extLst>
          </p:cNvPr>
          <p:cNvSpPr txBox="1"/>
          <p:nvPr/>
        </p:nvSpPr>
        <p:spPr>
          <a:xfrm>
            <a:off x="10337857" y="1421772"/>
            <a:ext cx="823687" cy="307777"/>
          </a:xfrm>
          <a:prstGeom prst="rect">
            <a:avLst/>
          </a:prstGeom>
          <a:noFill/>
        </p:spPr>
        <p:txBody>
          <a:bodyPr wrap="none" rtlCol="0">
            <a:spAutoFit/>
          </a:bodyPr>
          <a:lstStyle/>
          <a:p>
            <a:r>
              <a:rPr lang="en-GB" sz="1400" dirty="0"/>
              <a:t>Contact</a:t>
            </a:r>
          </a:p>
        </p:txBody>
      </p:sp>
      <p:sp>
        <p:nvSpPr>
          <p:cNvPr id="18" name="Rectangle 17">
            <a:extLst>
              <a:ext uri="{FF2B5EF4-FFF2-40B4-BE49-F238E27FC236}">
                <a16:creationId xmlns:a16="http://schemas.microsoft.com/office/drawing/2014/main" id="{8A328EBF-EF50-FDCF-F6BE-A45ADC7BE8B9}"/>
              </a:ext>
            </a:extLst>
          </p:cNvPr>
          <p:cNvSpPr/>
          <p:nvPr/>
        </p:nvSpPr>
        <p:spPr>
          <a:xfrm>
            <a:off x="4156522" y="5598519"/>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20" name="TextBox 19">
            <a:extLst>
              <a:ext uri="{FF2B5EF4-FFF2-40B4-BE49-F238E27FC236}">
                <a16:creationId xmlns:a16="http://schemas.microsoft.com/office/drawing/2014/main" id="{FAA87912-A0CC-BC2F-00AA-7967540E94E6}"/>
              </a:ext>
            </a:extLst>
          </p:cNvPr>
          <p:cNvSpPr txBox="1"/>
          <p:nvPr/>
        </p:nvSpPr>
        <p:spPr>
          <a:xfrm>
            <a:off x="9516580" y="804757"/>
            <a:ext cx="1855701" cy="338554"/>
          </a:xfrm>
          <a:prstGeom prst="rect">
            <a:avLst/>
          </a:prstGeom>
          <a:noFill/>
        </p:spPr>
        <p:txBody>
          <a:bodyPr wrap="none" rtlCol="0">
            <a:spAutoFit/>
          </a:bodyPr>
          <a:lstStyle/>
          <a:p>
            <a:r>
              <a:rPr lang="en-GB" sz="1600" dirty="0"/>
              <a:t>24-7 Support Line</a:t>
            </a:r>
          </a:p>
        </p:txBody>
      </p:sp>
      <p:sp>
        <p:nvSpPr>
          <p:cNvPr id="21" name="TextBox 20">
            <a:extLst>
              <a:ext uri="{FF2B5EF4-FFF2-40B4-BE49-F238E27FC236}">
                <a16:creationId xmlns:a16="http://schemas.microsoft.com/office/drawing/2014/main" id="{83E551E7-3DDF-EF8F-29D8-3B01AF49150F}"/>
              </a:ext>
            </a:extLst>
          </p:cNvPr>
          <p:cNvSpPr txBox="1"/>
          <p:nvPr/>
        </p:nvSpPr>
        <p:spPr>
          <a:xfrm>
            <a:off x="5243543" y="5366280"/>
            <a:ext cx="1444370" cy="830997"/>
          </a:xfrm>
          <a:prstGeom prst="rect">
            <a:avLst/>
          </a:prstGeom>
          <a:noFill/>
        </p:spPr>
        <p:txBody>
          <a:bodyPr wrap="square" rtlCol="0">
            <a:spAutoFit/>
          </a:bodyPr>
          <a:lstStyle/>
          <a:p>
            <a:r>
              <a:rPr lang="en-GB" sz="1200" dirty="0"/>
              <a:t>Hospital Location</a:t>
            </a:r>
          </a:p>
          <a:p>
            <a:endParaRPr lang="en-GB" sz="1200" dirty="0"/>
          </a:p>
          <a:p>
            <a:r>
              <a:rPr lang="en-GB" sz="1200" dirty="0"/>
              <a:t>Location</a:t>
            </a:r>
          </a:p>
          <a:p>
            <a:r>
              <a:rPr lang="en-GB" sz="1200" dirty="0"/>
              <a:t>24-7 Support Line</a:t>
            </a:r>
          </a:p>
        </p:txBody>
      </p:sp>
      <p:sp>
        <p:nvSpPr>
          <p:cNvPr id="22" name="TextBox 21">
            <a:extLst>
              <a:ext uri="{FF2B5EF4-FFF2-40B4-BE49-F238E27FC236}">
                <a16:creationId xmlns:a16="http://schemas.microsoft.com/office/drawing/2014/main" id="{0C102717-22E4-ACAD-55F6-511BDE68AD3E}"/>
              </a:ext>
            </a:extLst>
          </p:cNvPr>
          <p:cNvSpPr txBox="1"/>
          <p:nvPr/>
        </p:nvSpPr>
        <p:spPr>
          <a:xfrm>
            <a:off x="6830054" y="5366280"/>
            <a:ext cx="1792863" cy="830997"/>
          </a:xfrm>
          <a:prstGeom prst="rect">
            <a:avLst/>
          </a:prstGeom>
          <a:noFill/>
        </p:spPr>
        <p:txBody>
          <a:bodyPr wrap="square" rtlCol="0">
            <a:spAutoFit/>
          </a:bodyPr>
          <a:lstStyle/>
          <a:p>
            <a:r>
              <a:rPr lang="en-GB" sz="1200" dirty="0"/>
              <a:t>About Us</a:t>
            </a:r>
          </a:p>
          <a:p>
            <a:endParaRPr lang="en-GB" sz="1200" dirty="0"/>
          </a:p>
          <a:p>
            <a:r>
              <a:rPr lang="en-GB" sz="1200" dirty="0"/>
              <a:t>Our History and Values</a:t>
            </a:r>
          </a:p>
          <a:p>
            <a:r>
              <a:rPr lang="en-GB" sz="1200" dirty="0"/>
              <a:t>Our Team</a:t>
            </a:r>
          </a:p>
        </p:txBody>
      </p:sp>
      <p:sp>
        <p:nvSpPr>
          <p:cNvPr id="26" name="TextBox 25">
            <a:extLst>
              <a:ext uri="{FF2B5EF4-FFF2-40B4-BE49-F238E27FC236}">
                <a16:creationId xmlns:a16="http://schemas.microsoft.com/office/drawing/2014/main" id="{B30AF85D-A00E-81B2-00CD-BC4585C6365E}"/>
              </a:ext>
            </a:extLst>
          </p:cNvPr>
          <p:cNvSpPr txBox="1"/>
          <p:nvPr/>
        </p:nvSpPr>
        <p:spPr>
          <a:xfrm>
            <a:off x="8823552" y="5350667"/>
            <a:ext cx="974035" cy="830997"/>
          </a:xfrm>
          <a:prstGeom prst="rect">
            <a:avLst/>
          </a:prstGeom>
          <a:noFill/>
        </p:spPr>
        <p:txBody>
          <a:bodyPr wrap="square" rtlCol="0">
            <a:spAutoFit/>
          </a:bodyPr>
          <a:lstStyle/>
          <a:p>
            <a:r>
              <a:rPr lang="en-GB" sz="1200" dirty="0"/>
              <a:t>Services</a:t>
            </a:r>
          </a:p>
          <a:p>
            <a:endParaRPr lang="en-GB" sz="1200" dirty="0"/>
          </a:p>
          <a:p>
            <a:r>
              <a:rPr lang="en-GB" sz="1200" dirty="0"/>
              <a:t>List of Services</a:t>
            </a:r>
          </a:p>
        </p:txBody>
      </p:sp>
      <p:sp>
        <p:nvSpPr>
          <p:cNvPr id="27" name="TextBox 26">
            <a:extLst>
              <a:ext uri="{FF2B5EF4-FFF2-40B4-BE49-F238E27FC236}">
                <a16:creationId xmlns:a16="http://schemas.microsoft.com/office/drawing/2014/main" id="{DFAF5261-EA62-05D8-B330-571F2A559965}"/>
              </a:ext>
            </a:extLst>
          </p:cNvPr>
          <p:cNvSpPr txBox="1"/>
          <p:nvPr/>
        </p:nvSpPr>
        <p:spPr>
          <a:xfrm>
            <a:off x="9998222" y="5366280"/>
            <a:ext cx="1120820" cy="646331"/>
          </a:xfrm>
          <a:prstGeom prst="rect">
            <a:avLst/>
          </a:prstGeom>
          <a:noFill/>
        </p:spPr>
        <p:txBody>
          <a:bodyPr wrap="none" rtlCol="0">
            <a:spAutoFit/>
          </a:bodyPr>
          <a:lstStyle/>
          <a:p>
            <a:r>
              <a:rPr lang="en-GB" sz="1200" dirty="0"/>
              <a:t>Appointment</a:t>
            </a:r>
          </a:p>
          <a:p>
            <a:r>
              <a:rPr lang="en-GB" sz="1200" dirty="0"/>
              <a:t>Resources</a:t>
            </a:r>
          </a:p>
          <a:p>
            <a:r>
              <a:rPr lang="en-GB" sz="1200" dirty="0"/>
              <a:t>Contact</a:t>
            </a:r>
          </a:p>
        </p:txBody>
      </p:sp>
      <p:sp>
        <p:nvSpPr>
          <p:cNvPr id="28" name="Rectangle 27">
            <a:extLst>
              <a:ext uri="{FF2B5EF4-FFF2-40B4-BE49-F238E27FC236}">
                <a16:creationId xmlns:a16="http://schemas.microsoft.com/office/drawing/2014/main" id="{6F374FE2-A92E-C076-6E0B-9B89FAED2755}"/>
              </a:ext>
            </a:extLst>
          </p:cNvPr>
          <p:cNvSpPr/>
          <p:nvPr/>
        </p:nvSpPr>
        <p:spPr>
          <a:xfrm>
            <a:off x="6583871" y="1864005"/>
            <a:ext cx="2285227"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Heading 1</a:t>
            </a:r>
          </a:p>
        </p:txBody>
      </p:sp>
      <p:cxnSp>
        <p:nvCxnSpPr>
          <p:cNvPr id="30" name="Straight Connector 29">
            <a:extLst>
              <a:ext uri="{FF2B5EF4-FFF2-40B4-BE49-F238E27FC236}">
                <a16:creationId xmlns:a16="http://schemas.microsoft.com/office/drawing/2014/main" id="{ABFF7B18-3C3C-A4C1-3A09-D8F3B1391A66}"/>
              </a:ext>
            </a:extLst>
          </p:cNvPr>
          <p:cNvCxnSpPr/>
          <p:nvPr/>
        </p:nvCxnSpPr>
        <p:spPr>
          <a:xfrm>
            <a:off x="7167242" y="2464904"/>
            <a:ext cx="111848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B825E58-22B7-C0D0-D068-1766DB60FAB8}"/>
              </a:ext>
            </a:extLst>
          </p:cNvPr>
          <p:cNvSpPr/>
          <p:nvPr/>
        </p:nvSpPr>
        <p:spPr>
          <a:xfrm>
            <a:off x="4701208" y="2618554"/>
            <a:ext cx="6042991" cy="10589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tx1"/>
                </a:solidFill>
              </a:rPr>
              <a:t>Paragraphs</a:t>
            </a:r>
          </a:p>
          <a:p>
            <a:endParaRPr lang="en-GB" sz="1600" dirty="0">
              <a:solidFill>
                <a:schemeClr val="tx1"/>
              </a:solidFill>
            </a:endParaRPr>
          </a:p>
          <a:p>
            <a:r>
              <a:rPr lang="en-GB" sz="1600" dirty="0">
                <a:solidFill>
                  <a:schemeClr val="tx1"/>
                </a:solidFill>
              </a:rPr>
              <a:t>Lists</a:t>
            </a:r>
          </a:p>
          <a:p>
            <a:endParaRPr lang="en-GB" sz="1600" dirty="0">
              <a:solidFill>
                <a:schemeClr val="tx1"/>
              </a:solidFill>
            </a:endParaRPr>
          </a:p>
          <a:p>
            <a:endParaRPr lang="en-GB" sz="1600" dirty="0">
              <a:solidFill>
                <a:schemeClr val="tx1"/>
              </a:solidFill>
            </a:endParaRPr>
          </a:p>
        </p:txBody>
      </p:sp>
      <p:sp>
        <p:nvSpPr>
          <p:cNvPr id="2" name="Rectangle 1">
            <a:extLst>
              <a:ext uri="{FF2B5EF4-FFF2-40B4-BE49-F238E27FC236}">
                <a16:creationId xmlns:a16="http://schemas.microsoft.com/office/drawing/2014/main" id="{2A15E3C3-A3E2-A64F-DB85-AEB920A7EF1D}"/>
              </a:ext>
            </a:extLst>
          </p:cNvPr>
          <p:cNvSpPr/>
          <p:nvPr/>
        </p:nvSpPr>
        <p:spPr>
          <a:xfrm>
            <a:off x="6281531" y="4313581"/>
            <a:ext cx="283344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Video</a:t>
            </a:r>
          </a:p>
          <a:p>
            <a:pPr algn="ctr"/>
            <a:endParaRPr lang="en-GB" sz="1600" dirty="0">
              <a:solidFill>
                <a:schemeClr val="tx1"/>
              </a:solidFill>
            </a:endParaRPr>
          </a:p>
          <a:p>
            <a:pPr algn="ctr"/>
            <a:endParaRPr lang="en-GB" sz="1600" dirty="0">
              <a:solidFill>
                <a:schemeClr val="tx1"/>
              </a:solidFill>
            </a:endParaRPr>
          </a:p>
        </p:txBody>
      </p:sp>
      <p:sp>
        <p:nvSpPr>
          <p:cNvPr id="5" name="Rectangle 4">
            <a:extLst>
              <a:ext uri="{FF2B5EF4-FFF2-40B4-BE49-F238E27FC236}">
                <a16:creationId xmlns:a16="http://schemas.microsoft.com/office/drawing/2014/main" id="{5784D5F6-B6D0-AA08-D2DC-31531B10B715}"/>
              </a:ext>
            </a:extLst>
          </p:cNvPr>
          <p:cNvSpPr/>
          <p:nvPr/>
        </p:nvSpPr>
        <p:spPr>
          <a:xfrm>
            <a:off x="6583871" y="3999838"/>
            <a:ext cx="2285227" cy="2667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Paragraph</a:t>
            </a:r>
          </a:p>
        </p:txBody>
      </p:sp>
      <p:cxnSp>
        <p:nvCxnSpPr>
          <p:cNvPr id="7" name="Straight Connector 6">
            <a:extLst>
              <a:ext uri="{FF2B5EF4-FFF2-40B4-BE49-F238E27FC236}">
                <a16:creationId xmlns:a16="http://schemas.microsoft.com/office/drawing/2014/main" id="{A5C97218-7E47-C592-5BB4-CC348AE2997F}"/>
              </a:ext>
            </a:extLst>
          </p:cNvPr>
          <p:cNvCxnSpPr/>
          <p:nvPr/>
        </p:nvCxnSpPr>
        <p:spPr>
          <a:xfrm>
            <a:off x="7163461" y="3859696"/>
            <a:ext cx="1118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98C6C0-8769-78E8-2638-E7FE0F4FBD9D}"/>
              </a:ext>
            </a:extLst>
          </p:cNvPr>
          <p:cNvCxnSpPr>
            <a:cxnSpLocks/>
          </p:cNvCxnSpPr>
          <p:nvPr/>
        </p:nvCxnSpPr>
        <p:spPr>
          <a:xfrm>
            <a:off x="6291470" y="4313582"/>
            <a:ext cx="2823500" cy="91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D843D48-7B43-D2C6-AE37-971520491F93}"/>
              </a:ext>
            </a:extLst>
          </p:cNvPr>
          <p:cNvCxnSpPr>
            <a:cxnSpLocks/>
          </p:cNvCxnSpPr>
          <p:nvPr/>
        </p:nvCxnSpPr>
        <p:spPr>
          <a:xfrm flipV="1">
            <a:off x="6281530" y="4313581"/>
            <a:ext cx="2823500" cy="9143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016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 name="Frame 27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1" name="Rectangle 28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ame 28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570E6F8-2EDC-26BA-D2B9-A1346F643E44}"/>
              </a:ext>
            </a:extLst>
          </p:cNvPr>
          <p:cNvSpPr>
            <a:spLocks noGrp="1"/>
          </p:cNvSpPr>
          <p:nvPr>
            <p:ph type="title"/>
          </p:nvPr>
        </p:nvSpPr>
        <p:spPr>
          <a:xfrm>
            <a:off x="619541" y="2588416"/>
            <a:ext cx="3246782" cy="1681163"/>
          </a:xfrm>
        </p:spPr>
        <p:txBody>
          <a:bodyPr vert="horz" lIns="91440" tIns="45720" rIns="91440" bIns="45720" rtlCol="0" anchor="b">
            <a:normAutofit/>
          </a:bodyPr>
          <a:lstStyle/>
          <a:p>
            <a:pPr algn="ctr"/>
            <a:r>
              <a:rPr lang="en-US" sz="4800" dirty="0">
                <a:gradFill flip="none" rotWithShape="1">
                  <a:gsLst>
                    <a:gs pos="0">
                      <a:schemeClr val="accent5">
                        <a:alpha val="70000"/>
                      </a:schemeClr>
                    </a:gs>
                    <a:gs pos="100000">
                      <a:schemeClr val="accent1">
                        <a:alpha val="70000"/>
                      </a:schemeClr>
                    </a:gs>
                  </a:gsLst>
                  <a:lin ang="0" scaled="1"/>
                  <a:tileRect/>
                </a:gradFill>
              </a:rPr>
              <a:t>Contact</a:t>
            </a:r>
            <a:br>
              <a:rPr lang="en-US" sz="4800" dirty="0">
                <a:gradFill flip="none" rotWithShape="1">
                  <a:gsLst>
                    <a:gs pos="0">
                      <a:schemeClr val="accent5">
                        <a:alpha val="70000"/>
                      </a:schemeClr>
                    </a:gs>
                    <a:gs pos="100000">
                      <a:schemeClr val="accent1">
                        <a:alpha val="70000"/>
                      </a:schemeClr>
                    </a:gs>
                  </a:gsLst>
                  <a:lin ang="0" scaled="1"/>
                  <a:tileRect/>
                </a:gradFill>
              </a:rPr>
            </a:br>
            <a:r>
              <a:rPr lang="en-US" sz="4800" dirty="0">
                <a:gradFill flip="none" rotWithShape="1">
                  <a:gsLst>
                    <a:gs pos="0">
                      <a:schemeClr val="accent5">
                        <a:alpha val="70000"/>
                      </a:schemeClr>
                    </a:gs>
                    <a:gs pos="100000">
                      <a:schemeClr val="accent1">
                        <a:alpha val="70000"/>
                      </a:schemeClr>
                    </a:gs>
                  </a:gsLst>
                  <a:lin ang="0" scaled="1"/>
                  <a:tileRect/>
                </a:gradFill>
              </a:rPr>
              <a:t>5.0</a:t>
            </a:r>
          </a:p>
        </p:txBody>
      </p:sp>
      <p:sp>
        <p:nvSpPr>
          <p:cNvPr id="3" name="Rectangle 2">
            <a:extLst>
              <a:ext uri="{FF2B5EF4-FFF2-40B4-BE49-F238E27FC236}">
                <a16:creationId xmlns:a16="http://schemas.microsoft.com/office/drawing/2014/main" id="{3CDCBF8F-D9C6-9A64-9026-F44516734F14}"/>
              </a:ext>
            </a:extLst>
          </p:cNvPr>
          <p:cNvSpPr/>
          <p:nvPr/>
        </p:nvSpPr>
        <p:spPr>
          <a:xfrm>
            <a:off x="3955774" y="636103"/>
            <a:ext cx="7474225" cy="5585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48591614-3657-5040-EAA4-B5783D1E4AF6}"/>
              </a:ext>
            </a:extLst>
          </p:cNvPr>
          <p:cNvCxnSpPr>
            <a:cxnSpLocks/>
          </p:cNvCxnSpPr>
          <p:nvPr/>
        </p:nvCxnSpPr>
        <p:spPr>
          <a:xfrm flipV="1">
            <a:off x="3955774" y="1311965"/>
            <a:ext cx="7474225" cy="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8C96F7-64ED-150D-FE2E-1FE5FBE752E2}"/>
              </a:ext>
            </a:extLst>
          </p:cNvPr>
          <p:cNvCxnSpPr>
            <a:cxnSpLocks/>
          </p:cNvCxnSpPr>
          <p:nvPr/>
        </p:nvCxnSpPr>
        <p:spPr>
          <a:xfrm>
            <a:off x="3955774" y="5310436"/>
            <a:ext cx="7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A6F9DD5-2A5D-2296-95C7-7EE3A88756C4}"/>
              </a:ext>
            </a:extLst>
          </p:cNvPr>
          <p:cNvSpPr txBox="1"/>
          <p:nvPr/>
        </p:nvSpPr>
        <p:spPr>
          <a:xfrm>
            <a:off x="4233405" y="804757"/>
            <a:ext cx="944880" cy="338554"/>
          </a:xfrm>
          <a:prstGeom prst="rect">
            <a:avLst/>
          </a:prstGeom>
          <a:noFill/>
        </p:spPr>
        <p:txBody>
          <a:bodyPr wrap="square" rtlCol="0">
            <a:spAutoFit/>
          </a:bodyPr>
          <a:lstStyle/>
          <a:p>
            <a:r>
              <a:rPr lang="en-GB" sz="1600" dirty="0"/>
              <a:t>Banner</a:t>
            </a:r>
          </a:p>
        </p:txBody>
      </p:sp>
      <p:sp>
        <p:nvSpPr>
          <p:cNvPr id="10" name="Rectangle 9">
            <a:extLst>
              <a:ext uri="{FF2B5EF4-FFF2-40B4-BE49-F238E27FC236}">
                <a16:creationId xmlns:a16="http://schemas.microsoft.com/office/drawing/2014/main" id="{6128D0BD-32EB-1067-4921-DD653764442F}"/>
              </a:ext>
            </a:extLst>
          </p:cNvPr>
          <p:cNvSpPr/>
          <p:nvPr/>
        </p:nvSpPr>
        <p:spPr>
          <a:xfrm>
            <a:off x="7220446" y="789376"/>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12" name="TextBox 11">
            <a:extLst>
              <a:ext uri="{FF2B5EF4-FFF2-40B4-BE49-F238E27FC236}">
                <a16:creationId xmlns:a16="http://schemas.microsoft.com/office/drawing/2014/main" id="{F22606D5-45A4-A632-7024-3866FBD9D1FE}"/>
              </a:ext>
            </a:extLst>
          </p:cNvPr>
          <p:cNvSpPr txBox="1"/>
          <p:nvPr/>
        </p:nvSpPr>
        <p:spPr>
          <a:xfrm>
            <a:off x="4167939" y="1416480"/>
            <a:ext cx="922047" cy="307777"/>
          </a:xfrm>
          <a:prstGeom prst="rect">
            <a:avLst/>
          </a:prstGeom>
          <a:noFill/>
        </p:spPr>
        <p:txBody>
          <a:bodyPr wrap="none" rtlCol="0">
            <a:spAutoFit/>
          </a:bodyPr>
          <a:lstStyle/>
          <a:p>
            <a:r>
              <a:rPr lang="en-GB" sz="1400" dirty="0"/>
              <a:t>About us</a:t>
            </a:r>
          </a:p>
        </p:txBody>
      </p:sp>
      <p:sp>
        <p:nvSpPr>
          <p:cNvPr id="13" name="TextBox 12">
            <a:extLst>
              <a:ext uri="{FF2B5EF4-FFF2-40B4-BE49-F238E27FC236}">
                <a16:creationId xmlns:a16="http://schemas.microsoft.com/office/drawing/2014/main" id="{95B69235-8244-AE21-4360-03D5DD01E094}"/>
              </a:ext>
            </a:extLst>
          </p:cNvPr>
          <p:cNvSpPr txBox="1"/>
          <p:nvPr/>
        </p:nvSpPr>
        <p:spPr>
          <a:xfrm>
            <a:off x="5601098" y="1416480"/>
            <a:ext cx="952505" cy="307777"/>
          </a:xfrm>
          <a:prstGeom prst="rect">
            <a:avLst/>
          </a:prstGeom>
          <a:noFill/>
        </p:spPr>
        <p:txBody>
          <a:bodyPr wrap="square" rtlCol="0">
            <a:spAutoFit/>
          </a:bodyPr>
          <a:lstStyle/>
          <a:p>
            <a:r>
              <a:rPr lang="en-GB" sz="1400" dirty="0"/>
              <a:t>Services</a:t>
            </a:r>
          </a:p>
        </p:txBody>
      </p:sp>
      <p:sp>
        <p:nvSpPr>
          <p:cNvPr id="14" name="TextBox 13">
            <a:extLst>
              <a:ext uri="{FF2B5EF4-FFF2-40B4-BE49-F238E27FC236}">
                <a16:creationId xmlns:a16="http://schemas.microsoft.com/office/drawing/2014/main" id="{1919F311-C64C-5AE4-608D-7BF4CA11C852}"/>
              </a:ext>
            </a:extLst>
          </p:cNvPr>
          <p:cNvSpPr txBox="1"/>
          <p:nvPr/>
        </p:nvSpPr>
        <p:spPr>
          <a:xfrm>
            <a:off x="6840380" y="1411328"/>
            <a:ext cx="1983172" cy="307777"/>
          </a:xfrm>
          <a:prstGeom prst="rect">
            <a:avLst/>
          </a:prstGeom>
          <a:noFill/>
        </p:spPr>
        <p:txBody>
          <a:bodyPr wrap="none" rtlCol="0">
            <a:spAutoFit/>
          </a:bodyPr>
          <a:lstStyle/>
          <a:p>
            <a:r>
              <a:rPr lang="en-GB" sz="1400" dirty="0"/>
              <a:t>Book an Appointment</a:t>
            </a:r>
          </a:p>
        </p:txBody>
      </p:sp>
      <p:sp>
        <p:nvSpPr>
          <p:cNvPr id="16" name="TextBox 15">
            <a:extLst>
              <a:ext uri="{FF2B5EF4-FFF2-40B4-BE49-F238E27FC236}">
                <a16:creationId xmlns:a16="http://schemas.microsoft.com/office/drawing/2014/main" id="{0F83D127-DB5C-4299-6B82-7F76328FF953}"/>
              </a:ext>
            </a:extLst>
          </p:cNvPr>
          <p:cNvSpPr txBox="1"/>
          <p:nvPr/>
        </p:nvSpPr>
        <p:spPr>
          <a:xfrm>
            <a:off x="9114970" y="1421773"/>
            <a:ext cx="1019190" cy="307777"/>
          </a:xfrm>
          <a:prstGeom prst="rect">
            <a:avLst/>
          </a:prstGeom>
          <a:noFill/>
        </p:spPr>
        <p:txBody>
          <a:bodyPr wrap="none" rtlCol="0">
            <a:spAutoFit/>
          </a:bodyPr>
          <a:lstStyle/>
          <a:p>
            <a:r>
              <a:rPr lang="en-GB" sz="1400" dirty="0"/>
              <a:t>Resources</a:t>
            </a:r>
          </a:p>
        </p:txBody>
      </p:sp>
      <p:sp>
        <p:nvSpPr>
          <p:cNvPr id="17" name="TextBox 16">
            <a:extLst>
              <a:ext uri="{FF2B5EF4-FFF2-40B4-BE49-F238E27FC236}">
                <a16:creationId xmlns:a16="http://schemas.microsoft.com/office/drawing/2014/main" id="{D0DE6AF9-65B4-B3E1-43A4-A895B3F8B90C}"/>
              </a:ext>
            </a:extLst>
          </p:cNvPr>
          <p:cNvSpPr txBox="1"/>
          <p:nvPr/>
        </p:nvSpPr>
        <p:spPr>
          <a:xfrm>
            <a:off x="10337857" y="1421772"/>
            <a:ext cx="823687" cy="307777"/>
          </a:xfrm>
          <a:prstGeom prst="rect">
            <a:avLst/>
          </a:prstGeom>
          <a:noFill/>
        </p:spPr>
        <p:txBody>
          <a:bodyPr wrap="none" rtlCol="0">
            <a:spAutoFit/>
          </a:bodyPr>
          <a:lstStyle/>
          <a:p>
            <a:r>
              <a:rPr lang="en-GB" sz="1400" dirty="0"/>
              <a:t>Contact</a:t>
            </a:r>
          </a:p>
        </p:txBody>
      </p:sp>
      <p:sp>
        <p:nvSpPr>
          <p:cNvPr id="18" name="Rectangle 17">
            <a:extLst>
              <a:ext uri="{FF2B5EF4-FFF2-40B4-BE49-F238E27FC236}">
                <a16:creationId xmlns:a16="http://schemas.microsoft.com/office/drawing/2014/main" id="{8A328EBF-EF50-FDCF-F6BE-A45ADC7BE8B9}"/>
              </a:ext>
            </a:extLst>
          </p:cNvPr>
          <p:cNvSpPr/>
          <p:nvPr/>
        </p:nvSpPr>
        <p:spPr>
          <a:xfrm>
            <a:off x="4156522" y="5598519"/>
            <a:ext cx="944880" cy="369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Logo</a:t>
            </a:r>
          </a:p>
        </p:txBody>
      </p:sp>
      <p:sp>
        <p:nvSpPr>
          <p:cNvPr id="20" name="TextBox 19">
            <a:extLst>
              <a:ext uri="{FF2B5EF4-FFF2-40B4-BE49-F238E27FC236}">
                <a16:creationId xmlns:a16="http://schemas.microsoft.com/office/drawing/2014/main" id="{FAA87912-A0CC-BC2F-00AA-7967540E94E6}"/>
              </a:ext>
            </a:extLst>
          </p:cNvPr>
          <p:cNvSpPr txBox="1"/>
          <p:nvPr/>
        </p:nvSpPr>
        <p:spPr>
          <a:xfrm>
            <a:off x="9516580" y="804757"/>
            <a:ext cx="1855701" cy="338554"/>
          </a:xfrm>
          <a:prstGeom prst="rect">
            <a:avLst/>
          </a:prstGeom>
          <a:noFill/>
        </p:spPr>
        <p:txBody>
          <a:bodyPr wrap="none" rtlCol="0">
            <a:spAutoFit/>
          </a:bodyPr>
          <a:lstStyle/>
          <a:p>
            <a:r>
              <a:rPr lang="en-GB" sz="1600" dirty="0"/>
              <a:t>24-7 Support Line</a:t>
            </a:r>
          </a:p>
        </p:txBody>
      </p:sp>
      <p:sp>
        <p:nvSpPr>
          <p:cNvPr id="21" name="TextBox 20">
            <a:extLst>
              <a:ext uri="{FF2B5EF4-FFF2-40B4-BE49-F238E27FC236}">
                <a16:creationId xmlns:a16="http://schemas.microsoft.com/office/drawing/2014/main" id="{83E551E7-3DDF-EF8F-29D8-3B01AF49150F}"/>
              </a:ext>
            </a:extLst>
          </p:cNvPr>
          <p:cNvSpPr txBox="1"/>
          <p:nvPr/>
        </p:nvSpPr>
        <p:spPr>
          <a:xfrm>
            <a:off x="5243543" y="5366280"/>
            <a:ext cx="1444370" cy="830997"/>
          </a:xfrm>
          <a:prstGeom prst="rect">
            <a:avLst/>
          </a:prstGeom>
          <a:noFill/>
        </p:spPr>
        <p:txBody>
          <a:bodyPr wrap="square" rtlCol="0">
            <a:spAutoFit/>
          </a:bodyPr>
          <a:lstStyle/>
          <a:p>
            <a:r>
              <a:rPr lang="en-GB" sz="1200" dirty="0"/>
              <a:t>Hospital Location</a:t>
            </a:r>
          </a:p>
          <a:p>
            <a:endParaRPr lang="en-GB" sz="1200" dirty="0"/>
          </a:p>
          <a:p>
            <a:r>
              <a:rPr lang="en-GB" sz="1200" dirty="0"/>
              <a:t>Location</a:t>
            </a:r>
          </a:p>
          <a:p>
            <a:r>
              <a:rPr lang="en-GB" sz="1200" dirty="0"/>
              <a:t>24-7 Support Line</a:t>
            </a:r>
          </a:p>
        </p:txBody>
      </p:sp>
      <p:sp>
        <p:nvSpPr>
          <p:cNvPr id="22" name="TextBox 21">
            <a:extLst>
              <a:ext uri="{FF2B5EF4-FFF2-40B4-BE49-F238E27FC236}">
                <a16:creationId xmlns:a16="http://schemas.microsoft.com/office/drawing/2014/main" id="{0C102717-22E4-ACAD-55F6-511BDE68AD3E}"/>
              </a:ext>
            </a:extLst>
          </p:cNvPr>
          <p:cNvSpPr txBox="1"/>
          <p:nvPr/>
        </p:nvSpPr>
        <p:spPr>
          <a:xfrm>
            <a:off x="6830054" y="5366280"/>
            <a:ext cx="1792863" cy="830997"/>
          </a:xfrm>
          <a:prstGeom prst="rect">
            <a:avLst/>
          </a:prstGeom>
          <a:noFill/>
        </p:spPr>
        <p:txBody>
          <a:bodyPr wrap="square" rtlCol="0">
            <a:spAutoFit/>
          </a:bodyPr>
          <a:lstStyle/>
          <a:p>
            <a:r>
              <a:rPr lang="en-GB" sz="1200" dirty="0"/>
              <a:t>About Us</a:t>
            </a:r>
          </a:p>
          <a:p>
            <a:endParaRPr lang="en-GB" sz="1200" dirty="0"/>
          </a:p>
          <a:p>
            <a:r>
              <a:rPr lang="en-GB" sz="1200" dirty="0"/>
              <a:t>Our History and Values</a:t>
            </a:r>
          </a:p>
          <a:p>
            <a:r>
              <a:rPr lang="en-GB" sz="1200" dirty="0"/>
              <a:t>Our Team</a:t>
            </a:r>
          </a:p>
        </p:txBody>
      </p:sp>
      <p:sp>
        <p:nvSpPr>
          <p:cNvPr id="26" name="TextBox 25">
            <a:extLst>
              <a:ext uri="{FF2B5EF4-FFF2-40B4-BE49-F238E27FC236}">
                <a16:creationId xmlns:a16="http://schemas.microsoft.com/office/drawing/2014/main" id="{B30AF85D-A00E-81B2-00CD-BC4585C6365E}"/>
              </a:ext>
            </a:extLst>
          </p:cNvPr>
          <p:cNvSpPr txBox="1"/>
          <p:nvPr/>
        </p:nvSpPr>
        <p:spPr>
          <a:xfrm>
            <a:off x="8823552" y="5350667"/>
            <a:ext cx="974035" cy="830997"/>
          </a:xfrm>
          <a:prstGeom prst="rect">
            <a:avLst/>
          </a:prstGeom>
          <a:noFill/>
        </p:spPr>
        <p:txBody>
          <a:bodyPr wrap="square" rtlCol="0">
            <a:spAutoFit/>
          </a:bodyPr>
          <a:lstStyle/>
          <a:p>
            <a:r>
              <a:rPr lang="en-GB" sz="1200" dirty="0"/>
              <a:t>Services</a:t>
            </a:r>
          </a:p>
          <a:p>
            <a:endParaRPr lang="en-GB" sz="1200" dirty="0"/>
          </a:p>
          <a:p>
            <a:r>
              <a:rPr lang="en-GB" sz="1200" dirty="0"/>
              <a:t>List of Services</a:t>
            </a:r>
          </a:p>
        </p:txBody>
      </p:sp>
      <p:sp>
        <p:nvSpPr>
          <p:cNvPr id="27" name="TextBox 26">
            <a:extLst>
              <a:ext uri="{FF2B5EF4-FFF2-40B4-BE49-F238E27FC236}">
                <a16:creationId xmlns:a16="http://schemas.microsoft.com/office/drawing/2014/main" id="{DFAF5261-EA62-05D8-B330-571F2A559965}"/>
              </a:ext>
            </a:extLst>
          </p:cNvPr>
          <p:cNvSpPr txBox="1"/>
          <p:nvPr/>
        </p:nvSpPr>
        <p:spPr>
          <a:xfrm>
            <a:off x="9998222" y="5366280"/>
            <a:ext cx="1120820" cy="646331"/>
          </a:xfrm>
          <a:prstGeom prst="rect">
            <a:avLst/>
          </a:prstGeom>
          <a:noFill/>
        </p:spPr>
        <p:txBody>
          <a:bodyPr wrap="none" rtlCol="0">
            <a:spAutoFit/>
          </a:bodyPr>
          <a:lstStyle/>
          <a:p>
            <a:r>
              <a:rPr lang="en-GB" sz="1200" dirty="0"/>
              <a:t>Appointment</a:t>
            </a:r>
          </a:p>
          <a:p>
            <a:r>
              <a:rPr lang="en-GB" sz="1200" dirty="0"/>
              <a:t>Resources</a:t>
            </a:r>
          </a:p>
          <a:p>
            <a:r>
              <a:rPr lang="en-GB" sz="1200" dirty="0"/>
              <a:t>Contact</a:t>
            </a:r>
          </a:p>
        </p:txBody>
      </p:sp>
      <p:sp>
        <p:nvSpPr>
          <p:cNvPr id="28" name="Rectangle 27">
            <a:extLst>
              <a:ext uri="{FF2B5EF4-FFF2-40B4-BE49-F238E27FC236}">
                <a16:creationId xmlns:a16="http://schemas.microsoft.com/office/drawing/2014/main" id="{6F374FE2-A92E-C076-6E0B-9B89FAED2755}"/>
              </a:ext>
            </a:extLst>
          </p:cNvPr>
          <p:cNvSpPr/>
          <p:nvPr/>
        </p:nvSpPr>
        <p:spPr>
          <a:xfrm>
            <a:off x="6583871" y="1864005"/>
            <a:ext cx="2285227"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Heading 1</a:t>
            </a:r>
          </a:p>
        </p:txBody>
      </p:sp>
      <p:cxnSp>
        <p:nvCxnSpPr>
          <p:cNvPr id="30" name="Straight Connector 29">
            <a:extLst>
              <a:ext uri="{FF2B5EF4-FFF2-40B4-BE49-F238E27FC236}">
                <a16:creationId xmlns:a16="http://schemas.microsoft.com/office/drawing/2014/main" id="{ABFF7B18-3C3C-A4C1-3A09-D8F3B1391A66}"/>
              </a:ext>
            </a:extLst>
          </p:cNvPr>
          <p:cNvCxnSpPr/>
          <p:nvPr/>
        </p:nvCxnSpPr>
        <p:spPr>
          <a:xfrm>
            <a:off x="7167242" y="2464904"/>
            <a:ext cx="111848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B825E58-22B7-C0D0-D068-1766DB60FAB8}"/>
              </a:ext>
            </a:extLst>
          </p:cNvPr>
          <p:cNvSpPr/>
          <p:nvPr/>
        </p:nvSpPr>
        <p:spPr>
          <a:xfrm>
            <a:off x="4701208" y="3548266"/>
            <a:ext cx="6042991" cy="798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tx1"/>
                </a:solidFill>
              </a:rPr>
              <a:t>Heading 2</a:t>
            </a:r>
          </a:p>
          <a:p>
            <a:r>
              <a:rPr lang="en-GB" sz="1600" dirty="0">
                <a:solidFill>
                  <a:schemeClr val="tx1"/>
                </a:solidFill>
              </a:rPr>
              <a:t>Location | 24/7 Support Line</a:t>
            </a:r>
          </a:p>
          <a:p>
            <a:r>
              <a:rPr lang="en-GB" sz="1600" dirty="0">
                <a:solidFill>
                  <a:schemeClr val="tx1"/>
                </a:solidFill>
              </a:rPr>
              <a:t>Book an Appointment Link | Paragraph</a:t>
            </a:r>
          </a:p>
          <a:p>
            <a:endParaRPr lang="en-GB" sz="1600" dirty="0">
              <a:solidFill>
                <a:schemeClr val="tx1"/>
              </a:solidFill>
            </a:endParaRPr>
          </a:p>
          <a:p>
            <a:endParaRPr lang="en-GB" sz="1600" dirty="0">
              <a:solidFill>
                <a:schemeClr val="tx1"/>
              </a:solidFill>
            </a:endParaRPr>
          </a:p>
        </p:txBody>
      </p:sp>
      <p:sp>
        <p:nvSpPr>
          <p:cNvPr id="2" name="Rectangle 1">
            <a:extLst>
              <a:ext uri="{FF2B5EF4-FFF2-40B4-BE49-F238E27FC236}">
                <a16:creationId xmlns:a16="http://schemas.microsoft.com/office/drawing/2014/main" id="{45B11211-E308-633B-7B3D-2AAA24876B27}"/>
              </a:ext>
            </a:extLst>
          </p:cNvPr>
          <p:cNvSpPr/>
          <p:nvPr/>
        </p:nvSpPr>
        <p:spPr>
          <a:xfrm>
            <a:off x="4701208" y="2548964"/>
            <a:ext cx="604299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Map</a:t>
            </a:r>
          </a:p>
          <a:p>
            <a:pPr algn="ctr"/>
            <a:endParaRPr lang="en-GB" dirty="0">
              <a:solidFill>
                <a:schemeClr val="tx1"/>
              </a:solidFill>
            </a:endParaRPr>
          </a:p>
          <a:p>
            <a:pPr algn="ctr"/>
            <a:endParaRPr lang="en-GB" dirty="0">
              <a:solidFill>
                <a:schemeClr val="tx1"/>
              </a:solidFill>
            </a:endParaRPr>
          </a:p>
        </p:txBody>
      </p:sp>
      <p:cxnSp>
        <p:nvCxnSpPr>
          <p:cNvPr id="7" name="Straight Connector 6">
            <a:extLst>
              <a:ext uri="{FF2B5EF4-FFF2-40B4-BE49-F238E27FC236}">
                <a16:creationId xmlns:a16="http://schemas.microsoft.com/office/drawing/2014/main" id="{2D928926-6226-3DDE-2070-1F9B2BBDD7DD}"/>
              </a:ext>
            </a:extLst>
          </p:cNvPr>
          <p:cNvCxnSpPr>
            <a:cxnSpLocks/>
          </p:cNvCxnSpPr>
          <p:nvPr/>
        </p:nvCxnSpPr>
        <p:spPr>
          <a:xfrm>
            <a:off x="4701208" y="2548965"/>
            <a:ext cx="6042991" cy="880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DEBE685-7EA9-CB26-1AB7-DF7AB90F52EF}"/>
              </a:ext>
            </a:extLst>
          </p:cNvPr>
          <p:cNvCxnSpPr>
            <a:cxnSpLocks/>
          </p:cNvCxnSpPr>
          <p:nvPr/>
        </p:nvCxnSpPr>
        <p:spPr>
          <a:xfrm flipV="1">
            <a:off x="4701208" y="2548964"/>
            <a:ext cx="6042991"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96C7C69-43F8-347F-F196-27AEEAF67C14}"/>
              </a:ext>
            </a:extLst>
          </p:cNvPr>
          <p:cNvSpPr/>
          <p:nvPr/>
        </p:nvSpPr>
        <p:spPr>
          <a:xfrm>
            <a:off x="4701208" y="4422716"/>
            <a:ext cx="6042991" cy="798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a:p>
            <a:pPr algn="ctr"/>
            <a:endParaRPr lang="en-GB" sz="1600" dirty="0">
              <a:solidFill>
                <a:schemeClr val="tx1"/>
              </a:solidFill>
            </a:endParaRPr>
          </a:p>
          <a:p>
            <a:pPr algn="ctr"/>
            <a:r>
              <a:rPr lang="en-GB" sz="1600" dirty="0">
                <a:solidFill>
                  <a:schemeClr val="tx1"/>
                </a:solidFill>
              </a:rPr>
              <a:t>Contact Form</a:t>
            </a:r>
          </a:p>
          <a:p>
            <a:endParaRPr lang="en-GB" sz="1600" dirty="0">
              <a:solidFill>
                <a:schemeClr val="tx1"/>
              </a:solidFill>
            </a:endParaRPr>
          </a:p>
          <a:p>
            <a:endParaRPr lang="en-GB" sz="1600" dirty="0">
              <a:solidFill>
                <a:schemeClr val="tx1"/>
              </a:solidFill>
            </a:endParaRPr>
          </a:p>
        </p:txBody>
      </p:sp>
    </p:spTree>
    <p:extLst>
      <p:ext uri="{BB962C8B-B14F-4D97-AF65-F5344CB8AC3E}">
        <p14:creationId xmlns:p14="http://schemas.microsoft.com/office/powerpoint/2010/main" val="28977614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Frame 12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31">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ame 13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823B-2DAA-8DB5-AD0B-F8B14A55B579}"/>
              </a:ext>
            </a:extLst>
          </p:cNvPr>
          <p:cNvSpPr>
            <a:spLocks noGrp="1"/>
          </p:cNvSpPr>
          <p:nvPr>
            <p:ph type="title"/>
          </p:nvPr>
        </p:nvSpPr>
        <p:spPr>
          <a:xfrm>
            <a:off x="1495707" y="693757"/>
            <a:ext cx="2958548" cy="755374"/>
          </a:xfrm>
        </p:spPr>
        <p:txBody>
          <a:bodyPr vert="horz" lIns="91440" tIns="45720" rIns="91440" bIns="45720" rtlCol="0" anchor="b">
            <a:normAutofit/>
          </a:bodyPr>
          <a:lstStyle/>
          <a:p>
            <a:r>
              <a:rPr lang="en-US" sz="3600" dirty="0">
                <a:gradFill flip="none" rotWithShape="1">
                  <a:gsLst>
                    <a:gs pos="0">
                      <a:schemeClr val="accent5">
                        <a:alpha val="70000"/>
                      </a:schemeClr>
                    </a:gs>
                    <a:gs pos="100000">
                      <a:schemeClr val="accent1">
                        <a:alpha val="70000"/>
                      </a:schemeClr>
                    </a:gs>
                  </a:gsLst>
                  <a:lin ang="0" scaled="1"/>
                  <a:tileRect/>
                </a:gradFill>
              </a:rPr>
              <a:t>Visual Design</a:t>
            </a:r>
          </a:p>
        </p:txBody>
      </p:sp>
      <p:sp>
        <p:nvSpPr>
          <p:cNvPr id="4" name="TextBox 3">
            <a:extLst>
              <a:ext uri="{FF2B5EF4-FFF2-40B4-BE49-F238E27FC236}">
                <a16:creationId xmlns:a16="http://schemas.microsoft.com/office/drawing/2014/main" id="{CDDCBE7C-28BD-F913-60A0-05618B062656}"/>
              </a:ext>
            </a:extLst>
          </p:cNvPr>
          <p:cNvSpPr txBox="1"/>
          <p:nvPr/>
        </p:nvSpPr>
        <p:spPr>
          <a:xfrm>
            <a:off x="696192" y="1562527"/>
            <a:ext cx="5399808" cy="499471"/>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1. </a:t>
            </a:r>
            <a:r>
              <a:rPr lang="en-US" sz="2200" kern="1200" dirty="0">
                <a:solidFill>
                  <a:schemeClr val="tx2">
                    <a:alpha val="60000"/>
                  </a:schemeClr>
                </a:solidFill>
              </a:rPr>
              <a:t>Consistent Layout / Simple Navigation</a:t>
            </a:r>
          </a:p>
        </p:txBody>
      </p:sp>
      <p:sp>
        <p:nvSpPr>
          <p:cNvPr id="3" name="Title 1">
            <a:extLst>
              <a:ext uri="{FF2B5EF4-FFF2-40B4-BE49-F238E27FC236}">
                <a16:creationId xmlns:a16="http://schemas.microsoft.com/office/drawing/2014/main" id="{613B4FF3-1A3B-0D50-DF98-2AB7A0F31F98}"/>
              </a:ext>
            </a:extLst>
          </p:cNvPr>
          <p:cNvSpPr txBox="1">
            <a:spLocks/>
          </p:cNvSpPr>
          <p:nvPr/>
        </p:nvSpPr>
        <p:spPr>
          <a:xfrm>
            <a:off x="7737747" y="691775"/>
            <a:ext cx="2958548" cy="755374"/>
          </a:xfrm>
          <a:prstGeom prst="rect">
            <a:avLst/>
          </a:prstGeom>
        </p:spPr>
        <p:txBody>
          <a:bodyPr vert="horz" lIns="91440" tIns="45720" rIns="91440" bIns="45720" rtlCol="0" anchor="b">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GB" sz="3600" dirty="0">
                <a:gradFill flip="none" rotWithShape="1">
                  <a:gsLst>
                    <a:gs pos="0">
                      <a:schemeClr val="accent5">
                        <a:alpha val="70000"/>
                      </a:schemeClr>
                    </a:gs>
                    <a:gs pos="100000">
                      <a:schemeClr val="accent1">
                        <a:alpha val="70000"/>
                      </a:schemeClr>
                    </a:gs>
                  </a:gsLst>
                  <a:lin ang="0" scaled="1"/>
                  <a:tileRect/>
                </a:gradFill>
              </a:rPr>
              <a:t>Accessibility</a:t>
            </a:r>
          </a:p>
        </p:txBody>
      </p:sp>
      <p:sp>
        <p:nvSpPr>
          <p:cNvPr id="5" name="TextBox 4">
            <a:extLst>
              <a:ext uri="{FF2B5EF4-FFF2-40B4-BE49-F238E27FC236}">
                <a16:creationId xmlns:a16="http://schemas.microsoft.com/office/drawing/2014/main" id="{D1D34485-25B1-0F3E-B655-C4ACB4DDD247}"/>
              </a:ext>
            </a:extLst>
          </p:cNvPr>
          <p:cNvSpPr txBox="1"/>
          <p:nvPr/>
        </p:nvSpPr>
        <p:spPr>
          <a:xfrm>
            <a:off x="696192" y="4395671"/>
            <a:ext cx="5399808" cy="946771"/>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3. Font: </a:t>
            </a:r>
            <a:r>
              <a:rPr lang="en-US" sz="2200" dirty="0" err="1">
                <a:solidFill>
                  <a:schemeClr val="tx2">
                    <a:alpha val="60000"/>
                  </a:schemeClr>
                </a:solidFill>
              </a:rPr>
              <a:t>brandon</a:t>
            </a:r>
            <a:r>
              <a:rPr lang="en-US" sz="2200" dirty="0">
                <a:solidFill>
                  <a:schemeClr val="tx2">
                    <a:alpha val="60000"/>
                  </a:schemeClr>
                </a:solidFill>
              </a:rPr>
              <a:t>-grotesque</a:t>
            </a:r>
          </a:p>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    Fallback Font: sans-serif </a:t>
            </a:r>
          </a:p>
        </p:txBody>
      </p:sp>
      <p:sp>
        <p:nvSpPr>
          <p:cNvPr id="6" name="TextBox 5">
            <a:extLst>
              <a:ext uri="{FF2B5EF4-FFF2-40B4-BE49-F238E27FC236}">
                <a16:creationId xmlns:a16="http://schemas.microsoft.com/office/drawing/2014/main" id="{6E4066A2-9A88-45DB-1790-481F866AB28B}"/>
              </a:ext>
            </a:extLst>
          </p:cNvPr>
          <p:cNvSpPr txBox="1"/>
          <p:nvPr/>
        </p:nvSpPr>
        <p:spPr>
          <a:xfrm>
            <a:off x="696192" y="2175394"/>
            <a:ext cx="5399808" cy="2106881"/>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2. </a:t>
            </a:r>
            <a:r>
              <a:rPr lang="en-US" sz="2200" kern="1200" dirty="0">
                <a:solidFill>
                  <a:schemeClr val="tx2">
                    <a:alpha val="60000"/>
                  </a:schemeClr>
                </a:solidFill>
              </a:rPr>
              <a:t>Colors</a:t>
            </a:r>
            <a:r>
              <a:rPr lang="en-US" sz="2200" dirty="0">
                <a:solidFill>
                  <a:schemeClr val="tx2">
                    <a:alpha val="60000"/>
                  </a:schemeClr>
                </a:solidFill>
              </a:rPr>
              <a:t>: #eff0f2 </a:t>
            </a:r>
          </a:p>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                  #ffffff </a:t>
            </a:r>
          </a:p>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                  #8a9e6f</a:t>
            </a:r>
          </a:p>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                  #28493c</a:t>
            </a:r>
          </a:p>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                  </a:t>
            </a:r>
            <a:endParaRPr lang="en-US" sz="2200" kern="1200" dirty="0">
              <a:solidFill>
                <a:schemeClr val="tx2">
                  <a:alpha val="60000"/>
                </a:schemeClr>
              </a:solidFill>
            </a:endParaRPr>
          </a:p>
        </p:txBody>
      </p:sp>
      <p:sp>
        <p:nvSpPr>
          <p:cNvPr id="7" name="TextBox 6">
            <a:extLst>
              <a:ext uri="{FF2B5EF4-FFF2-40B4-BE49-F238E27FC236}">
                <a16:creationId xmlns:a16="http://schemas.microsoft.com/office/drawing/2014/main" id="{C17831C5-E9C9-2F2B-8B35-54E9A0B489BE}"/>
              </a:ext>
            </a:extLst>
          </p:cNvPr>
          <p:cNvSpPr txBox="1"/>
          <p:nvPr/>
        </p:nvSpPr>
        <p:spPr>
          <a:xfrm>
            <a:off x="696192" y="5461008"/>
            <a:ext cx="5399808" cy="499471"/>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4. </a:t>
            </a:r>
            <a:r>
              <a:rPr lang="en-US" sz="2200" kern="1200" dirty="0">
                <a:solidFill>
                  <a:schemeClr val="tx2">
                    <a:alpha val="60000"/>
                  </a:schemeClr>
                </a:solidFill>
              </a:rPr>
              <a:t>Graphics: Images, Video and Map</a:t>
            </a:r>
          </a:p>
        </p:txBody>
      </p:sp>
      <p:pic>
        <p:nvPicPr>
          <p:cNvPr id="10" name="Picture 9">
            <a:extLst>
              <a:ext uri="{FF2B5EF4-FFF2-40B4-BE49-F238E27FC236}">
                <a16:creationId xmlns:a16="http://schemas.microsoft.com/office/drawing/2014/main" id="{02A8C42A-0B62-9D75-A2EF-6FF7F388B5DB}"/>
              </a:ext>
            </a:extLst>
          </p:cNvPr>
          <p:cNvPicPr>
            <a:picLocks noChangeAspect="1"/>
          </p:cNvPicPr>
          <p:nvPr/>
        </p:nvPicPr>
        <p:blipFill>
          <a:blip r:embed="rId2"/>
          <a:stretch>
            <a:fillRect/>
          </a:stretch>
        </p:blipFill>
        <p:spPr>
          <a:xfrm>
            <a:off x="3340320" y="3934629"/>
            <a:ext cx="296971" cy="334112"/>
          </a:xfrm>
          <a:prstGeom prst="rect">
            <a:avLst/>
          </a:prstGeom>
        </p:spPr>
      </p:pic>
      <p:pic>
        <p:nvPicPr>
          <p:cNvPr id="13" name="Picture 12">
            <a:extLst>
              <a:ext uri="{FF2B5EF4-FFF2-40B4-BE49-F238E27FC236}">
                <a16:creationId xmlns:a16="http://schemas.microsoft.com/office/drawing/2014/main" id="{70081CE9-C17A-AFB6-2C7D-924FACADBCC9}"/>
              </a:ext>
            </a:extLst>
          </p:cNvPr>
          <p:cNvPicPr>
            <a:picLocks noChangeAspect="1"/>
          </p:cNvPicPr>
          <p:nvPr/>
        </p:nvPicPr>
        <p:blipFill>
          <a:blip r:embed="rId3"/>
          <a:stretch>
            <a:fillRect/>
          </a:stretch>
        </p:blipFill>
        <p:spPr>
          <a:xfrm>
            <a:off x="3340320" y="3376762"/>
            <a:ext cx="296971" cy="334113"/>
          </a:xfrm>
          <a:prstGeom prst="rect">
            <a:avLst/>
          </a:prstGeom>
        </p:spPr>
      </p:pic>
      <p:pic>
        <p:nvPicPr>
          <p:cNvPr id="15" name="Picture 14">
            <a:extLst>
              <a:ext uri="{FF2B5EF4-FFF2-40B4-BE49-F238E27FC236}">
                <a16:creationId xmlns:a16="http://schemas.microsoft.com/office/drawing/2014/main" id="{FBF91388-3DED-2B13-F5C3-EC8449020301}"/>
              </a:ext>
            </a:extLst>
          </p:cNvPr>
          <p:cNvPicPr>
            <a:picLocks noChangeAspect="1"/>
          </p:cNvPicPr>
          <p:nvPr/>
        </p:nvPicPr>
        <p:blipFill>
          <a:blip r:embed="rId4"/>
          <a:stretch>
            <a:fillRect/>
          </a:stretch>
        </p:blipFill>
        <p:spPr>
          <a:xfrm>
            <a:off x="3340320" y="2256689"/>
            <a:ext cx="296970" cy="329451"/>
          </a:xfrm>
          <a:prstGeom prst="rect">
            <a:avLst/>
          </a:prstGeom>
          <a:solidFill>
            <a:schemeClr val="bg1">
              <a:alpha val="0"/>
            </a:schemeClr>
          </a:solidFill>
          <a:ln>
            <a:solidFill>
              <a:schemeClr val="accent1"/>
            </a:solidFill>
          </a:ln>
        </p:spPr>
      </p:pic>
      <p:pic>
        <p:nvPicPr>
          <p:cNvPr id="17" name="Picture 16">
            <a:extLst>
              <a:ext uri="{FF2B5EF4-FFF2-40B4-BE49-F238E27FC236}">
                <a16:creationId xmlns:a16="http://schemas.microsoft.com/office/drawing/2014/main" id="{1764555B-964D-C434-23E7-57EDEB1EFB2B}"/>
              </a:ext>
            </a:extLst>
          </p:cNvPr>
          <p:cNvPicPr>
            <a:picLocks noChangeAspect="1"/>
          </p:cNvPicPr>
          <p:nvPr/>
        </p:nvPicPr>
        <p:blipFill>
          <a:blip r:embed="rId5"/>
          <a:stretch>
            <a:fillRect/>
          </a:stretch>
        </p:blipFill>
        <p:spPr>
          <a:xfrm>
            <a:off x="3340319" y="2802480"/>
            <a:ext cx="296971" cy="329451"/>
          </a:xfrm>
          <a:prstGeom prst="rect">
            <a:avLst/>
          </a:prstGeom>
          <a:ln>
            <a:solidFill>
              <a:schemeClr val="accent1"/>
            </a:solidFill>
          </a:ln>
        </p:spPr>
      </p:pic>
      <p:sp>
        <p:nvSpPr>
          <p:cNvPr id="18" name="TextBox 17">
            <a:extLst>
              <a:ext uri="{FF2B5EF4-FFF2-40B4-BE49-F238E27FC236}">
                <a16:creationId xmlns:a16="http://schemas.microsoft.com/office/drawing/2014/main" id="{A4C7B112-335A-0C0F-9B2B-2913357DE2F2}"/>
              </a:ext>
            </a:extLst>
          </p:cNvPr>
          <p:cNvSpPr txBox="1"/>
          <p:nvPr/>
        </p:nvSpPr>
        <p:spPr>
          <a:xfrm>
            <a:off x="6094476" y="3109591"/>
            <a:ext cx="5399808" cy="490296"/>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3. a</a:t>
            </a:r>
            <a:r>
              <a:rPr lang="en-US" sz="2200" kern="1200" dirty="0">
                <a:solidFill>
                  <a:schemeClr val="tx2">
                    <a:alpha val="60000"/>
                  </a:schemeClr>
                </a:solidFill>
              </a:rPr>
              <a:t>lt attributes for images</a:t>
            </a:r>
          </a:p>
        </p:txBody>
      </p:sp>
      <p:sp>
        <p:nvSpPr>
          <p:cNvPr id="19" name="TextBox 18">
            <a:extLst>
              <a:ext uri="{FF2B5EF4-FFF2-40B4-BE49-F238E27FC236}">
                <a16:creationId xmlns:a16="http://schemas.microsoft.com/office/drawing/2014/main" id="{EF95DB6C-10DC-4BEC-CAED-7F081F452829}"/>
              </a:ext>
            </a:extLst>
          </p:cNvPr>
          <p:cNvSpPr txBox="1"/>
          <p:nvPr/>
        </p:nvSpPr>
        <p:spPr>
          <a:xfrm>
            <a:off x="6096000" y="1631614"/>
            <a:ext cx="5399808" cy="755374"/>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1. Heading tags with semantic meaning (Screen Readers)</a:t>
            </a:r>
            <a:endParaRPr lang="en-US" sz="2200" kern="1200" dirty="0">
              <a:solidFill>
                <a:schemeClr val="tx2">
                  <a:alpha val="60000"/>
                </a:schemeClr>
              </a:solidFill>
            </a:endParaRPr>
          </a:p>
        </p:txBody>
      </p:sp>
      <p:sp>
        <p:nvSpPr>
          <p:cNvPr id="20" name="TextBox 19">
            <a:extLst>
              <a:ext uri="{FF2B5EF4-FFF2-40B4-BE49-F238E27FC236}">
                <a16:creationId xmlns:a16="http://schemas.microsoft.com/office/drawing/2014/main" id="{5ACB5835-AF1F-DA2F-0381-998D7241689D}"/>
              </a:ext>
            </a:extLst>
          </p:cNvPr>
          <p:cNvSpPr txBox="1"/>
          <p:nvPr/>
        </p:nvSpPr>
        <p:spPr>
          <a:xfrm>
            <a:off x="6094476" y="2500384"/>
            <a:ext cx="5490642" cy="490295"/>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2. header, nav, main, footer and label tags</a:t>
            </a:r>
            <a:endParaRPr lang="en-US" sz="2200" kern="1200" dirty="0">
              <a:solidFill>
                <a:schemeClr val="tx2">
                  <a:alpha val="60000"/>
                </a:schemeClr>
              </a:solidFill>
            </a:endParaRPr>
          </a:p>
        </p:txBody>
      </p:sp>
      <p:sp>
        <p:nvSpPr>
          <p:cNvPr id="21" name="TextBox 20">
            <a:extLst>
              <a:ext uri="{FF2B5EF4-FFF2-40B4-BE49-F238E27FC236}">
                <a16:creationId xmlns:a16="http://schemas.microsoft.com/office/drawing/2014/main" id="{D0852303-C8F7-68D6-8228-929F73C7188C}"/>
              </a:ext>
            </a:extLst>
          </p:cNvPr>
          <p:cNvSpPr txBox="1"/>
          <p:nvPr/>
        </p:nvSpPr>
        <p:spPr>
          <a:xfrm>
            <a:off x="6094476" y="3715581"/>
            <a:ext cx="5399808" cy="701980"/>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4. </a:t>
            </a:r>
            <a:r>
              <a:rPr lang="en-US" sz="2200" dirty="0" err="1">
                <a:solidFill>
                  <a:schemeClr val="tx2">
                    <a:alpha val="60000"/>
                  </a:schemeClr>
                </a:solidFill>
              </a:rPr>
              <a:t>fieldset</a:t>
            </a:r>
            <a:r>
              <a:rPr lang="en-US" sz="2200" dirty="0">
                <a:solidFill>
                  <a:schemeClr val="tx2">
                    <a:alpha val="60000"/>
                  </a:schemeClr>
                </a:solidFill>
              </a:rPr>
              <a:t> and legend tags and date picker for forms</a:t>
            </a:r>
            <a:endParaRPr lang="en-US" sz="2200" kern="1200" dirty="0">
              <a:solidFill>
                <a:schemeClr val="tx2">
                  <a:alpha val="60000"/>
                </a:schemeClr>
              </a:solidFill>
            </a:endParaRPr>
          </a:p>
        </p:txBody>
      </p:sp>
      <p:sp>
        <p:nvSpPr>
          <p:cNvPr id="22" name="TextBox 21">
            <a:extLst>
              <a:ext uri="{FF2B5EF4-FFF2-40B4-BE49-F238E27FC236}">
                <a16:creationId xmlns:a16="http://schemas.microsoft.com/office/drawing/2014/main" id="{4B1B5BCF-7A69-BE6F-BD18-291102D7AAAB}"/>
              </a:ext>
            </a:extLst>
          </p:cNvPr>
          <p:cNvSpPr txBox="1"/>
          <p:nvPr/>
        </p:nvSpPr>
        <p:spPr>
          <a:xfrm>
            <a:off x="6094476" y="4524406"/>
            <a:ext cx="5654958" cy="701980"/>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5. Lowest contrast ratio 2.55:1 (Colorblindness)</a:t>
            </a:r>
            <a:endParaRPr lang="en-US" sz="2200" kern="1200" dirty="0">
              <a:solidFill>
                <a:schemeClr val="tx2">
                  <a:alpha val="60000"/>
                </a:schemeClr>
              </a:solidFill>
            </a:endParaRPr>
          </a:p>
        </p:txBody>
      </p:sp>
      <p:sp>
        <p:nvSpPr>
          <p:cNvPr id="23" name="TextBox 22">
            <a:extLst>
              <a:ext uri="{FF2B5EF4-FFF2-40B4-BE49-F238E27FC236}">
                <a16:creationId xmlns:a16="http://schemas.microsoft.com/office/drawing/2014/main" id="{7EDF5DD3-F27F-930E-1A3F-F9F8691BC173}"/>
              </a:ext>
            </a:extLst>
          </p:cNvPr>
          <p:cNvSpPr txBox="1"/>
          <p:nvPr/>
        </p:nvSpPr>
        <p:spPr>
          <a:xfrm>
            <a:off x="6094476" y="5469628"/>
            <a:ext cx="5654958" cy="490851"/>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6. Use of video format (</a:t>
            </a:r>
            <a:r>
              <a:rPr lang="en-US" sz="2200" dirty="0" err="1">
                <a:solidFill>
                  <a:schemeClr val="tx2">
                    <a:alpha val="60000"/>
                  </a:schemeClr>
                </a:solidFill>
              </a:rPr>
              <a:t>Youtube</a:t>
            </a:r>
            <a:r>
              <a:rPr lang="en-US" sz="2200" dirty="0">
                <a:solidFill>
                  <a:schemeClr val="tx2">
                    <a:alpha val="60000"/>
                  </a:schemeClr>
                </a:solidFill>
              </a:rPr>
              <a:t> Video)</a:t>
            </a:r>
            <a:endParaRPr lang="en-US" sz="2200" kern="1200" dirty="0">
              <a:solidFill>
                <a:schemeClr val="tx2">
                  <a:alpha val="60000"/>
                </a:schemeClr>
              </a:solidFill>
            </a:endParaRPr>
          </a:p>
        </p:txBody>
      </p:sp>
    </p:spTree>
    <p:extLst>
      <p:ext uri="{BB962C8B-B14F-4D97-AF65-F5344CB8AC3E}">
        <p14:creationId xmlns:p14="http://schemas.microsoft.com/office/powerpoint/2010/main" val="2170778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21" presetClass="entr" presetSubtype="1"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heel(1)">
                                      <p:cBhvr>
                                        <p:cTn id="20" dur="2000"/>
                                        <p:tgtEl>
                                          <p:spTgt spid="15"/>
                                        </p:tgtEl>
                                      </p:cBhvr>
                                    </p:animEffect>
                                  </p:childTnLst>
                                </p:cTn>
                              </p:par>
                              <p:par>
                                <p:cTn id="21" presetID="21" presetClass="entr" presetSubtype="1"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1)">
                                      <p:cBhvr>
                                        <p:cTn id="23" dur="2000"/>
                                        <p:tgtEl>
                                          <p:spTgt spid="17"/>
                                        </p:tgtEl>
                                      </p:cBhvr>
                                    </p:animEffect>
                                  </p:childTnLst>
                                </p:cTn>
                              </p:par>
                              <p:par>
                                <p:cTn id="24" presetID="21"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par>
                                <p:cTn id="27" presetID="21"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1)">
                                      <p:cBhvr>
                                        <p:cTn id="29" dur="2000"/>
                                        <p:tgtEl>
                                          <p:spTgt spid="10"/>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randombar(horizontal)">
                                      <p:cBhvr>
                                        <p:cTn id="44" dur="500"/>
                                        <p:tgtEl>
                                          <p:spTgt spid="3"/>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5" grpId="0"/>
      <p:bldP spid="6" grpId="0"/>
      <p:bldP spid="7" grpId="0"/>
      <p:bldP spid="18" grpId="0"/>
      <p:bldP spid="19" grpId="0"/>
      <p:bldP spid="20"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 name="Frame 28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5" name="Rectangle 28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823B-2DAA-8DB5-AD0B-F8B14A55B579}"/>
              </a:ext>
            </a:extLst>
          </p:cNvPr>
          <p:cNvSpPr>
            <a:spLocks noGrp="1"/>
          </p:cNvSpPr>
          <p:nvPr>
            <p:ph type="title"/>
          </p:nvPr>
        </p:nvSpPr>
        <p:spPr>
          <a:xfrm>
            <a:off x="760476" y="2235199"/>
            <a:ext cx="5334000" cy="2387600"/>
          </a:xfrm>
        </p:spPr>
        <p:txBody>
          <a:bodyPr vert="horz" lIns="91440" tIns="45720" rIns="91440" bIns="45720" rtlCol="0" anchor="b">
            <a:normAutofit/>
          </a:bodyPr>
          <a:lstStyle/>
          <a:p>
            <a:r>
              <a:rPr lang="en-US" sz="5400" u="sng" dirty="0">
                <a:gradFill flip="none" rotWithShape="1">
                  <a:gsLst>
                    <a:gs pos="0">
                      <a:schemeClr val="accent5">
                        <a:alpha val="70000"/>
                      </a:schemeClr>
                    </a:gs>
                    <a:gs pos="100000">
                      <a:schemeClr val="accent1">
                        <a:alpha val="70000"/>
                      </a:schemeClr>
                    </a:gs>
                  </a:gsLst>
                  <a:lin ang="0" scaled="1"/>
                  <a:tileRect/>
                </a:gradFill>
              </a:rPr>
              <a:t>Analysis of the Competition</a:t>
            </a:r>
          </a:p>
        </p:txBody>
      </p:sp>
      <p:sp>
        <p:nvSpPr>
          <p:cNvPr id="296" name="Rectangle 289">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533400"/>
            <a:ext cx="5231130" cy="579119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1" name="Picture 259" descr="A close up view of a track and field lane in the dark">
            <a:extLst>
              <a:ext uri="{FF2B5EF4-FFF2-40B4-BE49-F238E27FC236}">
                <a16:creationId xmlns:a16="http://schemas.microsoft.com/office/drawing/2014/main" id="{7C1C7041-EE95-12D5-A3DC-51E66B28879A}"/>
              </a:ext>
            </a:extLst>
          </p:cNvPr>
          <p:cNvPicPr>
            <a:picLocks noChangeAspect="1"/>
          </p:cNvPicPr>
          <p:nvPr/>
        </p:nvPicPr>
        <p:blipFill rotWithShape="1">
          <a:blip r:embed="rId2">
            <a:alphaModFix/>
          </a:blip>
          <a:srcRect l="18426" r="21280" b="1"/>
          <a:stretch/>
        </p:blipFill>
        <p:spPr>
          <a:xfrm>
            <a:off x="6503670" y="533400"/>
            <a:ext cx="5231130" cy="5791199"/>
          </a:xfrm>
          <a:prstGeom prst="rect">
            <a:avLst/>
          </a:prstGeom>
        </p:spPr>
      </p:pic>
    </p:spTree>
    <p:extLst>
      <p:ext uri="{BB962C8B-B14F-4D97-AF65-F5344CB8AC3E}">
        <p14:creationId xmlns:p14="http://schemas.microsoft.com/office/powerpoint/2010/main" val="3325215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Frame 1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9" name="Rectangle 118">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ame 120">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7CE28-88CA-EC28-9AE6-08D6EDA6691B}"/>
              </a:ext>
            </a:extLst>
          </p:cNvPr>
          <p:cNvSpPr>
            <a:spLocks noGrp="1"/>
          </p:cNvSpPr>
          <p:nvPr>
            <p:ph type="title"/>
          </p:nvPr>
        </p:nvSpPr>
        <p:spPr>
          <a:xfrm>
            <a:off x="4494276" y="484889"/>
            <a:ext cx="3200400" cy="669014"/>
          </a:xfrm>
        </p:spPr>
        <p:txBody>
          <a:bodyPr vert="horz" lIns="91440" tIns="45720" rIns="91440" bIns="45720" rtlCol="0" anchor="b">
            <a:normAutofit fontScale="90000"/>
          </a:bodyPr>
          <a:lstStyle/>
          <a:p>
            <a:r>
              <a:rPr lang="en-US" sz="4400" dirty="0">
                <a:gradFill flip="none" rotWithShape="1">
                  <a:gsLst>
                    <a:gs pos="0">
                      <a:schemeClr val="accent5">
                        <a:alpha val="70000"/>
                      </a:schemeClr>
                    </a:gs>
                    <a:gs pos="100000">
                      <a:schemeClr val="accent1">
                        <a:alpha val="70000"/>
                      </a:schemeClr>
                    </a:gs>
                  </a:gsLst>
                  <a:lin ang="0" scaled="1"/>
                  <a:tileRect/>
                </a:gradFill>
                <a:hlinkClick r:id="rId2"/>
              </a:rPr>
              <a:t>Website #1</a:t>
            </a:r>
            <a:r>
              <a:rPr lang="en-US" sz="4400" dirty="0">
                <a:gradFill flip="none" rotWithShape="1">
                  <a:gsLst>
                    <a:gs pos="0">
                      <a:schemeClr val="accent5">
                        <a:alpha val="70000"/>
                      </a:schemeClr>
                    </a:gs>
                    <a:gs pos="100000">
                      <a:schemeClr val="accent1">
                        <a:alpha val="70000"/>
                      </a:schemeClr>
                    </a:gs>
                  </a:gsLst>
                  <a:lin ang="0" scaled="1"/>
                  <a:tileRect/>
                </a:gradFill>
              </a:rPr>
              <a:t> [3]</a:t>
            </a:r>
          </a:p>
        </p:txBody>
      </p:sp>
      <p:pic>
        <p:nvPicPr>
          <p:cNvPr id="6" name="Picture 5">
            <a:extLst>
              <a:ext uri="{FF2B5EF4-FFF2-40B4-BE49-F238E27FC236}">
                <a16:creationId xmlns:a16="http://schemas.microsoft.com/office/drawing/2014/main" id="{F8AAD13F-A2D0-4302-DBB8-6215DE74EF56}"/>
              </a:ext>
            </a:extLst>
          </p:cNvPr>
          <p:cNvPicPr>
            <a:picLocks noChangeAspect="1"/>
          </p:cNvPicPr>
          <p:nvPr/>
        </p:nvPicPr>
        <p:blipFill>
          <a:blip r:embed="rId3"/>
          <a:stretch>
            <a:fillRect/>
          </a:stretch>
        </p:blipFill>
        <p:spPr>
          <a:xfrm>
            <a:off x="497614" y="1215950"/>
            <a:ext cx="6379215" cy="5157161"/>
          </a:xfrm>
          <a:prstGeom prst="rect">
            <a:avLst/>
          </a:prstGeom>
        </p:spPr>
      </p:pic>
      <p:sp>
        <p:nvSpPr>
          <p:cNvPr id="7" name="TextBox 6">
            <a:extLst>
              <a:ext uri="{FF2B5EF4-FFF2-40B4-BE49-F238E27FC236}">
                <a16:creationId xmlns:a16="http://schemas.microsoft.com/office/drawing/2014/main" id="{86FBAC21-FBDE-994E-4A47-0AF40BAD7C14}"/>
              </a:ext>
            </a:extLst>
          </p:cNvPr>
          <p:cNvSpPr txBox="1"/>
          <p:nvPr/>
        </p:nvSpPr>
        <p:spPr>
          <a:xfrm>
            <a:off x="6990080" y="1657705"/>
            <a:ext cx="4704306" cy="798553"/>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1. Consistent Layout throughout the pages</a:t>
            </a:r>
            <a:endParaRPr lang="en-US" sz="2200" kern="1200" dirty="0">
              <a:solidFill>
                <a:schemeClr val="tx2">
                  <a:alpha val="60000"/>
                </a:schemeClr>
              </a:solidFill>
            </a:endParaRPr>
          </a:p>
        </p:txBody>
      </p:sp>
      <p:sp>
        <p:nvSpPr>
          <p:cNvPr id="8" name="TextBox 7">
            <a:extLst>
              <a:ext uri="{FF2B5EF4-FFF2-40B4-BE49-F238E27FC236}">
                <a16:creationId xmlns:a16="http://schemas.microsoft.com/office/drawing/2014/main" id="{79A07B09-A64E-9B78-4023-35E79439D067}"/>
              </a:ext>
            </a:extLst>
          </p:cNvPr>
          <p:cNvSpPr txBox="1"/>
          <p:nvPr/>
        </p:nvSpPr>
        <p:spPr>
          <a:xfrm>
            <a:off x="6990080" y="3422290"/>
            <a:ext cx="4704306" cy="513216"/>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3. Easy Navigation</a:t>
            </a:r>
            <a:endParaRPr lang="en-US" sz="2200" kern="1200" dirty="0">
              <a:solidFill>
                <a:schemeClr val="tx2">
                  <a:alpha val="60000"/>
                </a:schemeClr>
              </a:solidFill>
            </a:endParaRPr>
          </a:p>
        </p:txBody>
      </p:sp>
      <p:sp>
        <p:nvSpPr>
          <p:cNvPr id="9" name="TextBox 8">
            <a:extLst>
              <a:ext uri="{FF2B5EF4-FFF2-40B4-BE49-F238E27FC236}">
                <a16:creationId xmlns:a16="http://schemas.microsoft.com/office/drawing/2014/main" id="{A952D4EA-DF4B-C82B-CAC8-780BE356A7B2}"/>
              </a:ext>
            </a:extLst>
          </p:cNvPr>
          <p:cNvSpPr txBox="1"/>
          <p:nvPr/>
        </p:nvSpPr>
        <p:spPr>
          <a:xfrm>
            <a:off x="6990080" y="4132883"/>
            <a:ext cx="4704306" cy="1163847"/>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4. Simple Visual Design / 	             Good Aspect Ratio /                      Use of Graphics</a:t>
            </a:r>
            <a:endParaRPr lang="en-US" sz="2200" kern="1200" dirty="0">
              <a:solidFill>
                <a:schemeClr val="tx2">
                  <a:alpha val="60000"/>
                </a:schemeClr>
              </a:solidFill>
            </a:endParaRPr>
          </a:p>
        </p:txBody>
      </p:sp>
      <p:sp>
        <p:nvSpPr>
          <p:cNvPr id="17" name="TextBox 16">
            <a:extLst>
              <a:ext uri="{FF2B5EF4-FFF2-40B4-BE49-F238E27FC236}">
                <a16:creationId xmlns:a16="http://schemas.microsoft.com/office/drawing/2014/main" id="{162BC3D0-F7BB-3BB1-8781-02AE7CCA3191}"/>
              </a:ext>
            </a:extLst>
          </p:cNvPr>
          <p:cNvSpPr txBox="1"/>
          <p:nvPr/>
        </p:nvSpPr>
        <p:spPr>
          <a:xfrm>
            <a:off x="6990080" y="5494107"/>
            <a:ext cx="4704306" cy="513216"/>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5. Simple and easy-to-read font</a:t>
            </a:r>
            <a:endParaRPr lang="en-US" sz="2200" kern="1200" dirty="0">
              <a:solidFill>
                <a:schemeClr val="tx2">
                  <a:alpha val="60000"/>
                </a:schemeClr>
              </a:solidFill>
            </a:endParaRPr>
          </a:p>
        </p:txBody>
      </p:sp>
      <p:sp>
        <p:nvSpPr>
          <p:cNvPr id="25" name="TextBox 24">
            <a:extLst>
              <a:ext uri="{FF2B5EF4-FFF2-40B4-BE49-F238E27FC236}">
                <a16:creationId xmlns:a16="http://schemas.microsoft.com/office/drawing/2014/main" id="{7917EA73-1284-5EC7-3BC2-0F8D3462CFB2}"/>
              </a:ext>
            </a:extLst>
          </p:cNvPr>
          <p:cNvSpPr txBox="1"/>
          <p:nvPr/>
        </p:nvSpPr>
        <p:spPr>
          <a:xfrm>
            <a:off x="6990080" y="2706745"/>
            <a:ext cx="4704306" cy="513216"/>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2. Great element alignment</a:t>
            </a:r>
            <a:endParaRPr lang="en-US" sz="2200" kern="1200" dirty="0">
              <a:solidFill>
                <a:schemeClr val="tx2">
                  <a:alpha val="60000"/>
                </a:schemeClr>
              </a:solidFill>
            </a:endParaRPr>
          </a:p>
        </p:txBody>
      </p:sp>
      <p:sp>
        <p:nvSpPr>
          <p:cNvPr id="36" name="Rectangle 35">
            <a:extLst>
              <a:ext uri="{FF2B5EF4-FFF2-40B4-BE49-F238E27FC236}">
                <a16:creationId xmlns:a16="http://schemas.microsoft.com/office/drawing/2014/main" id="{A1EECE17-11FB-1EE4-724B-2B9690EDD2EA}"/>
              </a:ext>
            </a:extLst>
          </p:cNvPr>
          <p:cNvSpPr/>
          <p:nvPr/>
        </p:nvSpPr>
        <p:spPr>
          <a:xfrm>
            <a:off x="1699591" y="1461052"/>
            <a:ext cx="4396409" cy="357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BC4B2F4B-FB01-F6C0-AC3F-97D61E47F77E}"/>
              </a:ext>
            </a:extLst>
          </p:cNvPr>
          <p:cNvSpPr/>
          <p:nvPr/>
        </p:nvSpPr>
        <p:spPr>
          <a:xfrm>
            <a:off x="1232453" y="1958009"/>
            <a:ext cx="5068956" cy="4415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F550ECB-61ED-BFEB-5345-1434407C1298}"/>
              </a:ext>
            </a:extLst>
          </p:cNvPr>
          <p:cNvSpPr/>
          <p:nvPr/>
        </p:nvSpPr>
        <p:spPr>
          <a:xfrm>
            <a:off x="1540565" y="5764696"/>
            <a:ext cx="2126974" cy="608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66C67A98-E533-F811-87A7-FB0064E8510A}"/>
              </a:ext>
            </a:extLst>
          </p:cNvPr>
          <p:cNvSpPr/>
          <p:nvPr/>
        </p:nvSpPr>
        <p:spPr>
          <a:xfrm>
            <a:off x="3289852" y="4840357"/>
            <a:ext cx="934278" cy="439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929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par>
                                <p:cTn id="23" presetID="6" presetClass="entr" presetSubtype="16"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circle(in)">
                                      <p:cBhvr>
                                        <p:cTn id="25" dur="20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circle(in)">
                                      <p:cBhvr>
                                        <p:cTn id="35" dur="2000"/>
                                        <p:tgtEl>
                                          <p:spTgt spid="39"/>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circle(in)">
                                      <p:cBhvr>
                                        <p:cTn id="38" dur="20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par>
                                <p:cTn id="53" presetID="6" presetClass="entr" presetSubtype="16"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circle(in)">
                                      <p:cBhvr>
                                        <p:cTn id="55"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7" grpId="0"/>
      <p:bldP spid="25" grpId="0"/>
      <p:bldP spid="36" grpId="0" animBg="1"/>
      <p:bldP spid="37" grpId="0" animBg="1"/>
      <p:bldP spid="38"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Frame 1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9" name="Rectangle 118">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ame 120">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7CE28-88CA-EC28-9AE6-08D6EDA6691B}"/>
              </a:ext>
            </a:extLst>
          </p:cNvPr>
          <p:cNvSpPr>
            <a:spLocks noGrp="1"/>
          </p:cNvSpPr>
          <p:nvPr>
            <p:ph type="title"/>
          </p:nvPr>
        </p:nvSpPr>
        <p:spPr>
          <a:xfrm>
            <a:off x="4494276" y="484889"/>
            <a:ext cx="3200400" cy="669014"/>
          </a:xfrm>
        </p:spPr>
        <p:txBody>
          <a:bodyPr vert="horz" lIns="91440" tIns="45720" rIns="91440" bIns="45720" rtlCol="0" anchor="b">
            <a:normAutofit fontScale="90000"/>
          </a:bodyPr>
          <a:lstStyle/>
          <a:p>
            <a:r>
              <a:rPr lang="en-US" sz="4400" dirty="0">
                <a:gradFill flip="none" rotWithShape="1">
                  <a:gsLst>
                    <a:gs pos="0">
                      <a:schemeClr val="accent5">
                        <a:alpha val="70000"/>
                      </a:schemeClr>
                    </a:gs>
                    <a:gs pos="100000">
                      <a:schemeClr val="accent1">
                        <a:alpha val="70000"/>
                      </a:schemeClr>
                    </a:gs>
                  </a:gsLst>
                  <a:lin ang="0" scaled="1"/>
                  <a:tileRect/>
                </a:gradFill>
                <a:hlinkClick r:id="rId2"/>
              </a:rPr>
              <a:t>Website #2 </a:t>
            </a:r>
            <a:r>
              <a:rPr lang="en-US" sz="4400" dirty="0">
                <a:gradFill flip="none" rotWithShape="1">
                  <a:gsLst>
                    <a:gs pos="0">
                      <a:schemeClr val="accent5">
                        <a:alpha val="70000"/>
                      </a:schemeClr>
                    </a:gs>
                    <a:gs pos="100000">
                      <a:schemeClr val="accent1">
                        <a:alpha val="70000"/>
                      </a:schemeClr>
                    </a:gs>
                  </a:gsLst>
                  <a:lin ang="0" scaled="1"/>
                  <a:tileRect/>
                </a:gradFill>
              </a:rPr>
              <a:t>[4]</a:t>
            </a:r>
          </a:p>
        </p:txBody>
      </p:sp>
      <p:sp>
        <p:nvSpPr>
          <p:cNvPr id="7" name="TextBox 6">
            <a:extLst>
              <a:ext uri="{FF2B5EF4-FFF2-40B4-BE49-F238E27FC236}">
                <a16:creationId xmlns:a16="http://schemas.microsoft.com/office/drawing/2014/main" id="{86FBAC21-FBDE-994E-4A47-0AF40BAD7C14}"/>
              </a:ext>
            </a:extLst>
          </p:cNvPr>
          <p:cNvSpPr txBox="1"/>
          <p:nvPr/>
        </p:nvSpPr>
        <p:spPr>
          <a:xfrm>
            <a:off x="7322319" y="1664744"/>
            <a:ext cx="4383687" cy="798553"/>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1. Inconsistent Layout throughout the pages</a:t>
            </a:r>
            <a:endParaRPr lang="en-US" sz="2200" kern="1200" dirty="0">
              <a:solidFill>
                <a:schemeClr val="tx2">
                  <a:alpha val="60000"/>
                </a:schemeClr>
              </a:solidFill>
            </a:endParaRPr>
          </a:p>
        </p:txBody>
      </p:sp>
      <p:sp>
        <p:nvSpPr>
          <p:cNvPr id="8" name="TextBox 7">
            <a:extLst>
              <a:ext uri="{FF2B5EF4-FFF2-40B4-BE49-F238E27FC236}">
                <a16:creationId xmlns:a16="http://schemas.microsoft.com/office/drawing/2014/main" id="{79A07B09-A64E-9B78-4023-35E79439D067}"/>
              </a:ext>
            </a:extLst>
          </p:cNvPr>
          <p:cNvSpPr txBox="1"/>
          <p:nvPr/>
        </p:nvSpPr>
        <p:spPr>
          <a:xfrm>
            <a:off x="7322318" y="3429000"/>
            <a:ext cx="4383687" cy="721709"/>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3. Confusing and badly designed Navigation</a:t>
            </a:r>
            <a:endParaRPr lang="en-US" sz="2200" kern="1200" dirty="0">
              <a:solidFill>
                <a:schemeClr val="tx2">
                  <a:alpha val="60000"/>
                </a:schemeClr>
              </a:solidFill>
            </a:endParaRPr>
          </a:p>
        </p:txBody>
      </p:sp>
      <p:sp>
        <p:nvSpPr>
          <p:cNvPr id="9" name="TextBox 8">
            <a:extLst>
              <a:ext uri="{FF2B5EF4-FFF2-40B4-BE49-F238E27FC236}">
                <a16:creationId xmlns:a16="http://schemas.microsoft.com/office/drawing/2014/main" id="{A952D4EA-DF4B-C82B-CAC8-780BE356A7B2}"/>
              </a:ext>
            </a:extLst>
          </p:cNvPr>
          <p:cNvSpPr txBox="1"/>
          <p:nvPr/>
        </p:nvSpPr>
        <p:spPr>
          <a:xfrm>
            <a:off x="7322318" y="4412352"/>
            <a:ext cx="4383687" cy="973107"/>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4. Mediocre Visual Design /                     Bad Aspect Ratio at some points</a:t>
            </a:r>
          </a:p>
        </p:txBody>
      </p:sp>
      <p:sp>
        <p:nvSpPr>
          <p:cNvPr id="17" name="TextBox 16">
            <a:extLst>
              <a:ext uri="{FF2B5EF4-FFF2-40B4-BE49-F238E27FC236}">
                <a16:creationId xmlns:a16="http://schemas.microsoft.com/office/drawing/2014/main" id="{162BC3D0-F7BB-3BB1-8781-02AE7CCA3191}"/>
              </a:ext>
            </a:extLst>
          </p:cNvPr>
          <p:cNvSpPr txBox="1"/>
          <p:nvPr/>
        </p:nvSpPr>
        <p:spPr>
          <a:xfrm>
            <a:off x="7322319" y="5485315"/>
            <a:ext cx="4383687" cy="786276"/>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5. Simple font, but extensive use of text</a:t>
            </a:r>
            <a:endParaRPr lang="en-US" sz="2200" kern="1200" dirty="0">
              <a:solidFill>
                <a:schemeClr val="tx2">
                  <a:alpha val="60000"/>
                </a:schemeClr>
              </a:solidFill>
            </a:endParaRPr>
          </a:p>
        </p:txBody>
      </p:sp>
      <p:sp>
        <p:nvSpPr>
          <p:cNvPr id="25" name="TextBox 24">
            <a:extLst>
              <a:ext uri="{FF2B5EF4-FFF2-40B4-BE49-F238E27FC236}">
                <a16:creationId xmlns:a16="http://schemas.microsoft.com/office/drawing/2014/main" id="{7917EA73-1284-5EC7-3BC2-0F8D3462CFB2}"/>
              </a:ext>
            </a:extLst>
          </p:cNvPr>
          <p:cNvSpPr txBox="1"/>
          <p:nvPr/>
        </p:nvSpPr>
        <p:spPr>
          <a:xfrm>
            <a:off x="7322318" y="2724940"/>
            <a:ext cx="4383687" cy="513216"/>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2. Poorly aligned elements</a:t>
            </a:r>
            <a:endParaRPr lang="en-US" sz="2200" kern="1200" dirty="0">
              <a:solidFill>
                <a:schemeClr val="tx2">
                  <a:alpha val="60000"/>
                </a:schemeClr>
              </a:solidFill>
            </a:endParaRPr>
          </a:p>
        </p:txBody>
      </p:sp>
      <p:pic>
        <p:nvPicPr>
          <p:cNvPr id="10" name="Picture 9">
            <a:extLst>
              <a:ext uri="{FF2B5EF4-FFF2-40B4-BE49-F238E27FC236}">
                <a16:creationId xmlns:a16="http://schemas.microsoft.com/office/drawing/2014/main" id="{AB4B5CF2-83D7-02AB-DE5E-BB924A244C37}"/>
              </a:ext>
            </a:extLst>
          </p:cNvPr>
          <p:cNvPicPr>
            <a:picLocks noChangeAspect="1"/>
          </p:cNvPicPr>
          <p:nvPr/>
        </p:nvPicPr>
        <p:blipFill>
          <a:blip r:embed="rId3"/>
          <a:stretch>
            <a:fillRect/>
          </a:stretch>
        </p:blipFill>
        <p:spPr>
          <a:xfrm>
            <a:off x="485994" y="1421296"/>
            <a:ext cx="6673999" cy="4951815"/>
          </a:xfrm>
          <a:prstGeom prst="rect">
            <a:avLst/>
          </a:prstGeom>
        </p:spPr>
      </p:pic>
      <p:sp>
        <p:nvSpPr>
          <p:cNvPr id="36" name="Rectangle 35">
            <a:extLst>
              <a:ext uri="{FF2B5EF4-FFF2-40B4-BE49-F238E27FC236}">
                <a16:creationId xmlns:a16="http://schemas.microsoft.com/office/drawing/2014/main" id="{43705561-17E8-3C0B-4919-C841BE7DBD6C}"/>
              </a:ext>
            </a:extLst>
          </p:cNvPr>
          <p:cNvSpPr/>
          <p:nvPr/>
        </p:nvSpPr>
        <p:spPr>
          <a:xfrm>
            <a:off x="1172817" y="2724940"/>
            <a:ext cx="5666554" cy="3648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CDEB2710-A93B-4C14-464E-87012C6DD4C9}"/>
              </a:ext>
            </a:extLst>
          </p:cNvPr>
          <p:cNvSpPr/>
          <p:nvPr/>
        </p:nvSpPr>
        <p:spPr>
          <a:xfrm>
            <a:off x="1252330" y="1421296"/>
            <a:ext cx="4671392" cy="6690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227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par>
                                <p:cTn id="23" presetID="6" presetClass="entr" presetSubtype="16"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ircle(in)">
                                      <p:cBhvr>
                                        <p:cTn id="25" dur="20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circle(in)">
                                      <p:cBhvr>
                                        <p:cTn id="35" dur="20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7" grpId="0"/>
      <p:bldP spid="25" grpId="0"/>
      <p:bldP spid="36" grpId="0" animBg="1"/>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17758-8314-A706-93E2-8B50600A984B}"/>
              </a:ext>
            </a:extLst>
          </p:cNvPr>
          <p:cNvSpPr>
            <a:spLocks noGrp="1"/>
          </p:cNvSpPr>
          <p:nvPr>
            <p:ph idx="1"/>
          </p:nvPr>
        </p:nvSpPr>
        <p:spPr>
          <a:xfrm>
            <a:off x="838200" y="1125411"/>
            <a:ext cx="10515600" cy="607406"/>
          </a:xfrm>
        </p:spPr>
        <p:txBody>
          <a:bodyPr/>
          <a:lstStyle/>
          <a:p>
            <a:pPr marL="228600" indent="0" algn="ctr">
              <a:buNone/>
            </a:pPr>
            <a:r>
              <a:rPr lang="en-GB" dirty="0"/>
              <a:t>How my findings have influenced my Website?</a:t>
            </a:r>
          </a:p>
        </p:txBody>
      </p:sp>
      <p:sp>
        <p:nvSpPr>
          <p:cNvPr id="4" name="TextBox 3">
            <a:extLst>
              <a:ext uri="{FF2B5EF4-FFF2-40B4-BE49-F238E27FC236}">
                <a16:creationId xmlns:a16="http://schemas.microsoft.com/office/drawing/2014/main" id="{4992BA16-C892-1FA6-A844-A97A5A6A236A}"/>
              </a:ext>
            </a:extLst>
          </p:cNvPr>
          <p:cNvSpPr txBox="1"/>
          <p:nvPr/>
        </p:nvSpPr>
        <p:spPr>
          <a:xfrm>
            <a:off x="838200" y="2049040"/>
            <a:ext cx="10515600" cy="400110"/>
          </a:xfrm>
          <a:prstGeom prst="rect">
            <a:avLst/>
          </a:prstGeom>
          <a:noFill/>
        </p:spPr>
        <p:txBody>
          <a:bodyPr wrap="square" rtlCol="0">
            <a:spAutoFit/>
          </a:bodyPr>
          <a:lstStyle/>
          <a:p>
            <a:pPr algn="ctr"/>
            <a:r>
              <a:rPr lang="en-GB" sz="2000" dirty="0">
                <a:solidFill>
                  <a:schemeClr val="accent5"/>
                </a:solidFill>
              </a:rPr>
              <a:t>Through my findings I decided to focus more on:</a:t>
            </a:r>
          </a:p>
        </p:txBody>
      </p:sp>
      <p:sp>
        <p:nvSpPr>
          <p:cNvPr id="6" name="TextBox 5">
            <a:extLst>
              <a:ext uri="{FF2B5EF4-FFF2-40B4-BE49-F238E27FC236}">
                <a16:creationId xmlns:a16="http://schemas.microsoft.com/office/drawing/2014/main" id="{33FB5290-CD7C-2971-234A-6E411C3B47DB}"/>
              </a:ext>
            </a:extLst>
          </p:cNvPr>
          <p:cNvSpPr txBox="1"/>
          <p:nvPr/>
        </p:nvSpPr>
        <p:spPr>
          <a:xfrm>
            <a:off x="838200" y="2760741"/>
            <a:ext cx="10515599" cy="400110"/>
          </a:xfrm>
          <a:prstGeom prst="rect">
            <a:avLst/>
          </a:prstGeom>
          <a:noFill/>
        </p:spPr>
        <p:txBody>
          <a:bodyPr wrap="square" rtlCol="0">
            <a:spAutoFit/>
          </a:bodyPr>
          <a:lstStyle/>
          <a:p>
            <a:pPr algn="ctr"/>
            <a:r>
              <a:rPr lang="en-GB" sz="2000" dirty="0">
                <a:solidFill>
                  <a:schemeClr val="accent5"/>
                </a:solidFill>
              </a:rPr>
              <a:t>1) Building a </a:t>
            </a:r>
            <a:r>
              <a:rPr lang="en-GB" sz="2000" dirty="0">
                <a:solidFill>
                  <a:schemeClr val="accent2">
                    <a:lumMod val="75000"/>
                  </a:schemeClr>
                </a:solidFill>
              </a:rPr>
              <a:t>consistent Layout</a:t>
            </a:r>
            <a:r>
              <a:rPr lang="en-GB" sz="2000" dirty="0">
                <a:solidFill>
                  <a:schemeClr val="accent5"/>
                </a:solidFill>
              </a:rPr>
              <a:t> for all of my pages, with emphasis on </a:t>
            </a:r>
            <a:r>
              <a:rPr lang="en-GB" sz="2000" dirty="0">
                <a:solidFill>
                  <a:schemeClr val="accent2">
                    <a:lumMod val="75000"/>
                  </a:schemeClr>
                </a:solidFill>
              </a:rPr>
              <a:t>element alignment</a:t>
            </a:r>
            <a:r>
              <a:rPr lang="en-GB" sz="2000" dirty="0">
                <a:solidFill>
                  <a:schemeClr val="accent5"/>
                </a:solidFill>
              </a:rPr>
              <a:t>.</a:t>
            </a:r>
          </a:p>
        </p:txBody>
      </p:sp>
      <p:sp>
        <p:nvSpPr>
          <p:cNvPr id="10" name="TextBox 9">
            <a:extLst>
              <a:ext uri="{FF2B5EF4-FFF2-40B4-BE49-F238E27FC236}">
                <a16:creationId xmlns:a16="http://schemas.microsoft.com/office/drawing/2014/main" id="{69232BEF-96B6-AAE5-3606-9FB08A02F277}"/>
              </a:ext>
            </a:extLst>
          </p:cNvPr>
          <p:cNvSpPr txBox="1"/>
          <p:nvPr/>
        </p:nvSpPr>
        <p:spPr>
          <a:xfrm>
            <a:off x="838199" y="3928886"/>
            <a:ext cx="10515600" cy="400110"/>
          </a:xfrm>
          <a:prstGeom prst="rect">
            <a:avLst/>
          </a:prstGeom>
          <a:noFill/>
        </p:spPr>
        <p:txBody>
          <a:bodyPr wrap="square" rtlCol="0">
            <a:spAutoFit/>
          </a:bodyPr>
          <a:lstStyle/>
          <a:p>
            <a:pPr algn="ctr"/>
            <a:r>
              <a:rPr lang="en-GB" sz="2000" dirty="0">
                <a:solidFill>
                  <a:schemeClr val="accent5"/>
                </a:solidFill>
              </a:rPr>
              <a:t>2) Creating a </a:t>
            </a:r>
            <a:r>
              <a:rPr lang="en-GB" sz="2000" dirty="0">
                <a:solidFill>
                  <a:schemeClr val="accent2">
                    <a:lumMod val="75000"/>
                  </a:schemeClr>
                </a:solidFill>
              </a:rPr>
              <a:t>simple navigation format</a:t>
            </a:r>
            <a:r>
              <a:rPr lang="en-GB" sz="2000" dirty="0">
                <a:solidFill>
                  <a:schemeClr val="accent5"/>
                </a:solidFill>
              </a:rPr>
              <a:t>, for users to find information easily.</a:t>
            </a:r>
          </a:p>
        </p:txBody>
      </p:sp>
      <p:sp>
        <p:nvSpPr>
          <p:cNvPr id="2" name="TextBox 1">
            <a:extLst>
              <a:ext uri="{FF2B5EF4-FFF2-40B4-BE49-F238E27FC236}">
                <a16:creationId xmlns:a16="http://schemas.microsoft.com/office/drawing/2014/main" id="{196C9406-D6B6-AA46-02A0-5D3D461E82DA}"/>
              </a:ext>
            </a:extLst>
          </p:cNvPr>
          <p:cNvSpPr txBox="1"/>
          <p:nvPr/>
        </p:nvSpPr>
        <p:spPr>
          <a:xfrm>
            <a:off x="1654037" y="5097031"/>
            <a:ext cx="8883924" cy="707886"/>
          </a:xfrm>
          <a:prstGeom prst="rect">
            <a:avLst/>
          </a:prstGeom>
          <a:noFill/>
        </p:spPr>
        <p:txBody>
          <a:bodyPr wrap="square" rtlCol="0">
            <a:spAutoFit/>
          </a:bodyPr>
          <a:lstStyle/>
          <a:p>
            <a:pPr algn="ctr"/>
            <a:r>
              <a:rPr lang="en-GB" sz="2000" dirty="0">
                <a:solidFill>
                  <a:schemeClr val="accent5"/>
                </a:solidFill>
              </a:rPr>
              <a:t>3) </a:t>
            </a:r>
            <a:r>
              <a:rPr lang="en-GB" sz="2000" dirty="0" err="1">
                <a:solidFill>
                  <a:schemeClr val="accent5"/>
                </a:solidFill>
              </a:rPr>
              <a:t>Impoving</a:t>
            </a:r>
            <a:r>
              <a:rPr lang="en-GB" sz="2000" dirty="0">
                <a:solidFill>
                  <a:schemeClr val="accent5"/>
                </a:solidFill>
              </a:rPr>
              <a:t> my design by using, </a:t>
            </a:r>
            <a:r>
              <a:rPr lang="en-GB" sz="2000" dirty="0">
                <a:solidFill>
                  <a:schemeClr val="accent2">
                    <a:lumMod val="75000"/>
                  </a:schemeClr>
                </a:solidFill>
              </a:rPr>
              <a:t>visually appealing </a:t>
            </a:r>
            <a:r>
              <a:rPr lang="en-GB" sz="2000" dirty="0" err="1">
                <a:solidFill>
                  <a:schemeClr val="accent2">
                    <a:lumMod val="75000"/>
                  </a:schemeClr>
                </a:solidFill>
              </a:rPr>
              <a:t>colors</a:t>
            </a:r>
            <a:r>
              <a:rPr lang="en-GB" sz="2000" dirty="0">
                <a:solidFill>
                  <a:schemeClr val="accent5"/>
                </a:solidFill>
              </a:rPr>
              <a:t>, </a:t>
            </a:r>
            <a:r>
              <a:rPr lang="en-GB" sz="2000" dirty="0">
                <a:solidFill>
                  <a:schemeClr val="accent2">
                    <a:lumMod val="75000"/>
                  </a:schemeClr>
                </a:solidFill>
              </a:rPr>
              <a:t>fonts</a:t>
            </a:r>
            <a:r>
              <a:rPr lang="en-GB" sz="2000" dirty="0">
                <a:solidFill>
                  <a:schemeClr val="accent5"/>
                </a:solidFill>
              </a:rPr>
              <a:t> and making it more </a:t>
            </a:r>
            <a:r>
              <a:rPr lang="en-GB" sz="2000" dirty="0">
                <a:solidFill>
                  <a:schemeClr val="accent2">
                    <a:lumMod val="75000"/>
                  </a:schemeClr>
                </a:solidFill>
              </a:rPr>
              <a:t>user-friendly</a:t>
            </a:r>
            <a:r>
              <a:rPr lang="en-GB" sz="2000" dirty="0">
                <a:solidFill>
                  <a:schemeClr val="accent5"/>
                </a:solidFill>
              </a:rPr>
              <a:t>.</a:t>
            </a:r>
          </a:p>
        </p:txBody>
      </p:sp>
    </p:spTree>
    <p:extLst>
      <p:ext uri="{BB962C8B-B14F-4D97-AF65-F5344CB8AC3E}">
        <p14:creationId xmlns:p14="http://schemas.microsoft.com/office/powerpoint/2010/main" val="95946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10"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 name="Frame 25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3" name="Rectangle 252">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Oval 258">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Oval 260">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39823B-2DAA-8DB5-AD0B-F8B14A55B579}"/>
              </a:ext>
            </a:extLst>
          </p:cNvPr>
          <p:cNvSpPr>
            <a:spLocks noGrp="1"/>
          </p:cNvSpPr>
          <p:nvPr>
            <p:ph type="title"/>
          </p:nvPr>
        </p:nvSpPr>
        <p:spPr>
          <a:xfrm>
            <a:off x="221444" y="0"/>
            <a:ext cx="4242472" cy="1303053"/>
          </a:xfrm>
        </p:spPr>
        <p:txBody>
          <a:bodyPr vert="horz" lIns="91440" tIns="45720" rIns="91440" bIns="45720" rtlCol="0" anchor="b">
            <a:normAutofit/>
          </a:bodyPr>
          <a:lstStyle/>
          <a:p>
            <a:r>
              <a:rPr lang="en-US" sz="5400" u="sng" dirty="0">
                <a:solidFill>
                  <a:srgbClr val="FFFFFF"/>
                </a:solidFill>
              </a:rPr>
              <a:t>References</a:t>
            </a:r>
          </a:p>
        </p:txBody>
      </p:sp>
      <p:sp>
        <p:nvSpPr>
          <p:cNvPr id="263" name="Oval 262">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8" name="Graphic 247" descr="Books">
            <a:extLst>
              <a:ext uri="{FF2B5EF4-FFF2-40B4-BE49-F238E27FC236}">
                <a16:creationId xmlns:a16="http://schemas.microsoft.com/office/drawing/2014/main" id="{548931F7-8945-0D6D-39CD-DDBA7BD7444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3591" y="496707"/>
            <a:ext cx="5863258" cy="5863258"/>
          </a:xfrm>
          <a:prstGeom prst="rect">
            <a:avLst/>
          </a:prstGeom>
        </p:spPr>
      </p:pic>
      <p:sp>
        <p:nvSpPr>
          <p:cNvPr id="3" name="TextBox 2">
            <a:extLst>
              <a:ext uri="{FF2B5EF4-FFF2-40B4-BE49-F238E27FC236}">
                <a16:creationId xmlns:a16="http://schemas.microsoft.com/office/drawing/2014/main" id="{55791585-A771-071C-6B38-C39314A14034}"/>
              </a:ext>
            </a:extLst>
          </p:cNvPr>
          <p:cNvSpPr txBox="1"/>
          <p:nvPr/>
        </p:nvSpPr>
        <p:spPr>
          <a:xfrm>
            <a:off x="221443" y="1516597"/>
            <a:ext cx="5900045" cy="923330"/>
          </a:xfrm>
          <a:prstGeom prst="rect">
            <a:avLst/>
          </a:prstGeom>
          <a:noFill/>
        </p:spPr>
        <p:txBody>
          <a:bodyPr wrap="square" rtlCol="0">
            <a:spAutoFit/>
          </a:bodyPr>
          <a:lstStyle/>
          <a:p>
            <a:pPr algn="just"/>
            <a:r>
              <a:rPr lang="en-GB" dirty="0">
                <a:solidFill>
                  <a:schemeClr val="bg1"/>
                </a:solidFill>
              </a:rPr>
              <a:t>[1] George Plumley, Website Design and Development: 100 Questions to Ask Before Building a Website, Wiley Publishing, 2010.</a:t>
            </a:r>
          </a:p>
        </p:txBody>
      </p:sp>
      <p:sp>
        <p:nvSpPr>
          <p:cNvPr id="6" name="TextBox 5">
            <a:extLst>
              <a:ext uri="{FF2B5EF4-FFF2-40B4-BE49-F238E27FC236}">
                <a16:creationId xmlns:a16="http://schemas.microsoft.com/office/drawing/2014/main" id="{17A86772-9CEC-076B-A2AA-A497B4F5F1A3}"/>
              </a:ext>
            </a:extLst>
          </p:cNvPr>
          <p:cNvSpPr txBox="1"/>
          <p:nvPr/>
        </p:nvSpPr>
        <p:spPr>
          <a:xfrm>
            <a:off x="194431" y="2651886"/>
            <a:ext cx="5900045" cy="1477328"/>
          </a:xfrm>
          <a:prstGeom prst="rect">
            <a:avLst/>
          </a:prstGeom>
          <a:noFill/>
        </p:spPr>
        <p:txBody>
          <a:bodyPr wrap="square" rtlCol="0">
            <a:spAutoFit/>
          </a:bodyPr>
          <a:lstStyle/>
          <a:p>
            <a:pPr algn="just"/>
            <a:r>
              <a:rPr lang="en-GB" dirty="0">
                <a:solidFill>
                  <a:schemeClr val="bg1"/>
                </a:solidFill>
              </a:rPr>
              <a:t>[2]  L. C. </a:t>
            </a:r>
            <a:r>
              <a:rPr lang="en-GB" dirty="0" err="1">
                <a:solidFill>
                  <a:schemeClr val="bg1"/>
                </a:solidFill>
              </a:rPr>
              <a:t>Schaupp</a:t>
            </a:r>
            <a:r>
              <a:rPr lang="en-GB" dirty="0">
                <a:solidFill>
                  <a:schemeClr val="bg1"/>
                </a:solidFill>
              </a:rPr>
              <a:t>, </a:t>
            </a:r>
            <a:r>
              <a:rPr lang="en-GB" dirty="0" err="1">
                <a:solidFill>
                  <a:schemeClr val="bg1"/>
                </a:solidFill>
              </a:rPr>
              <a:t>Weiguo</a:t>
            </a:r>
            <a:r>
              <a:rPr lang="en-GB" dirty="0">
                <a:solidFill>
                  <a:schemeClr val="bg1"/>
                </a:solidFill>
              </a:rPr>
              <a:t> Fan and F. Belanger, “Determining Success for Different Website Goals”, Proceedings of the 39</a:t>
            </a:r>
            <a:r>
              <a:rPr lang="en-GB" baseline="30000" dirty="0">
                <a:solidFill>
                  <a:schemeClr val="bg1"/>
                </a:solidFill>
              </a:rPr>
              <a:t>th</a:t>
            </a:r>
            <a:r>
              <a:rPr lang="en-GB" dirty="0">
                <a:solidFill>
                  <a:schemeClr val="bg1"/>
                </a:solidFill>
              </a:rPr>
              <a:t> Annual Hawaii International Conference on System Sciences (HICSS’06, </a:t>
            </a:r>
            <a:r>
              <a:rPr lang="en-GB" dirty="0" err="1">
                <a:solidFill>
                  <a:schemeClr val="bg1"/>
                </a:solidFill>
              </a:rPr>
              <a:t>Kauia</a:t>
            </a:r>
            <a:r>
              <a:rPr lang="en-GB" dirty="0">
                <a:solidFill>
                  <a:schemeClr val="bg1"/>
                </a:solidFill>
              </a:rPr>
              <a:t>, HI, USA, 2006.</a:t>
            </a:r>
          </a:p>
        </p:txBody>
      </p:sp>
      <p:sp>
        <p:nvSpPr>
          <p:cNvPr id="7" name="TextBox 6">
            <a:extLst>
              <a:ext uri="{FF2B5EF4-FFF2-40B4-BE49-F238E27FC236}">
                <a16:creationId xmlns:a16="http://schemas.microsoft.com/office/drawing/2014/main" id="{676FEFD6-CEE5-68A0-E2C2-8CCA2DEF2378}"/>
              </a:ext>
            </a:extLst>
          </p:cNvPr>
          <p:cNvSpPr txBox="1"/>
          <p:nvPr/>
        </p:nvSpPr>
        <p:spPr>
          <a:xfrm>
            <a:off x="194430" y="4341173"/>
            <a:ext cx="5900045" cy="923330"/>
          </a:xfrm>
          <a:prstGeom prst="rect">
            <a:avLst/>
          </a:prstGeom>
          <a:noFill/>
        </p:spPr>
        <p:txBody>
          <a:bodyPr wrap="square" rtlCol="0">
            <a:spAutoFit/>
          </a:bodyPr>
          <a:lstStyle/>
          <a:p>
            <a:pPr algn="just"/>
            <a:r>
              <a:rPr lang="en-GB" dirty="0">
                <a:solidFill>
                  <a:schemeClr val="bg1"/>
                </a:solidFill>
              </a:rPr>
              <a:t>[3]  “La Verne Animal Hospital Website” [Online]</a:t>
            </a:r>
          </a:p>
          <a:p>
            <a:pPr algn="just"/>
            <a:r>
              <a:rPr lang="en-GB" dirty="0">
                <a:solidFill>
                  <a:schemeClr val="bg1"/>
                </a:solidFill>
              </a:rPr>
              <a:t>Available: </a:t>
            </a:r>
            <a:r>
              <a:rPr lang="en-GB" dirty="0">
                <a:solidFill>
                  <a:schemeClr val="bg1"/>
                </a:solidFill>
                <a:hlinkClick r:id="rId4"/>
              </a:rPr>
              <a:t>https://laverneanimalhospital.com/</a:t>
            </a:r>
            <a:r>
              <a:rPr lang="en-GB" dirty="0">
                <a:solidFill>
                  <a:schemeClr val="bg1"/>
                </a:solidFill>
              </a:rPr>
              <a:t> </a:t>
            </a:r>
          </a:p>
          <a:p>
            <a:pPr algn="just"/>
            <a:r>
              <a:rPr lang="en-GB" dirty="0">
                <a:solidFill>
                  <a:schemeClr val="bg1"/>
                </a:solidFill>
              </a:rPr>
              <a:t>[Accessed: Mar. 18, 2023]</a:t>
            </a:r>
          </a:p>
        </p:txBody>
      </p:sp>
      <p:sp>
        <p:nvSpPr>
          <p:cNvPr id="8" name="TextBox 7">
            <a:extLst>
              <a:ext uri="{FF2B5EF4-FFF2-40B4-BE49-F238E27FC236}">
                <a16:creationId xmlns:a16="http://schemas.microsoft.com/office/drawing/2014/main" id="{91D70982-1BE1-DA62-B23F-31B85F94C130}"/>
              </a:ext>
            </a:extLst>
          </p:cNvPr>
          <p:cNvSpPr txBox="1"/>
          <p:nvPr/>
        </p:nvSpPr>
        <p:spPr>
          <a:xfrm>
            <a:off x="194429" y="5476462"/>
            <a:ext cx="5900045" cy="923330"/>
          </a:xfrm>
          <a:prstGeom prst="rect">
            <a:avLst/>
          </a:prstGeom>
          <a:noFill/>
        </p:spPr>
        <p:txBody>
          <a:bodyPr wrap="square" rtlCol="0">
            <a:spAutoFit/>
          </a:bodyPr>
          <a:lstStyle/>
          <a:p>
            <a:pPr algn="just"/>
            <a:r>
              <a:rPr lang="en-GB" dirty="0">
                <a:solidFill>
                  <a:schemeClr val="bg1"/>
                </a:solidFill>
              </a:rPr>
              <a:t>[4</a:t>
            </a:r>
            <a:r>
              <a:rPr lang="en-GB">
                <a:solidFill>
                  <a:schemeClr val="bg1"/>
                </a:solidFill>
              </a:rPr>
              <a:t>]  “KMY Website” </a:t>
            </a:r>
            <a:r>
              <a:rPr lang="en-GB" dirty="0">
                <a:solidFill>
                  <a:schemeClr val="bg1"/>
                </a:solidFill>
              </a:rPr>
              <a:t>[Online]</a:t>
            </a:r>
          </a:p>
          <a:p>
            <a:pPr algn="just"/>
            <a:r>
              <a:rPr lang="en-GB" dirty="0">
                <a:solidFill>
                  <a:schemeClr val="bg1"/>
                </a:solidFill>
              </a:rPr>
              <a:t>Available: </a:t>
            </a:r>
            <a:r>
              <a:rPr lang="en-GB" dirty="0">
                <a:solidFill>
                  <a:schemeClr val="bg1"/>
                </a:solidFill>
                <a:hlinkClick r:id="rId5"/>
              </a:rPr>
              <a:t>https://kmy.gr/</a:t>
            </a:r>
            <a:endParaRPr lang="en-GB" dirty="0">
              <a:solidFill>
                <a:schemeClr val="bg1"/>
              </a:solidFill>
            </a:endParaRPr>
          </a:p>
          <a:p>
            <a:pPr algn="just"/>
            <a:r>
              <a:rPr lang="en-GB" dirty="0">
                <a:solidFill>
                  <a:schemeClr val="bg1"/>
                </a:solidFill>
              </a:rPr>
              <a:t>[Accessed: Mar. 18, 2023]</a:t>
            </a:r>
          </a:p>
        </p:txBody>
      </p:sp>
    </p:spTree>
    <p:extLst>
      <p:ext uri="{BB962C8B-B14F-4D97-AF65-F5344CB8AC3E}">
        <p14:creationId xmlns:p14="http://schemas.microsoft.com/office/powerpoint/2010/main" val="678175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Frame 1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9" name="Rectangle 118">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ame 120">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7CE28-88CA-EC28-9AE6-08D6EDA6691B}"/>
              </a:ext>
            </a:extLst>
          </p:cNvPr>
          <p:cNvSpPr>
            <a:spLocks noGrp="1"/>
          </p:cNvSpPr>
          <p:nvPr>
            <p:ph type="title"/>
          </p:nvPr>
        </p:nvSpPr>
        <p:spPr>
          <a:xfrm>
            <a:off x="4327197" y="2979000"/>
            <a:ext cx="3534557" cy="899999"/>
          </a:xfrm>
        </p:spPr>
        <p:txBody>
          <a:bodyPr vert="horz" lIns="91440" tIns="45720" rIns="91440" bIns="45720" rtlCol="0" anchor="b">
            <a:normAutofit/>
          </a:bodyPr>
          <a:lstStyle/>
          <a:p>
            <a:r>
              <a:rPr lang="en-US" sz="5400" dirty="0">
                <a:gradFill flip="none" rotWithShape="1">
                  <a:gsLst>
                    <a:gs pos="0">
                      <a:schemeClr val="accent5">
                        <a:alpha val="70000"/>
                      </a:schemeClr>
                    </a:gs>
                    <a:gs pos="100000">
                      <a:schemeClr val="accent1">
                        <a:alpha val="70000"/>
                      </a:schemeClr>
                    </a:gs>
                  </a:gsLst>
                  <a:lin ang="0" scaled="1"/>
                  <a:tileRect/>
                </a:gradFill>
              </a:rPr>
              <a:t>Thank you!</a:t>
            </a:r>
          </a:p>
        </p:txBody>
      </p:sp>
    </p:spTree>
    <p:extLst>
      <p:ext uri="{BB962C8B-B14F-4D97-AF65-F5344CB8AC3E}">
        <p14:creationId xmlns:p14="http://schemas.microsoft.com/office/powerpoint/2010/main" val="22700349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712F-2CED-0AD3-3EF6-3DF1522BD2D2}"/>
              </a:ext>
            </a:extLst>
          </p:cNvPr>
          <p:cNvSpPr>
            <a:spLocks noGrp="1"/>
          </p:cNvSpPr>
          <p:nvPr>
            <p:ph type="title"/>
          </p:nvPr>
        </p:nvSpPr>
        <p:spPr>
          <a:xfrm>
            <a:off x="838199" y="744294"/>
            <a:ext cx="10515599" cy="680553"/>
          </a:xfrm>
        </p:spPr>
        <p:txBody>
          <a:bodyPr>
            <a:normAutofit fontScale="90000"/>
          </a:bodyPr>
          <a:lstStyle/>
          <a:p>
            <a:pPr algn="ctr"/>
            <a:r>
              <a:rPr lang="en-GB" b="1" dirty="0"/>
              <a:t>Overview</a:t>
            </a:r>
          </a:p>
        </p:txBody>
      </p:sp>
      <p:sp>
        <p:nvSpPr>
          <p:cNvPr id="3" name="Content Placeholder 2">
            <a:extLst>
              <a:ext uri="{FF2B5EF4-FFF2-40B4-BE49-F238E27FC236}">
                <a16:creationId xmlns:a16="http://schemas.microsoft.com/office/drawing/2014/main" id="{48E17758-8314-A706-93E2-8B50600A984B}"/>
              </a:ext>
            </a:extLst>
          </p:cNvPr>
          <p:cNvSpPr>
            <a:spLocks noGrp="1"/>
          </p:cNvSpPr>
          <p:nvPr>
            <p:ph idx="1"/>
          </p:nvPr>
        </p:nvSpPr>
        <p:spPr>
          <a:xfrm>
            <a:off x="838198" y="1482930"/>
            <a:ext cx="10515600" cy="607406"/>
          </a:xfrm>
        </p:spPr>
        <p:txBody>
          <a:bodyPr/>
          <a:lstStyle/>
          <a:p>
            <a:pPr marL="228600" indent="0" algn="ctr">
              <a:buNone/>
            </a:pPr>
            <a:r>
              <a:rPr lang="en-GB" dirty="0"/>
              <a:t>Background Information - Why is this Website needed?</a:t>
            </a:r>
            <a:r>
              <a:rPr lang="el-GR" dirty="0"/>
              <a:t> (1)</a:t>
            </a:r>
            <a:endParaRPr lang="en-GB" dirty="0"/>
          </a:p>
        </p:txBody>
      </p:sp>
      <p:sp>
        <p:nvSpPr>
          <p:cNvPr id="4" name="TextBox 3">
            <a:extLst>
              <a:ext uri="{FF2B5EF4-FFF2-40B4-BE49-F238E27FC236}">
                <a16:creationId xmlns:a16="http://schemas.microsoft.com/office/drawing/2014/main" id="{4992BA16-C892-1FA6-A844-A97A5A6A236A}"/>
              </a:ext>
            </a:extLst>
          </p:cNvPr>
          <p:cNvSpPr txBox="1"/>
          <p:nvPr/>
        </p:nvSpPr>
        <p:spPr>
          <a:xfrm>
            <a:off x="4134678" y="2288968"/>
            <a:ext cx="7374835" cy="707886"/>
          </a:xfrm>
          <a:prstGeom prst="rect">
            <a:avLst/>
          </a:prstGeom>
          <a:noFill/>
          <a:ln>
            <a:solidFill>
              <a:schemeClr val="accent1"/>
            </a:solidFill>
            <a:prstDash val="dash"/>
            <a:extLst>
              <a:ext uri="{C807C97D-BFC1-408E-A445-0C87EB9F89A2}">
                <ask:lineSketchStyleProps xmlns:ask="http://schemas.microsoft.com/office/drawing/2018/sketchyshapes" sd="1219033472">
                  <a:custGeom>
                    <a:avLst/>
                    <a:gdLst>
                      <a:gd name="connsiteX0" fmla="*/ 0 w 7070035"/>
                      <a:gd name="connsiteY0" fmla="*/ 0 h 707886"/>
                      <a:gd name="connsiteX1" fmla="*/ 572030 w 7070035"/>
                      <a:gd name="connsiteY1" fmla="*/ 0 h 707886"/>
                      <a:gd name="connsiteX2" fmla="*/ 1002660 w 7070035"/>
                      <a:gd name="connsiteY2" fmla="*/ 0 h 707886"/>
                      <a:gd name="connsiteX3" fmla="*/ 1786791 w 7070035"/>
                      <a:gd name="connsiteY3" fmla="*/ 0 h 707886"/>
                      <a:gd name="connsiteX4" fmla="*/ 2358821 w 7070035"/>
                      <a:gd name="connsiteY4" fmla="*/ 0 h 707886"/>
                      <a:gd name="connsiteX5" fmla="*/ 2930851 w 7070035"/>
                      <a:gd name="connsiteY5" fmla="*/ 0 h 707886"/>
                      <a:gd name="connsiteX6" fmla="*/ 3714982 w 7070035"/>
                      <a:gd name="connsiteY6" fmla="*/ 0 h 707886"/>
                      <a:gd name="connsiteX7" fmla="*/ 4216312 w 7070035"/>
                      <a:gd name="connsiteY7" fmla="*/ 0 h 707886"/>
                      <a:gd name="connsiteX8" fmla="*/ 5000443 w 7070035"/>
                      <a:gd name="connsiteY8" fmla="*/ 0 h 707886"/>
                      <a:gd name="connsiteX9" fmla="*/ 5784574 w 7070035"/>
                      <a:gd name="connsiteY9" fmla="*/ 0 h 707886"/>
                      <a:gd name="connsiteX10" fmla="*/ 6427305 w 7070035"/>
                      <a:gd name="connsiteY10" fmla="*/ 0 h 707886"/>
                      <a:gd name="connsiteX11" fmla="*/ 7070035 w 7070035"/>
                      <a:gd name="connsiteY11" fmla="*/ 0 h 707886"/>
                      <a:gd name="connsiteX12" fmla="*/ 7070035 w 7070035"/>
                      <a:gd name="connsiteY12" fmla="*/ 346864 h 707886"/>
                      <a:gd name="connsiteX13" fmla="*/ 7070035 w 7070035"/>
                      <a:gd name="connsiteY13" fmla="*/ 707886 h 707886"/>
                      <a:gd name="connsiteX14" fmla="*/ 6427305 w 7070035"/>
                      <a:gd name="connsiteY14" fmla="*/ 707886 h 707886"/>
                      <a:gd name="connsiteX15" fmla="*/ 5925975 w 7070035"/>
                      <a:gd name="connsiteY15" fmla="*/ 707886 h 707886"/>
                      <a:gd name="connsiteX16" fmla="*/ 5283244 w 7070035"/>
                      <a:gd name="connsiteY16" fmla="*/ 707886 h 707886"/>
                      <a:gd name="connsiteX17" fmla="*/ 4499113 w 7070035"/>
                      <a:gd name="connsiteY17" fmla="*/ 707886 h 707886"/>
                      <a:gd name="connsiteX18" fmla="*/ 3856383 w 7070035"/>
                      <a:gd name="connsiteY18" fmla="*/ 707886 h 707886"/>
                      <a:gd name="connsiteX19" fmla="*/ 3425753 w 7070035"/>
                      <a:gd name="connsiteY19" fmla="*/ 707886 h 707886"/>
                      <a:gd name="connsiteX20" fmla="*/ 2924424 w 7070035"/>
                      <a:gd name="connsiteY20" fmla="*/ 707886 h 707886"/>
                      <a:gd name="connsiteX21" fmla="*/ 2140292 w 7070035"/>
                      <a:gd name="connsiteY21" fmla="*/ 707886 h 707886"/>
                      <a:gd name="connsiteX22" fmla="*/ 1497562 w 7070035"/>
                      <a:gd name="connsiteY22" fmla="*/ 707886 h 707886"/>
                      <a:gd name="connsiteX23" fmla="*/ 996232 w 7070035"/>
                      <a:gd name="connsiteY23" fmla="*/ 707886 h 707886"/>
                      <a:gd name="connsiteX24" fmla="*/ 0 w 7070035"/>
                      <a:gd name="connsiteY24" fmla="*/ 707886 h 707886"/>
                      <a:gd name="connsiteX25" fmla="*/ 0 w 7070035"/>
                      <a:gd name="connsiteY25" fmla="*/ 375180 h 707886"/>
                      <a:gd name="connsiteX26" fmla="*/ 0 w 7070035"/>
                      <a:gd name="connsiteY26"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070035" h="707886" extrusionOk="0">
                        <a:moveTo>
                          <a:pt x="0" y="0"/>
                        </a:moveTo>
                        <a:cubicBezTo>
                          <a:pt x="258351" y="-28574"/>
                          <a:pt x="349727" y="-16158"/>
                          <a:pt x="572030" y="0"/>
                        </a:cubicBezTo>
                        <a:cubicBezTo>
                          <a:pt x="794333" y="16158"/>
                          <a:pt x="839448" y="-19975"/>
                          <a:pt x="1002660" y="0"/>
                        </a:cubicBezTo>
                        <a:cubicBezTo>
                          <a:pt x="1165872" y="19975"/>
                          <a:pt x="1401493" y="26050"/>
                          <a:pt x="1786791" y="0"/>
                        </a:cubicBezTo>
                        <a:cubicBezTo>
                          <a:pt x="2172089" y="-26050"/>
                          <a:pt x="2238157" y="21454"/>
                          <a:pt x="2358821" y="0"/>
                        </a:cubicBezTo>
                        <a:cubicBezTo>
                          <a:pt x="2479485" y="-21454"/>
                          <a:pt x="2771246" y="-26599"/>
                          <a:pt x="2930851" y="0"/>
                        </a:cubicBezTo>
                        <a:cubicBezTo>
                          <a:pt x="3090456" y="26599"/>
                          <a:pt x="3391022" y="-37104"/>
                          <a:pt x="3714982" y="0"/>
                        </a:cubicBezTo>
                        <a:cubicBezTo>
                          <a:pt x="4038942" y="37104"/>
                          <a:pt x="4081608" y="-7931"/>
                          <a:pt x="4216312" y="0"/>
                        </a:cubicBezTo>
                        <a:cubicBezTo>
                          <a:pt x="4351016" y="7931"/>
                          <a:pt x="4808812" y="-7198"/>
                          <a:pt x="5000443" y="0"/>
                        </a:cubicBezTo>
                        <a:cubicBezTo>
                          <a:pt x="5192074" y="7198"/>
                          <a:pt x="5474296" y="19870"/>
                          <a:pt x="5784574" y="0"/>
                        </a:cubicBezTo>
                        <a:cubicBezTo>
                          <a:pt x="6094852" y="-19870"/>
                          <a:pt x="6110340" y="-23761"/>
                          <a:pt x="6427305" y="0"/>
                        </a:cubicBezTo>
                        <a:cubicBezTo>
                          <a:pt x="6744270" y="23761"/>
                          <a:pt x="6754073" y="31474"/>
                          <a:pt x="7070035" y="0"/>
                        </a:cubicBezTo>
                        <a:cubicBezTo>
                          <a:pt x="7060424" y="171982"/>
                          <a:pt x="7075924" y="265377"/>
                          <a:pt x="7070035" y="346864"/>
                        </a:cubicBezTo>
                        <a:cubicBezTo>
                          <a:pt x="7064146" y="428351"/>
                          <a:pt x="7078309" y="571025"/>
                          <a:pt x="7070035" y="707886"/>
                        </a:cubicBezTo>
                        <a:cubicBezTo>
                          <a:pt x="6923305" y="688482"/>
                          <a:pt x="6650251" y="698362"/>
                          <a:pt x="6427305" y="707886"/>
                        </a:cubicBezTo>
                        <a:cubicBezTo>
                          <a:pt x="6204359" y="717411"/>
                          <a:pt x="6043955" y="720057"/>
                          <a:pt x="5925975" y="707886"/>
                        </a:cubicBezTo>
                        <a:cubicBezTo>
                          <a:pt x="5807995" y="695716"/>
                          <a:pt x="5453694" y="699353"/>
                          <a:pt x="5283244" y="707886"/>
                        </a:cubicBezTo>
                        <a:cubicBezTo>
                          <a:pt x="5112794" y="716419"/>
                          <a:pt x="4737140" y="698221"/>
                          <a:pt x="4499113" y="707886"/>
                        </a:cubicBezTo>
                        <a:cubicBezTo>
                          <a:pt x="4261086" y="717551"/>
                          <a:pt x="4170976" y="701358"/>
                          <a:pt x="3856383" y="707886"/>
                        </a:cubicBezTo>
                        <a:cubicBezTo>
                          <a:pt x="3541790" y="714415"/>
                          <a:pt x="3610342" y="723645"/>
                          <a:pt x="3425753" y="707886"/>
                        </a:cubicBezTo>
                        <a:cubicBezTo>
                          <a:pt x="3241164" y="692128"/>
                          <a:pt x="3086699" y="685152"/>
                          <a:pt x="2924424" y="707886"/>
                        </a:cubicBezTo>
                        <a:cubicBezTo>
                          <a:pt x="2762149" y="730620"/>
                          <a:pt x="2442373" y="704535"/>
                          <a:pt x="2140292" y="707886"/>
                        </a:cubicBezTo>
                        <a:cubicBezTo>
                          <a:pt x="1838211" y="711237"/>
                          <a:pt x="1673275" y="722606"/>
                          <a:pt x="1497562" y="707886"/>
                        </a:cubicBezTo>
                        <a:cubicBezTo>
                          <a:pt x="1321849" y="693167"/>
                          <a:pt x="1136008" y="699410"/>
                          <a:pt x="996232" y="707886"/>
                        </a:cubicBezTo>
                        <a:cubicBezTo>
                          <a:pt x="856456" y="716363"/>
                          <a:pt x="347592" y="666047"/>
                          <a:pt x="0" y="707886"/>
                        </a:cubicBezTo>
                        <a:cubicBezTo>
                          <a:pt x="6662" y="618663"/>
                          <a:pt x="8121" y="486940"/>
                          <a:pt x="0" y="375180"/>
                        </a:cubicBezTo>
                        <a:cubicBezTo>
                          <a:pt x="-8121" y="263420"/>
                          <a:pt x="-6310" y="139421"/>
                          <a:pt x="0" y="0"/>
                        </a:cubicBezTo>
                        <a:close/>
                      </a:path>
                    </a:pathLst>
                  </a:custGeom>
                  <ask:type>
                    <ask:lineSketchNone/>
                  </ask:type>
                </ask:lineSketchStyleProps>
              </a:ext>
            </a:extLst>
          </a:ln>
        </p:spPr>
        <p:txBody>
          <a:bodyPr wrap="square" rtlCol="0">
            <a:spAutoFit/>
          </a:bodyPr>
          <a:lstStyle/>
          <a:p>
            <a:pPr algn="just"/>
            <a:r>
              <a:rPr lang="en-GB" sz="2000" dirty="0">
                <a:solidFill>
                  <a:schemeClr val="accent5"/>
                </a:solidFill>
              </a:rPr>
              <a:t>The website will allow pet owners to access information about the Clinic and its services at any time, from anywhere [1] [2].</a:t>
            </a:r>
          </a:p>
        </p:txBody>
      </p:sp>
      <p:sp>
        <p:nvSpPr>
          <p:cNvPr id="6" name="TextBox 5">
            <a:extLst>
              <a:ext uri="{FF2B5EF4-FFF2-40B4-BE49-F238E27FC236}">
                <a16:creationId xmlns:a16="http://schemas.microsoft.com/office/drawing/2014/main" id="{33FB5290-CD7C-2971-234A-6E411C3B47DB}"/>
              </a:ext>
            </a:extLst>
          </p:cNvPr>
          <p:cNvSpPr txBox="1"/>
          <p:nvPr/>
        </p:nvSpPr>
        <p:spPr>
          <a:xfrm>
            <a:off x="4134678" y="3431410"/>
            <a:ext cx="7374835" cy="1015663"/>
          </a:xfrm>
          <a:prstGeom prst="rect">
            <a:avLst/>
          </a:prstGeom>
          <a:noFill/>
          <a:ln>
            <a:solidFill>
              <a:schemeClr val="accent1"/>
            </a:solidFill>
            <a:prstDash val="dash"/>
          </a:ln>
        </p:spPr>
        <p:txBody>
          <a:bodyPr wrap="square" rtlCol="0">
            <a:spAutoFit/>
          </a:bodyPr>
          <a:lstStyle/>
          <a:p>
            <a:pPr algn="just"/>
            <a:r>
              <a:rPr lang="en-GB" sz="2000" dirty="0">
                <a:solidFill>
                  <a:schemeClr val="accent5"/>
                </a:solidFill>
              </a:rPr>
              <a:t>It can offer a convenient and streamlined booking system for  appointments, that can save time and effort for both pet owners and the clinic staff [1].                   	  </a:t>
            </a:r>
          </a:p>
        </p:txBody>
      </p:sp>
      <p:sp>
        <p:nvSpPr>
          <p:cNvPr id="7" name="TextBox 6">
            <a:extLst>
              <a:ext uri="{FF2B5EF4-FFF2-40B4-BE49-F238E27FC236}">
                <a16:creationId xmlns:a16="http://schemas.microsoft.com/office/drawing/2014/main" id="{16A125F5-DEF2-8707-6C5B-49938A3F4458}"/>
              </a:ext>
            </a:extLst>
          </p:cNvPr>
          <p:cNvSpPr txBox="1"/>
          <p:nvPr/>
        </p:nvSpPr>
        <p:spPr>
          <a:xfrm>
            <a:off x="1053547" y="2294118"/>
            <a:ext cx="2753139" cy="400110"/>
          </a:xfrm>
          <a:prstGeom prst="rect">
            <a:avLst/>
          </a:prstGeom>
          <a:noFill/>
        </p:spPr>
        <p:txBody>
          <a:bodyPr wrap="square" rtlCol="0">
            <a:spAutoFit/>
          </a:bodyPr>
          <a:lstStyle/>
          <a:p>
            <a:r>
              <a:rPr lang="en-GB" sz="2000" dirty="0">
                <a:solidFill>
                  <a:schemeClr val="accent1"/>
                </a:solidFill>
              </a:rPr>
              <a:t>1. 24/7 Accessibility</a:t>
            </a:r>
          </a:p>
        </p:txBody>
      </p:sp>
      <p:sp>
        <p:nvSpPr>
          <p:cNvPr id="8" name="TextBox 7">
            <a:extLst>
              <a:ext uri="{FF2B5EF4-FFF2-40B4-BE49-F238E27FC236}">
                <a16:creationId xmlns:a16="http://schemas.microsoft.com/office/drawing/2014/main" id="{93E72D17-CD8A-1590-E62A-73EB5093AC3E}"/>
              </a:ext>
            </a:extLst>
          </p:cNvPr>
          <p:cNvSpPr txBox="1"/>
          <p:nvPr/>
        </p:nvSpPr>
        <p:spPr>
          <a:xfrm>
            <a:off x="1053547" y="3429000"/>
            <a:ext cx="2753139" cy="400110"/>
          </a:xfrm>
          <a:prstGeom prst="rect">
            <a:avLst/>
          </a:prstGeom>
          <a:noFill/>
        </p:spPr>
        <p:txBody>
          <a:bodyPr wrap="square" rtlCol="0">
            <a:spAutoFit/>
          </a:bodyPr>
          <a:lstStyle/>
          <a:p>
            <a:r>
              <a:rPr lang="en-GB" sz="2000" dirty="0">
                <a:solidFill>
                  <a:schemeClr val="accent1"/>
                </a:solidFill>
              </a:rPr>
              <a:t>2. Convenience</a:t>
            </a:r>
          </a:p>
        </p:txBody>
      </p:sp>
      <p:sp>
        <p:nvSpPr>
          <p:cNvPr id="9" name="TextBox 8">
            <a:extLst>
              <a:ext uri="{FF2B5EF4-FFF2-40B4-BE49-F238E27FC236}">
                <a16:creationId xmlns:a16="http://schemas.microsoft.com/office/drawing/2014/main" id="{752EFF8D-F1EA-745C-E0C1-3A9A853AE3B1}"/>
              </a:ext>
            </a:extLst>
          </p:cNvPr>
          <p:cNvSpPr txBox="1"/>
          <p:nvPr/>
        </p:nvSpPr>
        <p:spPr>
          <a:xfrm>
            <a:off x="1053547" y="4881629"/>
            <a:ext cx="3081132" cy="400110"/>
          </a:xfrm>
          <a:prstGeom prst="rect">
            <a:avLst/>
          </a:prstGeom>
          <a:noFill/>
        </p:spPr>
        <p:txBody>
          <a:bodyPr wrap="square" rtlCol="0">
            <a:spAutoFit/>
          </a:bodyPr>
          <a:lstStyle/>
          <a:p>
            <a:r>
              <a:rPr lang="en-GB" sz="2000" dirty="0">
                <a:solidFill>
                  <a:schemeClr val="accent1"/>
                </a:solidFill>
              </a:rPr>
              <a:t>3. Educational Resources</a:t>
            </a:r>
          </a:p>
        </p:txBody>
      </p:sp>
      <p:sp>
        <p:nvSpPr>
          <p:cNvPr id="10" name="TextBox 9">
            <a:extLst>
              <a:ext uri="{FF2B5EF4-FFF2-40B4-BE49-F238E27FC236}">
                <a16:creationId xmlns:a16="http://schemas.microsoft.com/office/drawing/2014/main" id="{69232BEF-96B6-AAE5-3606-9FB08A02F277}"/>
              </a:ext>
            </a:extLst>
          </p:cNvPr>
          <p:cNvSpPr txBox="1"/>
          <p:nvPr/>
        </p:nvSpPr>
        <p:spPr>
          <a:xfrm>
            <a:off x="4134678" y="4881629"/>
            <a:ext cx="7374835" cy="1015663"/>
          </a:xfrm>
          <a:prstGeom prst="rect">
            <a:avLst/>
          </a:prstGeom>
          <a:noFill/>
          <a:ln>
            <a:solidFill>
              <a:schemeClr val="accent1"/>
            </a:solidFill>
            <a:prstDash val="dash"/>
          </a:ln>
        </p:spPr>
        <p:txBody>
          <a:bodyPr wrap="square" rtlCol="0">
            <a:spAutoFit/>
          </a:bodyPr>
          <a:lstStyle/>
          <a:p>
            <a:pPr algn="just"/>
            <a:r>
              <a:rPr lang="en-GB" sz="2000" dirty="0">
                <a:solidFill>
                  <a:schemeClr val="accent5"/>
                </a:solidFill>
              </a:rPr>
              <a:t>It can also provide educational resources on pet care topics, such as health issues, to help pet owners </a:t>
            </a:r>
            <a:r>
              <a:rPr lang="en-GB" sz="2000">
                <a:solidFill>
                  <a:schemeClr val="accent5"/>
                </a:solidFill>
              </a:rPr>
              <a:t>decide responsibly </a:t>
            </a:r>
            <a:r>
              <a:rPr lang="en-GB" sz="2000" dirty="0">
                <a:solidFill>
                  <a:schemeClr val="accent5"/>
                </a:solidFill>
              </a:rPr>
              <a:t>about their pet’s health and well-being [1] [2].  </a:t>
            </a:r>
          </a:p>
        </p:txBody>
      </p:sp>
    </p:spTree>
    <p:extLst>
      <p:ext uri="{BB962C8B-B14F-4D97-AF65-F5344CB8AC3E}">
        <p14:creationId xmlns:p14="http://schemas.microsoft.com/office/powerpoint/2010/main" val="1712244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2000"/>
                                        <p:tgtEl>
                                          <p:spTgt spid="8"/>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p:bldP spid="8" grpId="0"/>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17758-8314-A706-93E2-8B50600A984B}"/>
              </a:ext>
            </a:extLst>
          </p:cNvPr>
          <p:cNvSpPr>
            <a:spLocks noGrp="1"/>
          </p:cNvSpPr>
          <p:nvPr>
            <p:ph idx="1"/>
          </p:nvPr>
        </p:nvSpPr>
        <p:spPr>
          <a:xfrm>
            <a:off x="838200" y="1125411"/>
            <a:ext cx="10515600" cy="607406"/>
          </a:xfrm>
        </p:spPr>
        <p:txBody>
          <a:bodyPr/>
          <a:lstStyle/>
          <a:p>
            <a:pPr marL="228600" indent="0" algn="ctr">
              <a:buNone/>
            </a:pPr>
            <a:r>
              <a:rPr lang="en-GB" dirty="0"/>
              <a:t>Background Information - Why is this Website needed?</a:t>
            </a:r>
            <a:r>
              <a:rPr lang="el-GR" dirty="0"/>
              <a:t> (2)</a:t>
            </a:r>
            <a:endParaRPr lang="en-GB" dirty="0"/>
          </a:p>
        </p:txBody>
      </p:sp>
      <p:sp>
        <p:nvSpPr>
          <p:cNvPr id="4" name="TextBox 3">
            <a:extLst>
              <a:ext uri="{FF2B5EF4-FFF2-40B4-BE49-F238E27FC236}">
                <a16:creationId xmlns:a16="http://schemas.microsoft.com/office/drawing/2014/main" id="{4992BA16-C892-1FA6-A844-A97A5A6A236A}"/>
              </a:ext>
            </a:extLst>
          </p:cNvPr>
          <p:cNvSpPr txBox="1"/>
          <p:nvPr/>
        </p:nvSpPr>
        <p:spPr>
          <a:xfrm>
            <a:off x="4283764" y="2049040"/>
            <a:ext cx="7070035" cy="1323439"/>
          </a:xfrm>
          <a:prstGeom prst="rect">
            <a:avLst/>
          </a:prstGeom>
          <a:noFill/>
          <a:ln>
            <a:solidFill>
              <a:schemeClr val="accent1"/>
            </a:solidFill>
            <a:prstDash val="dash"/>
          </a:ln>
        </p:spPr>
        <p:txBody>
          <a:bodyPr wrap="square" rtlCol="0">
            <a:spAutoFit/>
          </a:bodyPr>
          <a:lstStyle/>
          <a:p>
            <a:pPr algn="just"/>
            <a:r>
              <a:rPr lang="en-GB" sz="2000" dirty="0">
                <a:solidFill>
                  <a:schemeClr val="accent5"/>
                </a:solidFill>
              </a:rPr>
              <a:t>The website can act as a two-way communication between a pet owner and the clinic staff. Thus, it can help build relationships and loyalty with clients, and provide a way to gather feedback and improve services [1] [2].</a:t>
            </a:r>
          </a:p>
        </p:txBody>
      </p:sp>
      <p:sp>
        <p:nvSpPr>
          <p:cNvPr id="6" name="TextBox 5">
            <a:extLst>
              <a:ext uri="{FF2B5EF4-FFF2-40B4-BE49-F238E27FC236}">
                <a16:creationId xmlns:a16="http://schemas.microsoft.com/office/drawing/2014/main" id="{33FB5290-CD7C-2971-234A-6E411C3B47DB}"/>
              </a:ext>
            </a:extLst>
          </p:cNvPr>
          <p:cNvSpPr txBox="1"/>
          <p:nvPr/>
        </p:nvSpPr>
        <p:spPr>
          <a:xfrm>
            <a:off x="4283764" y="3602026"/>
            <a:ext cx="7070035" cy="1015663"/>
          </a:xfrm>
          <a:prstGeom prst="rect">
            <a:avLst/>
          </a:prstGeom>
          <a:noFill/>
          <a:ln>
            <a:solidFill>
              <a:schemeClr val="accent1"/>
            </a:solidFill>
            <a:prstDash val="dash"/>
          </a:ln>
        </p:spPr>
        <p:txBody>
          <a:bodyPr wrap="square" rtlCol="0">
            <a:spAutoFit/>
          </a:bodyPr>
          <a:lstStyle/>
          <a:p>
            <a:pPr algn="just"/>
            <a:r>
              <a:rPr lang="en-GB" sz="2000" dirty="0">
                <a:solidFill>
                  <a:schemeClr val="accent5"/>
                </a:solidFill>
              </a:rPr>
              <a:t>A well-designed and informative website can establish the clinic as a credible and trustworthy source of pet care. Thus, it can also attract new clients [1] [2].</a:t>
            </a:r>
          </a:p>
        </p:txBody>
      </p:sp>
      <p:sp>
        <p:nvSpPr>
          <p:cNvPr id="7" name="TextBox 6">
            <a:extLst>
              <a:ext uri="{FF2B5EF4-FFF2-40B4-BE49-F238E27FC236}">
                <a16:creationId xmlns:a16="http://schemas.microsoft.com/office/drawing/2014/main" id="{16A125F5-DEF2-8707-6C5B-49938A3F4458}"/>
              </a:ext>
            </a:extLst>
          </p:cNvPr>
          <p:cNvSpPr txBox="1"/>
          <p:nvPr/>
        </p:nvSpPr>
        <p:spPr>
          <a:xfrm>
            <a:off x="1053547" y="2049040"/>
            <a:ext cx="2753139" cy="400110"/>
          </a:xfrm>
          <a:prstGeom prst="rect">
            <a:avLst/>
          </a:prstGeom>
          <a:noFill/>
        </p:spPr>
        <p:txBody>
          <a:bodyPr wrap="square" rtlCol="0">
            <a:spAutoFit/>
          </a:bodyPr>
          <a:lstStyle/>
          <a:p>
            <a:r>
              <a:rPr lang="en-GB" sz="2000" dirty="0">
                <a:solidFill>
                  <a:schemeClr val="accent1"/>
                </a:solidFill>
              </a:rPr>
              <a:t>4. Communication</a:t>
            </a:r>
          </a:p>
        </p:txBody>
      </p:sp>
      <p:sp>
        <p:nvSpPr>
          <p:cNvPr id="8" name="TextBox 7">
            <a:extLst>
              <a:ext uri="{FF2B5EF4-FFF2-40B4-BE49-F238E27FC236}">
                <a16:creationId xmlns:a16="http://schemas.microsoft.com/office/drawing/2014/main" id="{93E72D17-CD8A-1590-E62A-73EB5093AC3E}"/>
              </a:ext>
            </a:extLst>
          </p:cNvPr>
          <p:cNvSpPr txBox="1"/>
          <p:nvPr/>
        </p:nvSpPr>
        <p:spPr>
          <a:xfrm>
            <a:off x="1053547" y="3618645"/>
            <a:ext cx="2753139" cy="400110"/>
          </a:xfrm>
          <a:prstGeom prst="rect">
            <a:avLst/>
          </a:prstGeom>
          <a:noFill/>
        </p:spPr>
        <p:txBody>
          <a:bodyPr wrap="square" rtlCol="0">
            <a:spAutoFit/>
          </a:bodyPr>
          <a:lstStyle/>
          <a:p>
            <a:r>
              <a:rPr lang="en-GB" sz="2000" dirty="0">
                <a:solidFill>
                  <a:schemeClr val="accent1"/>
                </a:solidFill>
              </a:rPr>
              <a:t>5. Credibility</a:t>
            </a:r>
          </a:p>
        </p:txBody>
      </p:sp>
      <p:sp>
        <p:nvSpPr>
          <p:cNvPr id="9" name="TextBox 8">
            <a:extLst>
              <a:ext uri="{FF2B5EF4-FFF2-40B4-BE49-F238E27FC236}">
                <a16:creationId xmlns:a16="http://schemas.microsoft.com/office/drawing/2014/main" id="{752EFF8D-F1EA-745C-E0C1-3A9A853AE3B1}"/>
              </a:ext>
            </a:extLst>
          </p:cNvPr>
          <p:cNvSpPr txBox="1"/>
          <p:nvPr/>
        </p:nvSpPr>
        <p:spPr>
          <a:xfrm>
            <a:off x="1053547" y="4847236"/>
            <a:ext cx="3081132" cy="400110"/>
          </a:xfrm>
          <a:prstGeom prst="rect">
            <a:avLst/>
          </a:prstGeom>
          <a:noFill/>
        </p:spPr>
        <p:txBody>
          <a:bodyPr wrap="square" rtlCol="0">
            <a:spAutoFit/>
          </a:bodyPr>
          <a:lstStyle/>
          <a:p>
            <a:r>
              <a:rPr lang="en-GB" sz="2000" dirty="0">
                <a:solidFill>
                  <a:schemeClr val="accent1"/>
                </a:solidFill>
              </a:rPr>
              <a:t>6. Branding &amp; Marketing</a:t>
            </a:r>
          </a:p>
        </p:txBody>
      </p:sp>
      <p:sp>
        <p:nvSpPr>
          <p:cNvPr id="10" name="TextBox 9">
            <a:extLst>
              <a:ext uri="{FF2B5EF4-FFF2-40B4-BE49-F238E27FC236}">
                <a16:creationId xmlns:a16="http://schemas.microsoft.com/office/drawing/2014/main" id="{69232BEF-96B6-AAE5-3606-9FB08A02F277}"/>
              </a:ext>
            </a:extLst>
          </p:cNvPr>
          <p:cNvSpPr txBox="1"/>
          <p:nvPr/>
        </p:nvSpPr>
        <p:spPr>
          <a:xfrm>
            <a:off x="4283764" y="4847236"/>
            <a:ext cx="7070035" cy="1323439"/>
          </a:xfrm>
          <a:prstGeom prst="rect">
            <a:avLst/>
          </a:prstGeom>
          <a:noFill/>
          <a:ln cap="flat">
            <a:solidFill>
              <a:schemeClr val="accent1"/>
            </a:solidFill>
            <a:prstDash val="dash"/>
          </a:ln>
        </p:spPr>
        <p:txBody>
          <a:bodyPr wrap="square" rtlCol="0">
            <a:spAutoFit/>
          </a:bodyPr>
          <a:lstStyle/>
          <a:p>
            <a:pPr algn="just"/>
            <a:r>
              <a:rPr lang="en-GB" sz="2000" dirty="0">
                <a:solidFill>
                  <a:schemeClr val="accent5"/>
                </a:solidFill>
              </a:rPr>
              <a:t>The website will showcase the clinic’s unique brand and values, as well as market its services to a wider audience. This can help attract new clients and increase awareness of the clinic in the community	[1].</a:t>
            </a:r>
          </a:p>
        </p:txBody>
      </p:sp>
    </p:spTree>
    <p:extLst>
      <p:ext uri="{BB962C8B-B14F-4D97-AF65-F5344CB8AC3E}">
        <p14:creationId xmlns:p14="http://schemas.microsoft.com/office/powerpoint/2010/main" val="1733126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17758-8314-A706-93E2-8B50600A984B}"/>
              </a:ext>
            </a:extLst>
          </p:cNvPr>
          <p:cNvSpPr>
            <a:spLocks noGrp="1"/>
          </p:cNvSpPr>
          <p:nvPr>
            <p:ph idx="1"/>
          </p:nvPr>
        </p:nvSpPr>
        <p:spPr>
          <a:xfrm>
            <a:off x="838200" y="1125411"/>
            <a:ext cx="10515600" cy="607406"/>
          </a:xfrm>
        </p:spPr>
        <p:txBody>
          <a:bodyPr/>
          <a:lstStyle/>
          <a:p>
            <a:pPr marL="228600" indent="0" algn="ctr">
              <a:buNone/>
            </a:pPr>
            <a:r>
              <a:rPr lang="en-GB" dirty="0"/>
              <a:t>Background Information – What will the Website accomplish?</a:t>
            </a:r>
          </a:p>
        </p:txBody>
      </p:sp>
      <p:sp>
        <p:nvSpPr>
          <p:cNvPr id="4" name="TextBox 3">
            <a:extLst>
              <a:ext uri="{FF2B5EF4-FFF2-40B4-BE49-F238E27FC236}">
                <a16:creationId xmlns:a16="http://schemas.microsoft.com/office/drawing/2014/main" id="{4992BA16-C892-1FA6-A844-A97A5A6A236A}"/>
              </a:ext>
            </a:extLst>
          </p:cNvPr>
          <p:cNvSpPr txBox="1"/>
          <p:nvPr/>
        </p:nvSpPr>
        <p:spPr>
          <a:xfrm>
            <a:off x="838200" y="2049040"/>
            <a:ext cx="10515600" cy="1015663"/>
          </a:xfrm>
          <a:prstGeom prst="rect">
            <a:avLst/>
          </a:prstGeom>
          <a:noFill/>
        </p:spPr>
        <p:txBody>
          <a:bodyPr wrap="square" rtlCol="0">
            <a:spAutoFit/>
          </a:bodyPr>
          <a:lstStyle/>
          <a:p>
            <a:pPr algn="just"/>
            <a:r>
              <a:rPr lang="en-GB" sz="2000" dirty="0">
                <a:solidFill>
                  <a:schemeClr val="accent5"/>
                </a:solidFill>
              </a:rPr>
              <a:t>My website will provide pet owners in the local community or surrounding areas with a </a:t>
            </a:r>
            <a:r>
              <a:rPr lang="en-GB" sz="2000" b="1" dirty="0">
                <a:solidFill>
                  <a:schemeClr val="accent2"/>
                </a:solidFill>
              </a:rPr>
              <a:t>reliable and informative resource</a:t>
            </a:r>
            <a:r>
              <a:rPr lang="en-GB" sz="2000" dirty="0">
                <a:solidFill>
                  <a:schemeClr val="accent5"/>
                </a:solidFill>
              </a:rPr>
              <a:t> [1] [2] for </a:t>
            </a:r>
            <a:r>
              <a:rPr lang="en-GB" sz="2000" b="1" dirty="0">
                <a:solidFill>
                  <a:schemeClr val="accent2"/>
                </a:solidFill>
              </a:rPr>
              <a:t>high-quality veterinary care</a:t>
            </a:r>
            <a:r>
              <a:rPr lang="en-GB" sz="2000" dirty="0">
                <a:solidFill>
                  <a:schemeClr val="accent5"/>
                </a:solidFill>
              </a:rPr>
              <a:t>,  by offering </a:t>
            </a:r>
            <a:r>
              <a:rPr lang="en-GB" sz="2000" b="1" dirty="0">
                <a:solidFill>
                  <a:schemeClr val="accent1"/>
                </a:solidFill>
              </a:rPr>
              <a:t>information</a:t>
            </a:r>
            <a:r>
              <a:rPr lang="en-GB" sz="2000" dirty="0">
                <a:solidFill>
                  <a:schemeClr val="accent5"/>
                </a:solidFill>
              </a:rPr>
              <a:t> on the </a:t>
            </a:r>
            <a:r>
              <a:rPr lang="en-GB" sz="2000" b="1" dirty="0">
                <a:solidFill>
                  <a:schemeClr val="accent1"/>
                </a:solidFill>
              </a:rPr>
              <a:t>clinic’s services and values</a:t>
            </a:r>
            <a:r>
              <a:rPr lang="en-GB" sz="2000" dirty="0">
                <a:solidFill>
                  <a:schemeClr val="accent5"/>
                </a:solidFill>
              </a:rPr>
              <a:t>, as well as </a:t>
            </a:r>
            <a:r>
              <a:rPr lang="en-GB" sz="2000" b="1" dirty="0">
                <a:solidFill>
                  <a:schemeClr val="accent1"/>
                </a:solidFill>
              </a:rPr>
              <a:t>educational resources</a:t>
            </a:r>
            <a:r>
              <a:rPr lang="en-GB" sz="2000" dirty="0">
                <a:solidFill>
                  <a:schemeClr val="accent5"/>
                </a:solidFill>
              </a:rPr>
              <a:t> [1] [2].</a:t>
            </a:r>
          </a:p>
        </p:txBody>
      </p:sp>
      <p:sp>
        <p:nvSpPr>
          <p:cNvPr id="6" name="TextBox 5">
            <a:extLst>
              <a:ext uri="{FF2B5EF4-FFF2-40B4-BE49-F238E27FC236}">
                <a16:creationId xmlns:a16="http://schemas.microsoft.com/office/drawing/2014/main" id="{33FB5290-CD7C-2971-234A-6E411C3B47DB}"/>
              </a:ext>
            </a:extLst>
          </p:cNvPr>
          <p:cNvSpPr txBox="1"/>
          <p:nvPr/>
        </p:nvSpPr>
        <p:spPr>
          <a:xfrm>
            <a:off x="838200" y="3380926"/>
            <a:ext cx="10515600" cy="1323439"/>
          </a:xfrm>
          <a:prstGeom prst="rect">
            <a:avLst/>
          </a:prstGeom>
          <a:noFill/>
        </p:spPr>
        <p:txBody>
          <a:bodyPr wrap="square" rtlCol="0">
            <a:spAutoFit/>
          </a:bodyPr>
          <a:lstStyle/>
          <a:p>
            <a:pPr algn="just"/>
            <a:r>
              <a:rPr lang="en-GB" sz="2000" dirty="0">
                <a:solidFill>
                  <a:schemeClr val="accent5"/>
                </a:solidFill>
              </a:rPr>
              <a:t>Additionally, it will help establish the clinic as a </a:t>
            </a:r>
            <a:r>
              <a:rPr lang="en-GB" sz="2000" b="1" dirty="0">
                <a:solidFill>
                  <a:schemeClr val="accent2"/>
                </a:solidFill>
              </a:rPr>
              <a:t>trusted source of pet care</a:t>
            </a:r>
            <a:r>
              <a:rPr lang="en-GB" sz="2000" dirty="0">
                <a:solidFill>
                  <a:schemeClr val="accent5"/>
                </a:solidFill>
              </a:rPr>
              <a:t> [1] [2], by offering </a:t>
            </a:r>
            <a:r>
              <a:rPr lang="en-GB" sz="2000" b="1" dirty="0">
                <a:solidFill>
                  <a:schemeClr val="accent1"/>
                </a:solidFill>
              </a:rPr>
              <a:t>online appointment scheduling</a:t>
            </a:r>
            <a:r>
              <a:rPr lang="en-GB" sz="2000" dirty="0">
                <a:solidFill>
                  <a:schemeClr val="accent5"/>
                </a:solidFill>
              </a:rPr>
              <a:t> and </a:t>
            </a:r>
            <a:r>
              <a:rPr lang="en-GB" sz="2000" b="1" dirty="0">
                <a:solidFill>
                  <a:schemeClr val="accent1"/>
                </a:solidFill>
              </a:rPr>
              <a:t>after-hours support</a:t>
            </a:r>
            <a:r>
              <a:rPr lang="en-GB" sz="2000" dirty="0">
                <a:solidFill>
                  <a:schemeClr val="accent5"/>
                </a:solidFill>
              </a:rPr>
              <a:t>, making it easy for pet owners to access veterinary care, even if they have busy schedules or limited availability during traditional business hours.</a:t>
            </a:r>
          </a:p>
        </p:txBody>
      </p:sp>
      <p:sp>
        <p:nvSpPr>
          <p:cNvPr id="10" name="TextBox 9">
            <a:extLst>
              <a:ext uri="{FF2B5EF4-FFF2-40B4-BE49-F238E27FC236}">
                <a16:creationId xmlns:a16="http://schemas.microsoft.com/office/drawing/2014/main" id="{69232BEF-96B6-AAE5-3606-9FB08A02F277}"/>
              </a:ext>
            </a:extLst>
          </p:cNvPr>
          <p:cNvSpPr txBox="1"/>
          <p:nvPr/>
        </p:nvSpPr>
        <p:spPr>
          <a:xfrm>
            <a:off x="838200" y="5020588"/>
            <a:ext cx="10515600" cy="707886"/>
          </a:xfrm>
          <a:prstGeom prst="rect">
            <a:avLst/>
          </a:prstGeom>
          <a:noFill/>
        </p:spPr>
        <p:txBody>
          <a:bodyPr wrap="square" rtlCol="0">
            <a:spAutoFit/>
          </a:bodyPr>
          <a:lstStyle/>
          <a:p>
            <a:pPr algn="just"/>
            <a:r>
              <a:rPr lang="en-GB" sz="2000" dirty="0">
                <a:solidFill>
                  <a:schemeClr val="accent5"/>
                </a:solidFill>
              </a:rPr>
              <a:t>Ultimately, it will provide </a:t>
            </a:r>
            <a:r>
              <a:rPr lang="en-GB" sz="2000" b="1" dirty="0">
                <a:solidFill>
                  <a:schemeClr val="accent2"/>
                </a:solidFill>
              </a:rPr>
              <a:t>a valuable service to pet owners </a:t>
            </a:r>
            <a:r>
              <a:rPr lang="en-GB" sz="2000" dirty="0">
                <a:solidFill>
                  <a:schemeClr val="accent5"/>
                </a:solidFill>
              </a:rPr>
              <a:t>[1] [2] and help </a:t>
            </a:r>
            <a:r>
              <a:rPr lang="en-GB" sz="2000" b="1" dirty="0">
                <a:solidFill>
                  <a:schemeClr val="accent2"/>
                </a:solidFill>
              </a:rPr>
              <a:t>improve the health and well-being of the pets</a:t>
            </a:r>
            <a:r>
              <a:rPr lang="en-GB" sz="2000" dirty="0">
                <a:solidFill>
                  <a:schemeClr val="accent5"/>
                </a:solidFill>
              </a:rPr>
              <a:t> in the community [2].</a:t>
            </a:r>
          </a:p>
        </p:txBody>
      </p:sp>
    </p:spTree>
    <p:extLst>
      <p:ext uri="{BB962C8B-B14F-4D97-AF65-F5344CB8AC3E}">
        <p14:creationId xmlns:p14="http://schemas.microsoft.com/office/powerpoint/2010/main" val="2091349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17758-8314-A706-93E2-8B50600A984B}"/>
              </a:ext>
            </a:extLst>
          </p:cNvPr>
          <p:cNvSpPr>
            <a:spLocks noGrp="1"/>
          </p:cNvSpPr>
          <p:nvPr>
            <p:ph idx="1"/>
          </p:nvPr>
        </p:nvSpPr>
        <p:spPr>
          <a:xfrm>
            <a:off x="838200" y="846786"/>
            <a:ext cx="10515600" cy="607406"/>
          </a:xfrm>
        </p:spPr>
        <p:txBody>
          <a:bodyPr>
            <a:noAutofit/>
          </a:bodyPr>
          <a:lstStyle/>
          <a:p>
            <a:pPr marL="228600" indent="0" algn="ctr">
              <a:buNone/>
            </a:pPr>
            <a:r>
              <a:rPr lang="en-GB" sz="4000" dirty="0"/>
              <a:t>Target Audience</a:t>
            </a:r>
          </a:p>
        </p:txBody>
      </p:sp>
      <p:pic>
        <p:nvPicPr>
          <p:cNvPr id="5" name="Picture 4" descr="A person and a dog&#10;&#10;Description automatically generated with medium confidence">
            <a:extLst>
              <a:ext uri="{FF2B5EF4-FFF2-40B4-BE49-F238E27FC236}">
                <a16:creationId xmlns:a16="http://schemas.microsoft.com/office/drawing/2014/main" id="{A3742E84-2388-9526-A3DF-497F8DCE7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189" y="1732817"/>
            <a:ext cx="2753140" cy="1960093"/>
          </a:xfrm>
          <a:prstGeom prst="rect">
            <a:avLst/>
          </a:prstGeom>
        </p:spPr>
      </p:pic>
      <p:sp>
        <p:nvSpPr>
          <p:cNvPr id="8" name="TextBox 7">
            <a:extLst>
              <a:ext uri="{FF2B5EF4-FFF2-40B4-BE49-F238E27FC236}">
                <a16:creationId xmlns:a16="http://schemas.microsoft.com/office/drawing/2014/main" id="{5671EF00-DF62-47CE-1C8A-3AAA7F906EF2}"/>
              </a:ext>
            </a:extLst>
          </p:cNvPr>
          <p:cNvSpPr txBox="1"/>
          <p:nvPr/>
        </p:nvSpPr>
        <p:spPr>
          <a:xfrm>
            <a:off x="4873487" y="1897255"/>
            <a:ext cx="6483626" cy="1631216"/>
          </a:xfrm>
          <a:prstGeom prst="rect">
            <a:avLst/>
          </a:prstGeom>
          <a:noFill/>
        </p:spPr>
        <p:txBody>
          <a:bodyPr wrap="square" rtlCol="0">
            <a:spAutoFit/>
          </a:bodyPr>
          <a:lstStyle/>
          <a:p>
            <a:pPr algn="just"/>
            <a:r>
              <a:rPr lang="en-GB" sz="2000" dirty="0">
                <a:solidFill>
                  <a:schemeClr val="accent5"/>
                </a:solidFill>
              </a:rPr>
              <a:t>1. </a:t>
            </a:r>
            <a:r>
              <a:rPr lang="en-GB" sz="2000" b="1" dirty="0">
                <a:solidFill>
                  <a:schemeClr val="accent5"/>
                </a:solidFill>
              </a:rPr>
              <a:t>Pet Owners</a:t>
            </a:r>
            <a:r>
              <a:rPr lang="en-GB" sz="2000" dirty="0">
                <a:solidFill>
                  <a:schemeClr val="accent5"/>
                </a:solidFill>
              </a:rPr>
              <a:t> from the local community or surrounding areas. (This may include pet owners of all ages, from young families with children and pets, to older adults who are passionate about their furry companions.)</a:t>
            </a:r>
          </a:p>
        </p:txBody>
      </p:sp>
      <p:sp>
        <p:nvSpPr>
          <p:cNvPr id="9" name="TextBox 8">
            <a:extLst>
              <a:ext uri="{FF2B5EF4-FFF2-40B4-BE49-F238E27FC236}">
                <a16:creationId xmlns:a16="http://schemas.microsoft.com/office/drawing/2014/main" id="{220F93FD-5407-CEE7-C942-A6AF2E544B25}"/>
              </a:ext>
            </a:extLst>
          </p:cNvPr>
          <p:cNvSpPr txBox="1"/>
          <p:nvPr/>
        </p:nvSpPr>
        <p:spPr>
          <a:xfrm>
            <a:off x="4873487" y="4855431"/>
            <a:ext cx="6483626" cy="707886"/>
          </a:xfrm>
          <a:prstGeom prst="rect">
            <a:avLst/>
          </a:prstGeom>
          <a:noFill/>
        </p:spPr>
        <p:txBody>
          <a:bodyPr wrap="square" rtlCol="0">
            <a:spAutoFit/>
          </a:bodyPr>
          <a:lstStyle/>
          <a:p>
            <a:pPr algn="just"/>
            <a:r>
              <a:rPr lang="en-GB" sz="2000" dirty="0">
                <a:solidFill>
                  <a:schemeClr val="accent5"/>
                </a:solidFill>
              </a:rPr>
              <a:t>2. </a:t>
            </a:r>
            <a:r>
              <a:rPr lang="en-GB" sz="2000" b="1" dirty="0">
                <a:solidFill>
                  <a:schemeClr val="accent5"/>
                </a:solidFill>
              </a:rPr>
              <a:t>Animal Welfare Associations</a:t>
            </a:r>
            <a:r>
              <a:rPr lang="en-GB" sz="2000" dirty="0">
                <a:solidFill>
                  <a:schemeClr val="accent5"/>
                </a:solidFill>
              </a:rPr>
              <a:t> from the local community or surrounding areas.</a:t>
            </a:r>
          </a:p>
        </p:txBody>
      </p:sp>
      <p:pic>
        <p:nvPicPr>
          <p:cNvPr id="14" name="Picture 13" descr="A picture containing text, screen&#10;&#10;Description automatically generated">
            <a:extLst>
              <a:ext uri="{FF2B5EF4-FFF2-40B4-BE49-F238E27FC236}">
                <a16:creationId xmlns:a16="http://schemas.microsoft.com/office/drawing/2014/main" id="{699C5124-C95C-A529-ACCA-5506B4D46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22" y="4407535"/>
            <a:ext cx="3554474" cy="1603679"/>
          </a:xfrm>
          <a:prstGeom prst="rect">
            <a:avLst/>
          </a:prstGeom>
        </p:spPr>
      </p:pic>
    </p:spTree>
    <p:extLst>
      <p:ext uri="{BB962C8B-B14F-4D97-AF65-F5344CB8AC3E}">
        <p14:creationId xmlns:p14="http://schemas.microsoft.com/office/powerpoint/2010/main" val="3394150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ircle(in)">
                                      <p:cBhvr>
                                        <p:cTn id="20" dur="2000"/>
                                        <p:tgtEl>
                                          <p:spTgt spid="9"/>
                                        </p:tgtEl>
                                      </p:cBhvr>
                                    </p:animEffect>
                                  </p:childTnLst>
                                </p:cTn>
                              </p:par>
                              <p:par>
                                <p:cTn id="21" presetID="6" presetClass="entr" presetSubtype="16"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in)">
                                      <p:cBhvr>
                                        <p:cTn id="2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Frame 12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31">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ame 13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823B-2DAA-8DB5-AD0B-F8B14A55B579}"/>
              </a:ext>
            </a:extLst>
          </p:cNvPr>
          <p:cNvSpPr>
            <a:spLocks noGrp="1"/>
          </p:cNvSpPr>
          <p:nvPr>
            <p:ph type="title"/>
          </p:nvPr>
        </p:nvSpPr>
        <p:spPr>
          <a:xfrm>
            <a:off x="838200" y="880845"/>
            <a:ext cx="7043530" cy="1514486"/>
          </a:xfrm>
        </p:spPr>
        <p:txBody>
          <a:bodyPr vert="horz" lIns="91440" tIns="45720" rIns="91440" bIns="45720" rtlCol="0" anchor="b">
            <a:normAutofit/>
          </a:bodyPr>
          <a:lstStyle/>
          <a:p>
            <a:r>
              <a:rPr lang="en-US" sz="3600" dirty="0">
                <a:gradFill flip="none" rotWithShape="1">
                  <a:gsLst>
                    <a:gs pos="0">
                      <a:schemeClr val="accent5">
                        <a:alpha val="70000"/>
                      </a:schemeClr>
                    </a:gs>
                    <a:gs pos="100000">
                      <a:schemeClr val="accent1">
                        <a:alpha val="70000"/>
                      </a:schemeClr>
                    </a:gs>
                  </a:gsLst>
                  <a:lin ang="0" scaled="1"/>
                  <a:tileRect/>
                </a:gradFill>
              </a:rPr>
              <a:t>Opportunities, Problems and Issues addressed by the website</a:t>
            </a:r>
          </a:p>
        </p:txBody>
      </p:sp>
      <p:sp>
        <p:nvSpPr>
          <p:cNvPr id="4" name="TextBox 3">
            <a:extLst>
              <a:ext uri="{FF2B5EF4-FFF2-40B4-BE49-F238E27FC236}">
                <a16:creationId xmlns:a16="http://schemas.microsoft.com/office/drawing/2014/main" id="{CDDCBE7C-28BD-F913-60A0-05618B062656}"/>
              </a:ext>
            </a:extLst>
          </p:cNvPr>
          <p:cNvSpPr txBox="1"/>
          <p:nvPr/>
        </p:nvSpPr>
        <p:spPr>
          <a:xfrm>
            <a:off x="838200" y="2767151"/>
            <a:ext cx="6039678" cy="499471"/>
          </a:xfrm>
          <a:prstGeom prst="rect">
            <a:avLst/>
          </a:prstGeom>
        </p:spPr>
        <p:txBody>
          <a:bodyPr vert="horz" lIns="91440" tIns="45720" rIns="91440" bIns="45720" rtlCol="0">
            <a:no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1. </a:t>
            </a:r>
            <a:r>
              <a:rPr lang="en-US" sz="2200" kern="1200" dirty="0">
                <a:solidFill>
                  <a:schemeClr val="tx2">
                    <a:alpha val="60000"/>
                  </a:schemeClr>
                </a:solidFill>
              </a:rPr>
              <a:t>Lack of Information about Veterinary Care </a:t>
            </a:r>
          </a:p>
        </p:txBody>
      </p:sp>
      <p:pic>
        <p:nvPicPr>
          <p:cNvPr id="127" name="Graphic 126" descr="Veterinarian">
            <a:extLst>
              <a:ext uri="{FF2B5EF4-FFF2-40B4-BE49-F238E27FC236}">
                <a16:creationId xmlns:a16="http://schemas.microsoft.com/office/drawing/2014/main" id="{EA8F1B61-0379-507F-EA10-B09E14E0E1E9}"/>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6637" y="890785"/>
            <a:ext cx="5117284" cy="5117284"/>
          </a:xfrm>
          <a:prstGeom prst="rect">
            <a:avLst/>
          </a:prstGeom>
        </p:spPr>
      </p:pic>
      <p:sp>
        <p:nvSpPr>
          <p:cNvPr id="9" name="TextBox 8">
            <a:extLst>
              <a:ext uri="{FF2B5EF4-FFF2-40B4-BE49-F238E27FC236}">
                <a16:creationId xmlns:a16="http://schemas.microsoft.com/office/drawing/2014/main" id="{1167A6AA-FE7C-ADCA-3004-F578F5F6B116}"/>
              </a:ext>
            </a:extLst>
          </p:cNvPr>
          <p:cNvSpPr txBox="1"/>
          <p:nvPr/>
        </p:nvSpPr>
        <p:spPr>
          <a:xfrm>
            <a:off x="838197" y="3789863"/>
            <a:ext cx="5726307" cy="499471"/>
          </a:xfrm>
          <a:prstGeom prst="rect">
            <a:avLst/>
          </a:prstGeom>
        </p:spPr>
        <p:txBody>
          <a:bodyPr vert="horz" lIns="91440" tIns="45720" rIns="91440" bIns="45720" rtlCol="0">
            <a:norm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2. </a:t>
            </a:r>
            <a:r>
              <a:rPr lang="en-US" sz="2200" kern="1200" dirty="0">
                <a:solidFill>
                  <a:schemeClr val="tx2">
                    <a:alpha val="60000"/>
                  </a:schemeClr>
                </a:solidFill>
                <a:latin typeface="+mn-lt"/>
                <a:ea typeface="+mn-ea"/>
                <a:cs typeface="+mn-cs"/>
              </a:rPr>
              <a:t>Convenience &amp; Accessibility</a:t>
            </a:r>
          </a:p>
        </p:txBody>
      </p:sp>
      <p:sp>
        <p:nvSpPr>
          <p:cNvPr id="11" name="TextBox 10">
            <a:extLst>
              <a:ext uri="{FF2B5EF4-FFF2-40B4-BE49-F238E27FC236}">
                <a16:creationId xmlns:a16="http://schemas.microsoft.com/office/drawing/2014/main" id="{442931CB-9EEB-0565-E646-15B40655A318}"/>
              </a:ext>
            </a:extLst>
          </p:cNvPr>
          <p:cNvSpPr txBox="1"/>
          <p:nvPr/>
        </p:nvSpPr>
        <p:spPr>
          <a:xfrm>
            <a:off x="838198" y="4812575"/>
            <a:ext cx="5726307" cy="499471"/>
          </a:xfrm>
          <a:prstGeom prst="rect">
            <a:avLst/>
          </a:prstGeom>
        </p:spPr>
        <p:txBody>
          <a:bodyPr vert="horz" lIns="91440" tIns="45720" rIns="91440" bIns="45720" rtlCol="0">
            <a:normAutofit/>
          </a:bodyPr>
          <a:lstStyle/>
          <a:p>
            <a:pPr defTabSz="914400">
              <a:lnSpc>
                <a:spcPct val="110000"/>
              </a:lnSpc>
              <a:spcBef>
                <a:spcPts val="1000"/>
              </a:spcBef>
              <a:spcAft>
                <a:spcPts val="600"/>
              </a:spcAft>
              <a:buClr>
                <a:schemeClr val="tx2">
                  <a:lumMod val="10000"/>
                  <a:lumOff val="90000"/>
                </a:schemeClr>
              </a:buClr>
              <a:buSzPct val="80000"/>
            </a:pPr>
            <a:r>
              <a:rPr lang="en-US" sz="2200" dirty="0">
                <a:solidFill>
                  <a:schemeClr val="tx2">
                    <a:alpha val="60000"/>
                  </a:schemeClr>
                </a:solidFill>
              </a:rPr>
              <a:t>3. </a:t>
            </a:r>
            <a:r>
              <a:rPr lang="en-US" sz="2200" kern="1200" dirty="0">
                <a:solidFill>
                  <a:schemeClr val="tx2">
                    <a:alpha val="60000"/>
                  </a:schemeClr>
                </a:solidFill>
                <a:latin typeface="+mn-lt"/>
                <a:ea typeface="+mn-ea"/>
                <a:cs typeface="+mn-cs"/>
              </a:rPr>
              <a:t>Difficulty in finding a reliable Vet Clinic</a:t>
            </a:r>
          </a:p>
        </p:txBody>
      </p:sp>
    </p:spTree>
    <p:extLst>
      <p:ext uri="{BB962C8B-B14F-4D97-AF65-F5344CB8AC3E}">
        <p14:creationId xmlns:p14="http://schemas.microsoft.com/office/powerpoint/2010/main" val="1659388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randombar(horizontal)">
                                      <p:cBhvr>
                                        <p:cTn id="10" dur="500"/>
                                        <p:tgtEl>
                                          <p:spTgt spid="12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 name="Frame 20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 name="Rectangle 20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823B-2DAA-8DB5-AD0B-F8B14A55B579}"/>
              </a:ext>
            </a:extLst>
          </p:cNvPr>
          <p:cNvSpPr>
            <a:spLocks noGrp="1"/>
          </p:cNvSpPr>
          <p:nvPr>
            <p:ph type="title"/>
          </p:nvPr>
        </p:nvSpPr>
        <p:spPr>
          <a:xfrm>
            <a:off x="1448528" y="2472194"/>
            <a:ext cx="3196740" cy="1938337"/>
          </a:xfrm>
        </p:spPr>
        <p:txBody>
          <a:bodyPr vert="horz" lIns="91440" tIns="45720" rIns="91440" bIns="45720" rtlCol="0" anchor="t">
            <a:normAutofit/>
          </a:bodyPr>
          <a:lstStyle/>
          <a:p>
            <a:r>
              <a:rPr lang="en-US" sz="5400" dirty="0">
                <a:gradFill flip="none" rotWithShape="1">
                  <a:gsLst>
                    <a:gs pos="0">
                      <a:schemeClr val="accent5">
                        <a:alpha val="70000"/>
                      </a:schemeClr>
                    </a:gs>
                    <a:gs pos="100000">
                      <a:schemeClr val="accent1">
                        <a:alpha val="70000"/>
                      </a:schemeClr>
                    </a:gs>
                  </a:gsLst>
                  <a:lin ang="0" scaled="1"/>
                  <a:tileRect/>
                </a:gradFill>
              </a:rPr>
              <a:t>Goals &amp; Objectives</a:t>
            </a:r>
          </a:p>
        </p:txBody>
      </p:sp>
      <p:sp>
        <p:nvSpPr>
          <p:cNvPr id="210" name="Rectangle 209">
            <a:extLst>
              <a:ext uri="{FF2B5EF4-FFF2-40B4-BE49-F238E27FC236}">
                <a16:creationId xmlns:a16="http://schemas.microsoft.com/office/drawing/2014/main" id="{50F155B6-ACA8-4C58-AAB6-CAFC981FF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796" y="0"/>
            <a:ext cx="6098204" cy="6882727"/>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1428"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2" name="Picture 201" descr="Dart on bullseye">
            <a:extLst>
              <a:ext uri="{FF2B5EF4-FFF2-40B4-BE49-F238E27FC236}">
                <a16:creationId xmlns:a16="http://schemas.microsoft.com/office/drawing/2014/main" id="{67681BC5-B962-D57B-376B-BC680BAE40DA}"/>
              </a:ext>
            </a:extLst>
          </p:cNvPr>
          <p:cNvPicPr>
            <a:picLocks noChangeAspect="1"/>
          </p:cNvPicPr>
          <p:nvPr/>
        </p:nvPicPr>
        <p:blipFill rotWithShape="1">
          <a:blip r:embed="rId2">
            <a:alphaModFix amt="60000"/>
          </a:blip>
          <a:srcRect l="26203" r="14581" b="-1"/>
          <a:stretch/>
        </p:blipFill>
        <p:spPr>
          <a:xfrm>
            <a:off x="6096000" y="10"/>
            <a:ext cx="6083807" cy="6857989"/>
          </a:xfrm>
          <a:prstGeom prst="rect">
            <a:avLst/>
          </a:prstGeom>
        </p:spPr>
      </p:pic>
    </p:spTree>
    <p:extLst>
      <p:ext uri="{BB962C8B-B14F-4D97-AF65-F5344CB8AC3E}">
        <p14:creationId xmlns:p14="http://schemas.microsoft.com/office/powerpoint/2010/main" val="2413975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 name="Frame 23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8" name="Rectangle 237">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ame 239">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823B-2DAA-8DB5-AD0B-F8B14A55B579}"/>
              </a:ext>
            </a:extLst>
          </p:cNvPr>
          <p:cNvSpPr>
            <a:spLocks noGrp="1"/>
          </p:cNvSpPr>
          <p:nvPr>
            <p:ph type="title"/>
          </p:nvPr>
        </p:nvSpPr>
        <p:spPr>
          <a:xfrm>
            <a:off x="964693" y="520208"/>
            <a:ext cx="4287253" cy="986980"/>
          </a:xfrm>
        </p:spPr>
        <p:txBody>
          <a:bodyPr vert="horz" lIns="91440" tIns="45720" rIns="91440" bIns="45720" rtlCol="0" anchor="b">
            <a:normAutofit/>
          </a:bodyPr>
          <a:lstStyle/>
          <a:p>
            <a:r>
              <a:rPr lang="en-US" sz="5400" u="sng" dirty="0">
                <a:gradFill flip="none" rotWithShape="1">
                  <a:gsLst>
                    <a:gs pos="0">
                      <a:schemeClr val="accent5">
                        <a:alpha val="70000"/>
                      </a:schemeClr>
                    </a:gs>
                    <a:gs pos="100000">
                      <a:schemeClr val="accent1">
                        <a:alpha val="70000"/>
                      </a:schemeClr>
                    </a:gs>
                  </a:gsLst>
                  <a:lin ang="0" scaled="1"/>
                  <a:tileRect/>
                </a:gradFill>
              </a:rPr>
              <a:t>The Goals</a:t>
            </a:r>
          </a:p>
        </p:txBody>
      </p:sp>
      <p:pic>
        <p:nvPicPr>
          <p:cNvPr id="216" name="Graphic 215" descr="Bullseye">
            <a:extLst>
              <a:ext uri="{FF2B5EF4-FFF2-40B4-BE49-F238E27FC236}">
                <a16:creationId xmlns:a16="http://schemas.microsoft.com/office/drawing/2014/main" id="{88C95E7A-2591-5235-D5C9-CE6787F06837}"/>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4203" y="879912"/>
            <a:ext cx="5117284" cy="5117284"/>
          </a:xfrm>
          <a:prstGeom prst="rect">
            <a:avLst/>
          </a:prstGeom>
        </p:spPr>
      </p:pic>
      <p:sp>
        <p:nvSpPr>
          <p:cNvPr id="5" name="TextBox 4">
            <a:extLst>
              <a:ext uri="{FF2B5EF4-FFF2-40B4-BE49-F238E27FC236}">
                <a16:creationId xmlns:a16="http://schemas.microsoft.com/office/drawing/2014/main" id="{6D46B05D-DBE0-C8BE-ABFB-535945F4BF7B}"/>
              </a:ext>
            </a:extLst>
          </p:cNvPr>
          <p:cNvSpPr txBox="1"/>
          <p:nvPr/>
        </p:nvSpPr>
        <p:spPr>
          <a:xfrm>
            <a:off x="689113" y="1467141"/>
            <a:ext cx="6258336" cy="847445"/>
          </a:xfrm>
          <a:prstGeom prst="rect">
            <a:avLst/>
          </a:prstGeom>
        </p:spPr>
        <p:txBody>
          <a:bodyPr vert="horz" lIns="91440" tIns="45720" rIns="91440" bIns="45720" rtlCol="0">
            <a:noAutofit/>
          </a:bodyPr>
          <a:lstStyle/>
          <a:p>
            <a:pPr algn="just" defTabSz="914400">
              <a:lnSpc>
                <a:spcPct val="110000"/>
              </a:lnSpc>
              <a:spcBef>
                <a:spcPts val="1000"/>
              </a:spcBef>
              <a:spcAft>
                <a:spcPts val="600"/>
              </a:spcAft>
              <a:buClr>
                <a:schemeClr val="tx2">
                  <a:lumMod val="10000"/>
                  <a:lumOff val="90000"/>
                </a:schemeClr>
              </a:buClr>
              <a:buSzPct val="80000"/>
            </a:pPr>
            <a:r>
              <a:rPr lang="en-US" sz="2000" kern="1200" dirty="0">
                <a:solidFill>
                  <a:schemeClr val="tx2">
                    <a:alpha val="60000"/>
                  </a:schemeClr>
                </a:solidFill>
              </a:rPr>
              <a:t>1. To build a </a:t>
            </a:r>
            <a:r>
              <a:rPr lang="en-US" sz="2000" b="1" kern="1200" dirty="0">
                <a:solidFill>
                  <a:schemeClr val="tx2">
                    <a:alpha val="60000"/>
                  </a:schemeClr>
                </a:solidFill>
              </a:rPr>
              <a:t>website</a:t>
            </a:r>
            <a:r>
              <a:rPr lang="en-US" sz="2000" kern="1200" dirty="0">
                <a:solidFill>
                  <a:schemeClr val="tx2">
                    <a:alpha val="60000"/>
                  </a:schemeClr>
                </a:solidFill>
              </a:rPr>
              <a:t> about the Healing Paw   Veterinary Clinic.</a:t>
            </a:r>
          </a:p>
        </p:txBody>
      </p:sp>
      <p:sp>
        <p:nvSpPr>
          <p:cNvPr id="6" name="TextBox 5">
            <a:extLst>
              <a:ext uri="{FF2B5EF4-FFF2-40B4-BE49-F238E27FC236}">
                <a16:creationId xmlns:a16="http://schemas.microsoft.com/office/drawing/2014/main" id="{E5EEDDF9-D261-9EFA-86CB-4BACDA25E0F8}"/>
              </a:ext>
            </a:extLst>
          </p:cNvPr>
          <p:cNvSpPr txBox="1"/>
          <p:nvPr/>
        </p:nvSpPr>
        <p:spPr>
          <a:xfrm>
            <a:off x="689112" y="2314586"/>
            <a:ext cx="6258337" cy="1182028"/>
          </a:xfrm>
          <a:prstGeom prst="rect">
            <a:avLst/>
          </a:prstGeom>
        </p:spPr>
        <p:txBody>
          <a:bodyPr vert="horz" lIns="91440" tIns="45720" rIns="91440" bIns="45720" rtlCol="0">
            <a:noAutofit/>
          </a:bodyPr>
          <a:lstStyle/>
          <a:p>
            <a:pPr algn="just" defTabSz="914400">
              <a:lnSpc>
                <a:spcPct val="110000"/>
              </a:lnSpc>
              <a:spcBef>
                <a:spcPts val="1000"/>
              </a:spcBef>
              <a:spcAft>
                <a:spcPts val="600"/>
              </a:spcAft>
              <a:buClr>
                <a:schemeClr val="tx2">
                  <a:lumMod val="10000"/>
                  <a:lumOff val="90000"/>
                </a:schemeClr>
              </a:buClr>
              <a:buSzPct val="80000"/>
            </a:pPr>
            <a:r>
              <a:rPr lang="en-US" sz="2000" dirty="0">
                <a:solidFill>
                  <a:schemeClr val="tx2">
                    <a:alpha val="60000"/>
                  </a:schemeClr>
                </a:solidFill>
              </a:rPr>
              <a:t>2. To include </a:t>
            </a:r>
            <a:r>
              <a:rPr lang="en-US" sz="2000" b="1" dirty="0">
                <a:solidFill>
                  <a:schemeClr val="tx2">
                    <a:alpha val="60000"/>
                  </a:schemeClr>
                </a:solidFill>
              </a:rPr>
              <a:t>information</a:t>
            </a:r>
            <a:r>
              <a:rPr lang="en-US" sz="2000" dirty="0">
                <a:solidFill>
                  <a:schemeClr val="tx2">
                    <a:alpha val="60000"/>
                  </a:schemeClr>
                </a:solidFill>
              </a:rPr>
              <a:t> about the </a:t>
            </a:r>
            <a:r>
              <a:rPr lang="en-US" sz="2000" b="1" dirty="0">
                <a:solidFill>
                  <a:schemeClr val="tx2">
                    <a:alpha val="60000"/>
                  </a:schemeClr>
                </a:solidFill>
              </a:rPr>
              <a:t>Clinic</a:t>
            </a:r>
            <a:r>
              <a:rPr lang="en-US" sz="2000" dirty="0">
                <a:solidFill>
                  <a:schemeClr val="tx2">
                    <a:alpha val="60000"/>
                  </a:schemeClr>
                </a:solidFill>
              </a:rPr>
              <a:t>, its </a:t>
            </a:r>
            <a:r>
              <a:rPr lang="en-US" sz="2000" b="1" dirty="0">
                <a:solidFill>
                  <a:schemeClr val="tx2">
                    <a:alpha val="60000"/>
                  </a:schemeClr>
                </a:solidFill>
              </a:rPr>
              <a:t>history</a:t>
            </a:r>
            <a:r>
              <a:rPr lang="en-US" sz="2000" dirty="0">
                <a:solidFill>
                  <a:schemeClr val="tx2">
                    <a:alpha val="60000"/>
                  </a:schemeClr>
                </a:solidFill>
              </a:rPr>
              <a:t> and </a:t>
            </a:r>
            <a:r>
              <a:rPr lang="en-US" sz="2000" b="1" dirty="0">
                <a:solidFill>
                  <a:schemeClr val="tx2">
                    <a:alpha val="60000"/>
                  </a:schemeClr>
                </a:solidFill>
              </a:rPr>
              <a:t>values</a:t>
            </a:r>
            <a:r>
              <a:rPr lang="en-US" sz="2000" dirty="0">
                <a:solidFill>
                  <a:schemeClr val="tx2">
                    <a:alpha val="60000"/>
                  </a:schemeClr>
                </a:solidFill>
              </a:rPr>
              <a:t>, as well as the </a:t>
            </a:r>
            <a:r>
              <a:rPr lang="en-US" sz="2000" b="1" dirty="0">
                <a:solidFill>
                  <a:schemeClr val="tx2">
                    <a:alpha val="60000"/>
                  </a:schemeClr>
                </a:solidFill>
              </a:rPr>
              <a:t>staff</a:t>
            </a:r>
            <a:r>
              <a:rPr lang="en-US" sz="2000" dirty="0">
                <a:solidFill>
                  <a:schemeClr val="tx2">
                    <a:alpha val="60000"/>
                  </a:schemeClr>
                </a:solidFill>
              </a:rPr>
              <a:t> and the </a:t>
            </a:r>
            <a:r>
              <a:rPr lang="en-US" sz="2000" b="1" dirty="0">
                <a:solidFill>
                  <a:schemeClr val="tx2">
                    <a:alpha val="60000"/>
                  </a:schemeClr>
                </a:solidFill>
              </a:rPr>
              <a:t>services</a:t>
            </a:r>
            <a:r>
              <a:rPr lang="en-US" sz="2000" dirty="0">
                <a:solidFill>
                  <a:schemeClr val="tx2">
                    <a:alpha val="60000"/>
                  </a:schemeClr>
                </a:solidFill>
              </a:rPr>
              <a:t> provided  [2].</a:t>
            </a:r>
            <a:endParaRPr lang="en-US" sz="2000" kern="1200" dirty="0">
              <a:solidFill>
                <a:schemeClr val="tx2">
                  <a:alpha val="60000"/>
                </a:schemeClr>
              </a:solidFill>
            </a:endParaRPr>
          </a:p>
        </p:txBody>
      </p:sp>
      <p:sp>
        <p:nvSpPr>
          <p:cNvPr id="7" name="TextBox 6">
            <a:extLst>
              <a:ext uri="{FF2B5EF4-FFF2-40B4-BE49-F238E27FC236}">
                <a16:creationId xmlns:a16="http://schemas.microsoft.com/office/drawing/2014/main" id="{6060336A-6062-ED10-4C08-306A6D18BBA2}"/>
              </a:ext>
            </a:extLst>
          </p:cNvPr>
          <p:cNvSpPr txBox="1"/>
          <p:nvPr/>
        </p:nvSpPr>
        <p:spPr>
          <a:xfrm>
            <a:off x="689113" y="3496614"/>
            <a:ext cx="6258338" cy="847445"/>
          </a:xfrm>
          <a:prstGeom prst="rect">
            <a:avLst/>
          </a:prstGeom>
        </p:spPr>
        <p:txBody>
          <a:bodyPr vert="horz" lIns="91440" tIns="45720" rIns="91440" bIns="45720" rtlCol="0">
            <a:noAutofit/>
          </a:bodyPr>
          <a:lstStyle/>
          <a:p>
            <a:pPr algn="just" defTabSz="914400">
              <a:lnSpc>
                <a:spcPct val="110000"/>
              </a:lnSpc>
              <a:spcBef>
                <a:spcPts val="1000"/>
              </a:spcBef>
              <a:spcAft>
                <a:spcPts val="600"/>
              </a:spcAft>
              <a:buClr>
                <a:schemeClr val="tx2">
                  <a:lumMod val="10000"/>
                  <a:lumOff val="90000"/>
                </a:schemeClr>
              </a:buClr>
              <a:buSzPct val="80000"/>
            </a:pPr>
            <a:r>
              <a:rPr lang="en-US" sz="2000" dirty="0">
                <a:solidFill>
                  <a:schemeClr val="tx2">
                    <a:alpha val="60000"/>
                  </a:schemeClr>
                </a:solidFill>
              </a:rPr>
              <a:t>3. To create a </a:t>
            </a:r>
            <a:r>
              <a:rPr lang="en-US" sz="2000" b="1" dirty="0">
                <a:solidFill>
                  <a:schemeClr val="tx2">
                    <a:alpha val="60000"/>
                  </a:schemeClr>
                </a:solidFill>
              </a:rPr>
              <a:t>form</a:t>
            </a:r>
            <a:r>
              <a:rPr lang="en-US" sz="2000" dirty="0">
                <a:solidFill>
                  <a:schemeClr val="tx2">
                    <a:alpha val="60000"/>
                  </a:schemeClr>
                </a:solidFill>
              </a:rPr>
              <a:t>, so that people can book appointments on a </a:t>
            </a:r>
            <a:r>
              <a:rPr lang="en-US" sz="2000" b="1" dirty="0">
                <a:solidFill>
                  <a:schemeClr val="tx2">
                    <a:alpha val="60000"/>
                  </a:schemeClr>
                </a:solidFill>
              </a:rPr>
              <a:t>24/7 basis</a:t>
            </a:r>
            <a:r>
              <a:rPr lang="en-US" sz="2000" dirty="0">
                <a:solidFill>
                  <a:schemeClr val="tx2">
                    <a:alpha val="60000"/>
                  </a:schemeClr>
                </a:solidFill>
              </a:rPr>
              <a:t> [1].</a:t>
            </a:r>
            <a:endParaRPr lang="en-US" sz="2000" kern="1200" dirty="0">
              <a:solidFill>
                <a:schemeClr val="tx2">
                  <a:alpha val="60000"/>
                </a:schemeClr>
              </a:solidFill>
            </a:endParaRPr>
          </a:p>
        </p:txBody>
      </p:sp>
      <p:sp>
        <p:nvSpPr>
          <p:cNvPr id="8" name="TextBox 7">
            <a:extLst>
              <a:ext uri="{FF2B5EF4-FFF2-40B4-BE49-F238E27FC236}">
                <a16:creationId xmlns:a16="http://schemas.microsoft.com/office/drawing/2014/main" id="{0F40CFD9-6FA0-9989-BCA1-1FC7413899BF}"/>
              </a:ext>
            </a:extLst>
          </p:cNvPr>
          <p:cNvSpPr txBox="1"/>
          <p:nvPr/>
        </p:nvSpPr>
        <p:spPr>
          <a:xfrm>
            <a:off x="689112" y="4358381"/>
            <a:ext cx="6258339" cy="1072646"/>
          </a:xfrm>
          <a:prstGeom prst="rect">
            <a:avLst/>
          </a:prstGeom>
        </p:spPr>
        <p:txBody>
          <a:bodyPr vert="horz" lIns="91440" tIns="45720" rIns="91440" bIns="45720" rtlCol="0">
            <a:noAutofit/>
          </a:bodyPr>
          <a:lstStyle/>
          <a:p>
            <a:pPr algn="just" defTabSz="914400">
              <a:lnSpc>
                <a:spcPct val="110000"/>
              </a:lnSpc>
              <a:spcBef>
                <a:spcPts val="1000"/>
              </a:spcBef>
              <a:spcAft>
                <a:spcPts val="600"/>
              </a:spcAft>
              <a:buClr>
                <a:schemeClr val="tx2">
                  <a:lumMod val="10000"/>
                  <a:lumOff val="90000"/>
                </a:schemeClr>
              </a:buClr>
              <a:buSzPct val="80000"/>
            </a:pPr>
            <a:r>
              <a:rPr lang="en-US" sz="2000" dirty="0">
                <a:solidFill>
                  <a:schemeClr val="tx2">
                    <a:alpha val="60000"/>
                  </a:schemeClr>
                </a:solidFill>
              </a:rPr>
              <a:t>4. To provide additional </a:t>
            </a:r>
            <a:r>
              <a:rPr lang="en-US" sz="2000" b="1" dirty="0">
                <a:solidFill>
                  <a:schemeClr val="tx2">
                    <a:alpha val="60000"/>
                  </a:schemeClr>
                </a:solidFill>
              </a:rPr>
              <a:t>educational resources</a:t>
            </a:r>
            <a:r>
              <a:rPr lang="en-US" sz="2000" dirty="0">
                <a:solidFill>
                  <a:schemeClr val="tx2">
                    <a:alpha val="60000"/>
                  </a:schemeClr>
                </a:solidFill>
              </a:rPr>
              <a:t> on </a:t>
            </a:r>
            <a:r>
              <a:rPr lang="en-US" sz="2000" b="1" dirty="0">
                <a:solidFill>
                  <a:schemeClr val="tx2">
                    <a:alpha val="60000"/>
                  </a:schemeClr>
                </a:solidFill>
              </a:rPr>
              <a:t>common health issues</a:t>
            </a:r>
            <a:r>
              <a:rPr lang="en-US" sz="2000" dirty="0">
                <a:solidFill>
                  <a:schemeClr val="tx2">
                    <a:alpha val="60000"/>
                  </a:schemeClr>
                </a:solidFill>
              </a:rPr>
              <a:t>, in order to help people make informed decisions about their pet’s health[2].</a:t>
            </a:r>
            <a:endParaRPr lang="en-US" sz="2000" kern="1200" dirty="0">
              <a:solidFill>
                <a:schemeClr val="tx2">
                  <a:alpha val="60000"/>
                </a:schemeClr>
              </a:solidFill>
            </a:endParaRPr>
          </a:p>
        </p:txBody>
      </p:sp>
      <p:sp>
        <p:nvSpPr>
          <p:cNvPr id="9" name="TextBox 8">
            <a:extLst>
              <a:ext uri="{FF2B5EF4-FFF2-40B4-BE49-F238E27FC236}">
                <a16:creationId xmlns:a16="http://schemas.microsoft.com/office/drawing/2014/main" id="{6B8FFCFC-E3F9-8111-03D2-0115B3BD6D99}"/>
              </a:ext>
            </a:extLst>
          </p:cNvPr>
          <p:cNvSpPr txBox="1"/>
          <p:nvPr/>
        </p:nvSpPr>
        <p:spPr>
          <a:xfrm>
            <a:off x="689113" y="5508531"/>
            <a:ext cx="6258336" cy="771749"/>
          </a:xfrm>
          <a:prstGeom prst="rect">
            <a:avLst/>
          </a:prstGeom>
        </p:spPr>
        <p:txBody>
          <a:bodyPr vert="horz" lIns="91440" tIns="45720" rIns="91440" bIns="45720" rtlCol="0">
            <a:noAutofit/>
          </a:bodyPr>
          <a:lstStyle/>
          <a:p>
            <a:pPr algn="just" defTabSz="914400">
              <a:lnSpc>
                <a:spcPct val="110000"/>
              </a:lnSpc>
              <a:spcBef>
                <a:spcPts val="1000"/>
              </a:spcBef>
              <a:spcAft>
                <a:spcPts val="600"/>
              </a:spcAft>
              <a:buClr>
                <a:schemeClr val="tx2">
                  <a:lumMod val="10000"/>
                  <a:lumOff val="90000"/>
                </a:schemeClr>
              </a:buClr>
              <a:buSzPct val="80000"/>
            </a:pPr>
            <a:r>
              <a:rPr lang="en-US" sz="2000" dirty="0">
                <a:solidFill>
                  <a:schemeClr val="tx2">
                    <a:alpha val="60000"/>
                  </a:schemeClr>
                </a:solidFill>
              </a:rPr>
              <a:t>5. To include </a:t>
            </a:r>
            <a:r>
              <a:rPr lang="en-US" sz="2000" b="1" dirty="0">
                <a:solidFill>
                  <a:schemeClr val="tx2">
                    <a:alpha val="60000"/>
                  </a:schemeClr>
                </a:solidFill>
              </a:rPr>
              <a:t>contact information</a:t>
            </a:r>
            <a:r>
              <a:rPr lang="en-US" sz="2000" dirty="0">
                <a:solidFill>
                  <a:schemeClr val="tx2">
                    <a:alpha val="60000"/>
                  </a:schemeClr>
                </a:solidFill>
              </a:rPr>
              <a:t> [2] for the clinic, as well as a </a:t>
            </a:r>
            <a:r>
              <a:rPr lang="en-US" sz="2000" b="1" dirty="0">
                <a:solidFill>
                  <a:schemeClr val="tx2">
                    <a:alpha val="60000"/>
                  </a:schemeClr>
                </a:solidFill>
              </a:rPr>
              <a:t>24/7 </a:t>
            </a:r>
            <a:r>
              <a:rPr lang="en-US" sz="2200" b="1" dirty="0">
                <a:solidFill>
                  <a:schemeClr val="tx2">
                    <a:alpha val="60000"/>
                  </a:schemeClr>
                </a:solidFill>
              </a:rPr>
              <a:t>support line</a:t>
            </a:r>
            <a:r>
              <a:rPr lang="en-US" sz="2200" dirty="0">
                <a:solidFill>
                  <a:schemeClr val="tx2">
                    <a:alpha val="60000"/>
                  </a:schemeClr>
                </a:solidFill>
              </a:rPr>
              <a:t>.</a:t>
            </a:r>
            <a:endParaRPr lang="en-US" sz="2200" kern="1200" dirty="0">
              <a:solidFill>
                <a:schemeClr val="tx2">
                  <a:alpha val="60000"/>
                </a:schemeClr>
              </a:solidFill>
            </a:endParaRPr>
          </a:p>
        </p:txBody>
      </p:sp>
    </p:spTree>
    <p:extLst>
      <p:ext uri="{BB962C8B-B14F-4D97-AF65-F5344CB8AC3E}">
        <p14:creationId xmlns:p14="http://schemas.microsoft.com/office/powerpoint/2010/main" val="1511237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216"/>
                                        </p:tgtEl>
                                        <p:attrNameLst>
                                          <p:attrName>style.visibility</p:attrName>
                                        </p:attrNameLst>
                                      </p:cBhvr>
                                      <p:to>
                                        <p:strVal val="visible"/>
                                      </p:to>
                                    </p:set>
                                    <p:animEffect transition="in" filter="barn(inVertical)">
                                      <p:cBhvr>
                                        <p:cTn id="10" dur="500"/>
                                        <p:tgtEl>
                                          <p:spTgt spid="21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Lst>
  </p:timing>
</p:sld>
</file>

<file path=ppt/theme/theme1.xml><?xml version="1.0" encoding="utf-8"?>
<a:theme xmlns:a="http://schemas.openxmlformats.org/drawingml/2006/main" name="LuminousVTI">
  <a:themeElements>
    <a:clrScheme name="AnalogousFromLightSeedLeftStep">
      <a:dk1>
        <a:srgbClr val="000000"/>
      </a:dk1>
      <a:lt1>
        <a:srgbClr val="FFFFFF"/>
      </a:lt1>
      <a:dk2>
        <a:srgbClr val="213B33"/>
      </a:dk2>
      <a:lt2>
        <a:srgbClr val="E8E3E2"/>
      </a:lt2>
      <a:accent1>
        <a:srgbClr val="4EAFBA"/>
      </a:accent1>
      <a:accent2>
        <a:srgbClr val="4DB392"/>
      </a:accent2>
      <a:accent3>
        <a:srgbClr val="4FB369"/>
      </a:accent3>
      <a:accent4>
        <a:srgbClr val="5DB54E"/>
      </a:accent4>
      <a:accent5>
        <a:srgbClr val="89AA5D"/>
      </a:accent5>
      <a:accent6>
        <a:srgbClr val="A3A546"/>
      </a:accent6>
      <a:hlink>
        <a:srgbClr val="AE7069"/>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
  <TotalTime>2280</TotalTime>
  <Words>1730</Words>
  <Application>Microsoft Office PowerPoint</Application>
  <PresentationFormat>Widescreen</PresentationFormat>
  <Paragraphs>429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Avenir Next LT Pro</vt:lpstr>
      <vt:lpstr>Sabon Next LT</vt:lpstr>
      <vt:lpstr>Segoe UI Emoji</vt:lpstr>
      <vt:lpstr>Wingdings</vt:lpstr>
      <vt:lpstr>LuminousVTI</vt:lpstr>
      <vt:lpstr>The Healing Paw:  A Veterinary Clinic Website Analysis &amp; Design</vt:lpstr>
      <vt:lpstr>Roadmap of my Analysis &amp; Design</vt:lpstr>
      <vt:lpstr>Overview</vt:lpstr>
      <vt:lpstr>PowerPoint Presentation</vt:lpstr>
      <vt:lpstr>PowerPoint Presentation</vt:lpstr>
      <vt:lpstr>PowerPoint Presentation</vt:lpstr>
      <vt:lpstr>Opportunities, Problems and Issues addressed by the website</vt:lpstr>
      <vt:lpstr>Goals &amp; Objectives</vt:lpstr>
      <vt:lpstr>The Goals</vt:lpstr>
      <vt:lpstr>The Objectives</vt:lpstr>
      <vt:lpstr>The Objectives</vt:lpstr>
      <vt:lpstr>Content Structure</vt:lpstr>
      <vt:lpstr>Sitemap</vt:lpstr>
      <vt:lpstr>Storyboards and Content</vt:lpstr>
      <vt:lpstr>Home Page  0.0</vt:lpstr>
      <vt:lpstr>About Us  1.0</vt:lpstr>
      <vt:lpstr>Our History &amp; Values 1.1</vt:lpstr>
      <vt:lpstr>Our Staff 1.2</vt:lpstr>
      <vt:lpstr>Services 2.0</vt:lpstr>
      <vt:lpstr>Book an Appointment 3.0</vt:lpstr>
      <vt:lpstr>Resources 4.0</vt:lpstr>
      <vt:lpstr>Contact 5.0</vt:lpstr>
      <vt:lpstr>Visual Design</vt:lpstr>
      <vt:lpstr>Analysis of the Competition</vt:lpstr>
      <vt:lpstr>Website #1 [3]</vt:lpstr>
      <vt:lpstr>Website #2 [4]</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Healing Paw:  A Veterinary Clinic Website Analysis &amp; Design</dc:title>
  <dc:creator>Iatridis, Panagiotis</dc:creator>
  <cp:lastModifiedBy>Iatridis, Panagiotis</cp:lastModifiedBy>
  <cp:revision>17</cp:revision>
  <dcterms:created xsi:type="dcterms:W3CDTF">2023-03-04T10:02:33Z</dcterms:created>
  <dcterms:modified xsi:type="dcterms:W3CDTF">2023-03-18T15:30:32Z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2623a80-d647-49be-9809-691c2fc03418_Enabled">
    <vt:lpwstr>true</vt:lpwstr>
  </property>
  <property fmtid="{D5CDD505-2E9C-101B-9397-08002B2CF9AE}" pid="3" name="MSIP_Label_e2623a80-d647-49be-9809-691c2fc03418_SetDate">
    <vt:lpwstr>2023-03-04T10:40:32Z</vt:lpwstr>
  </property>
  <property fmtid="{D5CDD505-2E9C-101B-9397-08002B2CF9AE}" pid="4" name="MSIP_Label_e2623a80-d647-49be-9809-691c2fc03418_Method">
    <vt:lpwstr>Privileged</vt:lpwstr>
  </property>
  <property fmtid="{D5CDD505-2E9C-101B-9397-08002B2CF9AE}" pid="5" name="MSIP_Label_e2623a80-d647-49be-9809-691c2fc03418_Name">
    <vt:lpwstr>e2623a80-d647-49be-9809-691c2fc03418</vt:lpwstr>
  </property>
  <property fmtid="{D5CDD505-2E9C-101B-9397-08002B2CF9AE}" pid="6" name="MSIP_Label_e2623a80-d647-49be-9809-691c2fc03418_SiteId">
    <vt:lpwstr>c0361f96-ae67-4f2f-a5ac-24b09156923b</vt:lpwstr>
  </property>
  <property fmtid="{D5CDD505-2E9C-101B-9397-08002B2CF9AE}" pid="7" name="MSIP_Label_e2623a80-d647-49be-9809-691c2fc03418_ActionId">
    <vt:lpwstr>bdc94196-0953-49c7-96c9-19da3e98700a</vt:lpwstr>
  </property>
  <property fmtid="{D5CDD505-2E9C-101B-9397-08002B2CF9AE}" pid="8" name="MSIP_Label_e2623a80-d647-49be-9809-691c2fc03418_ContentBits">
    <vt:lpwstr>0</vt:lpwstr>
  </property>
</Properties>
</file>