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27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3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84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3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8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1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13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54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3638-0961-4167-8872-D2AD1CC4706B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1E7C-3C04-4D58-8692-0CB4346D3B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6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Trees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8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longest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leaf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Overfitting</a:t>
            </a:r>
            <a:r>
              <a:rPr lang="de-DE" dirty="0" smtClean="0"/>
              <a:t>: 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in high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-&gt;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find optimal </a:t>
            </a:r>
            <a:r>
              <a:rPr lang="de-DE" dirty="0" err="1" smtClean="0"/>
              <a:t>depth</a:t>
            </a:r>
            <a:r>
              <a:rPr lang="de-DE" dirty="0" smtClean="0"/>
              <a:t>: Run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, i.e. </a:t>
            </a:r>
            <a:r>
              <a:rPr lang="de-DE" dirty="0" err="1" smtClean="0"/>
              <a:t>percentage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220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Cross-Validation </a:t>
            </a:r>
            <a:r>
              <a:rPr lang="de-DE" dirty="0" err="1" smtClean="0"/>
              <a:t>Accuracy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Real Estate </a:t>
            </a:r>
            <a:r>
              <a:rPr lang="de-DE" sz="2400" dirty="0" err="1" smtClean="0"/>
              <a:t>dataset</a:t>
            </a:r>
            <a:r>
              <a:rPr lang="de-DE" sz="2400" dirty="0" smtClean="0"/>
              <a:t> </a:t>
            </a:r>
            <a:r>
              <a:rPr lang="de-DE" sz="2400" dirty="0" err="1" smtClean="0"/>
              <a:t>has</a:t>
            </a:r>
            <a:r>
              <a:rPr lang="de-DE" sz="2400" dirty="0" smtClean="0"/>
              <a:t> a </a:t>
            </a:r>
            <a:r>
              <a:rPr lang="de-DE" sz="2400" dirty="0" err="1" smtClean="0"/>
              <a:t>low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samples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attributes</a:t>
            </a:r>
            <a:r>
              <a:rPr lang="de-DE" sz="2400" dirty="0" smtClean="0"/>
              <a:t> (414x8)</a:t>
            </a:r>
          </a:p>
          <a:p>
            <a:pPr marL="0" indent="0">
              <a:buNone/>
            </a:pPr>
            <a:r>
              <a:rPr lang="de-DE" sz="2400" dirty="0" smtClean="0"/>
              <a:t>-&gt; </a:t>
            </a:r>
            <a:r>
              <a:rPr lang="de-DE" sz="2400" dirty="0" err="1" smtClean="0"/>
              <a:t>train</a:t>
            </a:r>
            <a:r>
              <a:rPr lang="de-DE" sz="2400" dirty="0" smtClean="0"/>
              <a:t> </a:t>
            </a:r>
            <a:r>
              <a:rPr lang="de-DE" sz="2400" dirty="0" err="1" smtClean="0"/>
              <a:t>accuracy</a:t>
            </a:r>
            <a:r>
              <a:rPr lang="de-DE" sz="2400" dirty="0" smtClean="0"/>
              <a:t> </a:t>
            </a:r>
            <a:r>
              <a:rPr lang="de-DE" sz="2400" dirty="0" err="1" smtClean="0"/>
              <a:t>gets</a:t>
            </a:r>
            <a:r>
              <a:rPr lang="de-DE" sz="2400" dirty="0" smtClean="0"/>
              <a:t> high </a:t>
            </a:r>
            <a:r>
              <a:rPr lang="de-DE" sz="2400" dirty="0" err="1" smtClean="0"/>
              <a:t>very</a:t>
            </a:r>
            <a:r>
              <a:rPr lang="de-DE" sz="2400" dirty="0" smtClean="0"/>
              <a:t> </a:t>
            </a:r>
            <a:r>
              <a:rPr lang="de-DE" sz="2400" dirty="0" err="1" smtClean="0"/>
              <a:t>soon</a:t>
            </a:r>
            <a:r>
              <a:rPr lang="de-DE" sz="2400" dirty="0" smtClean="0"/>
              <a:t>, but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cross</a:t>
            </a:r>
            <a:r>
              <a:rPr lang="de-DE" sz="2400" dirty="0" smtClean="0"/>
              <a:t>-validation </a:t>
            </a:r>
            <a:r>
              <a:rPr lang="de-DE" sz="2400" dirty="0" err="1" smtClean="0"/>
              <a:t>accuracy</a:t>
            </a:r>
            <a:r>
              <a:rPr lang="de-DE" sz="2400" dirty="0" smtClean="0"/>
              <a:t> </a:t>
            </a:r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reach</a:t>
            </a:r>
            <a:r>
              <a:rPr lang="de-DE" sz="2400" dirty="0" smtClean="0"/>
              <a:t> a high score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any</a:t>
            </a:r>
            <a:r>
              <a:rPr lang="de-DE" sz="2400" dirty="0" smtClean="0"/>
              <a:t> </a:t>
            </a:r>
            <a:r>
              <a:rPr lang="de-DE" sz="2400" dirty="0" err="1" smtClean="0"/>
              <a:t>depth</a:t>
            </a:r>
            <a:endParaRPr lang="de-DE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30" y="3355824"/>
            <a:ext cx="8841941" cy="33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Cross-Validation </a:t>
            </a:r>
            <a:r>
              <a:rPr lang="de-DE" dirty="0" err="1" smtClean="0"/>
              <a:t>Accuracy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Traffic Volume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48204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-&gt;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: Optimal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: 19 </a:t>
            </a:r>
            <a:r>
              <a:rPr lang="de-DE" dirty="0" err="1" smtClean="0"/>
              <a:t>gives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0.92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quite</a:t>
            </a:r>
            <a:r>
              <a:rPr lang="de-DE" dirty="0" smtClean="0"/>
              <a:t> </a:t>
            </a:r>
            <a:r>
              <a:rPr lang="de-DE" dirty="0" err="1" smtClean="0"/>
              <a:t>narrow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87" y="3231754"/>
            <a:ext cx="9541626" cy="36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6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kNN</a:t>
            </a:r>
            <a:r>
              <a:rPr lang="de-DE" dirty="0" smtClean="0"/>
              <a:t>-Regression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0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k-NN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searches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k 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9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Regression Trees </vt:lpstr>
      <vt:lpstr>Tree Depth</vt:lpstr>
      <vt:lpstr>Cross-Validation Accuracy</vt:lpstr>
      <vt:lpstr>Cross-Validation Accuracy</vt:lpstr>
      <vt:lpstr>kNN-Regression</vt:lpstr>
      <vt:lpstr>Number of neighbours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Trees</dc:title>
  <dc:creator>Charlotte Hoffmann</dc:creator>
  <cp:lastModifiedBy>Charlotte Hoffmann</cp:lastModifiedBy>
  <cp:revision>10</cp:revision>
  <dcterms:created xsi:type="dcterms:W3CDTF">2020-05-04T17:57:19Z</dcterms:created>
  <dcterms:modified xsi:type="dcterms:W3CDTF">2020-05-04T21:03:20Z</dcterms:modified>
</cp:coreProperties>
</file>