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8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FDB72-3E83-4C99-8953-CF83C328D85B}" v="444" dt="2024-09-26T02:57:2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os Lelakis" userId="a525b8895717ea45" providerId="LiveId" clId="{981FDB72-3E83-4C99-8953-CF83C328D85B}"/>
    <pc:docChg chg="undo redo custSel addSld delSld modSld">
      <pc:chgData name="Panos Lelakis" userId="a525b8895717ea45" providerId="LiveId" clId="{981FDB72-3E83-4C99-8953-CF83C328D85B}" dt="2024-09-26T02:58:03.641" v="4495" actId="1076"/>
      <pc:docMkLst>
        <pc:docMk/>
      </pc:docMkLst>
      <pc:sldChg chg="del">
        <pc:chgData name="Panos Lelakis" userId="a525b8895717ea45" providerId="LiveId" clId="{981FDB72-3E83-4C99-8953-CF83C328D85B}" dt="2024-09-26T02:56:44.951" v="4451" actId="47"/>
        <pc:sldMkLst>
          <pc:docMk/>
          <pc:sldMk cId="3488853823" sldId="256"/>
        </pc:sldMkLst>
      </pc:sldChg>
      <pc:sldChg chg="del">
        <pc:chgData name="Panos Lelakis" userId="a525b8895717ea45" providerId="LiveId" clId="{981FDB72-3E83-4C99-8953-CF83C328D85B}" dt="2024-09-26T01:46:55.136" v="1580" actId="2696"/>
        <pc:sldMkLst>
          <pc:docMk/>
          <pc:sldMk cId="826928366" sldId="257"/>
        </pc:sldMkLst>
      </pc:sldChg>
      <pc:sldChg chg="del">
        <pc:chgData name="Panos Lelakis" userId="a525b8895717ea45" providerId="LiveId" clId="{981FDB72-3E83-4C99-8953-CF83C328D85B}" dt="2024-09-26T02:56:44.951" v="4451" actId="47"/>
        <pc:sldMkLst>
          <pc:docMk/>
          <pc:sldMk cId="2385896490" sldId="258"/>
        </pc:sldMkLst>
      </pc:sldChg>
      <pc:sldChg chg="addSp delSp modSp mod">
        <pc:chgData name="Panos Lelakis" userId="a525b8895717ea45" providerId="LiveId" clId="{981FDB72-3E83-4C99-8953-CF83C328D85B}" dt="2024-09-26T01:47:03.584" v="1581" actId="478"/>
        <pc:sldMkLst>
          <pc:docMk/>
          <pc:sldMk cId="2211207747" sldId="259"/>
        </pc:sldMkLst>
        <pc:spChg chg="mod">
          <ac:chgData name="Panos Lelakis" userId="a525b8895717ea45" providerId="LiveId" clId="{981FDB72-3E83-4C99-8953-CF83C328D85B}" dt="2024-09-26T01:04:49.184" v="15" actId="20577"/>
          <ac:spMkLst>
            <pc:docMk/>
            <pc:sldMk cId="2211207747" sldId="259"/>
            <ac:spMk id="2" creationId="{6644CE80-28F8-F0C5-C8FF-3DA51AC7575F}"/>
          </ac:spMkLst>
        </pc:spChg>
        <pc:spChg chg="add del mod">
          <ac:chgData name="Panos Lelakis" userId="a525b8895717ea45" providerId="LiveId" clId="{981FDB72-3E83-4C99-8953-CF83C328D85B}" dt="2024-09-26T01:47:03.584" v="1581" actId="478"/>
          <ac:spMkLst>
            <pc:docMk/>
            <pc:sldMk cId="2211207747" sldId="259"/>
            <ac:spMk id="4" creationId="{B8C9967F-8966-B6DD-2757-8EEA0D31E161}"/>
          </ac:spMkLst>
        </pc:spChg>
        <pc:picChg chg="add mod">
          <ac:chgData name="Panos Lelakis" userId="a525b8895717ea45" providerId="LiveId" clId="{981FDB72-3E83-4C99-8953-CF83C328D85B}" dt="2024-09-26T01:08:50.991" v="16"/>
          <ac:picMkLst>
            <pc:docMk/>
            <pc:sldMk cId="2211207747" sldId="259"/>
            <ac:picMk id="1026" creationId="{5B2AE3AD-0318-D3E3-D5D7-6A11FCADFBB6}"/>
          </ac:picMkLst>
        </pc:picChg>
        <pc:cxnChg chg="add mod">
          <ac:chgData name="Panos Lelakis" userId="a525b8895717ea45" providerId="LiveId" clId="{981FDB72-3E83-4C99-8953-CF83C328D85B}" dt="2024-09-26T01:18:41.475" v="392" actId="1038"/>
          <ac:cxnSpMkLst>
            <pc:docMk/>
            <pc:sldMk cId="2211207747" sldId="259"/>
            <ac:cxnSpMk id="6" creationId="{53EBF76A-3096-5576-E3A4-48E2C53A4F35}"/>
          </ac:cxnSpMkLst>
        </pc:cxnChg>
      </pc:sldChg>
      <pc:sldChg chg="addSp delSp modSp new mod">
        <pc:chgData name="Panos Lelakis" userId="a525b8895717ea45" providerId="LiveId" clId="{981FDB72-3E83-4C99-8953-CF83C328D85B}" dt="2024-09-26T02:11:43.650" v="2970" actId="1076"/>
        <pc:sldMkLst>
          <pc:docMk/>
          <pc:sldMk cId="2941653143" sldId="260"/>
        </pc:sldMkLst>
        <pc:spChg chg="mod">
          <ac:chgData name="Panos Lelakis" userId="a525b8895717ea45" providerId="LiveId" clId="{981FDB72-3E83-4C99-8953-CF83C328D85B}" dt="2024-09-26T01:25:14.419" v="579" actId="1036"/>
          <ac:spMkLst>
            <pc:docMk/>
            <pc:sldMk cId="2941653143" sldId="260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11:41.473" v="2969" actId="1076"/>
          <ac:spMkLst>
            <pc:docMk/>
            <pc:sldMk cId="2941653143" sldId="260"/>
            <ac:spMk id="3" creationId="{F7FB5B85-5DF3-A208-8AD1-93954DDD4284}"/>
          </ac:spMkLst>
        </pc:spChg>
        <pc:spChg chg="add mod">
          <ac:chgData name="Panos Lelakis" userId="a525b8895717ea45" providerId="LiveId" clId="{981FDB72-3E83-4C99-8953-CF83C328D85B}" dt="2024-09-26T02:11:43.650" v="2970" actId="1076"/>
          <ac:spMkLst>
            <pc:docMk/>
            <pc:sldMk cId="2941653143" sldId="260"/>
            <ac:spMk id="4" creationId="{26F9517D-39DA-A27B-E8CE-A21D4B68FFF8}"/>
          </ac:spMkLst>
        </pc:spChg>
        <pc:spChg chg="add del mod">
          <ac:chgData name="Panos Lelakis" userId="a525b8895717ea45" providerId="LiveId" clId="{981FDB72-3E83-4C99-8953-CF83C328D85B}" dt="2024-09-26T01:47:05.947" v="1582" actId="478"/>
          <ac:spMkLst>
            <pc:docMk/>
            <pc:sldMk cId="2941653143" sldId="260"/>
            <ac:spMk id="5" creationId="{0D8AD63C-F0EA-2DA3-0F73-5914505CD64F}"/>
          </ac:spMkLst>
        </pc:spChg>
        <pc:picChg chg="add mod">
          <ac:chgData name="Panos Lelakis" userId="a525b8895717ea45" providerId="LiveId" clId="{981FDB72-3E83-4C99-8953-CF83C328D85B}" dt="2024-09-26T01:12:50.906" v="141" actId="1076"/>
          <ac:picMkLst>
            <pc:docMk/>
            <pc:sldMk cId="2941653143" sldId="260"/>
            <ac:picMk id="1026" creationId="{5B15371B-7C1B-11F6-D066-AEAEC8E27E51}"/>
          </ac:picMkLst>
        </pc:picChg>
        <pc:cxnChg chg="add mod">
          <ac:chgData name="Panos Lelakis" userId="a525b8895717ea45" providerId="LiveId" clId="{981FDB72-3E83-4C99-8953-CF83C328D85B}" dt="2024-09-26T01:19:06.682" v="396" actId="14100"/>
          <ac:cxnSpMkLst>
            <pc:docMk/>
            <pc:sldMk cId="2941653143" sldId="260"/>
            <ac:cxnSpMk id="6" creationId="{5E81A889-1635-09A5-0F84-2D68DBA78A4A}"/>
          </ac:cxnSpMkLst>
        </pc:cxnChg>
      </pc:sldChg>
      <pc:sldChg chg="modSp new del mod">
        <pc:chgData name="Panos Lelakis" userId="a525b8895717ea45" providerId="LiveId" clId="{981FDB72-3E83-4C99-8953-CF83C328D85B}" dt="2024-09-26T01:47:09.401" v="1583" actId="2696"/>
        <pc:sldMkLst>
          <pc:docMk/>
          <pc:sldMk cId="1641336534" sldId="261"/>
        </pc:sldMkLst>
        <pc:spChg chg="mod">
          <ac:chgData name="Panos Lelakis" userId="a525b8895717ea45" providerId="LiveId" clId="{981FDB72-3E83-4C99-8953-CF83C328D85B}" dt="2024-09-26T01:15:44.266" v="350" actId="1076"/>
          <ac:spMkLst>
            <pc:docMk/>
            <pc:sldMk cId="1641336534" sldId="261"/>
            <ac:spMk id="2" creationId="{507C157B-286E-EE67-5E75-B710683FFE7D}"/>
          </ac:spMkLst>
        </pc:spChg>
        <pc:spChg chg="mod">
          <ac:chgData name="Panos Lelakis" userId="a525b8895717ea45" providerId="LiveId" clId="{981FDB72-3E83-4C99-8953-CF83C328D85B}" dt="2024-09-26T01:17:21.842" v="381" actId="20577"/>
          <ac:spMkLst>
            <pc:docMk/>
            <pc:sldMk cId="1641336534" sldId="261"/>
            <ac:spMk id="3" creationId="{03A88D70-52D5-E3F3-3155-DA4CCEAAAB75}"/>
          </ac:spMkLst>
        </pc:spChg>
      </pc:sldChg>
      <pc:sldChg chg="addSp delSp modSp add mod modClrScheme chgLayout">
        <pc:chgData name="Panos Lelakis" userId="a525b8895717ea45" providerId="LiveId" clId="{981FDB72-3E83-4C99-8953-CF83C328D85B}" dt="2024-09-26T01:44:46.677" v="1559" actId="1037"/>
        <pc:sldMkLst>
          <pc:docMk/>
          <pc:sldMk cId="986843270" sldId="262"/>
        </pc:sldMkLst>
        <pc:spChg chg="mod ord">
          <ac:chgData name="Panos Lelakis" userId="a525b8895717ea45" providerId="LiveId" clId="{981FDB72-3E83-4C99-8953-CF83C328D85B}" dt="2024-09-26T01:35:32.961" v="1247" actId="20577"/>
          <ac:spMkLst>
            <pc:docMk/>
            <pc:sldMk cId="986843270" sldId="262"/>
            <ac:spMk id="2" creationId="{0AC8C416-5852-2F46-6D2D-D89652D93C0A}"/>
          </ac:spMkLst>
        </pc:spChg>
        <pc:spChg chg="del mod">
          <ac:chgData name="Panos Lelakis" userId="a525b8895717ea45" providerId="LiveId" clId="{981FDB72-3E83-4C99-8953-CF83C328D85B}" dt="2024-09-26T01:19:26.002" v="401" actId="478"/>
          <ac:spMkLst>
            <pc:docMk/>
            <pc:sldMk cId="986843270" sldId="262"/>
            <ac:spMk id="3" creationId="{F7FB5B85-5DF3-A208-8AD1-93954DDD4284}"/>
          </ac:spMkLst>
        </pc:spChg>
        <pc:spChg chg="del">
          <ac:chgData name="Panos Lelakis" userId="a525b8895717ea45" providerId="LiveId" clId="{981FDB72-3E83-4C99-8953-CF83C328D85B}" dt="2024-09-26T01:19:33.516" v="405" actId="478"/>
          <ac:spMkLst>
            <pc:docMk/>
            <pc:sldMk cId="986843270" sldId="262"/>
            <ac:spMk id="4" creationId="{26F9517D-39DA-A27B-E8CE-A21D4B68FFF8}"/>
          </ac:spMkLst>
        </pc:spChg>
        <pc:spChg chg="del">
          <ac:chgData name="Panos Lelakis" userId="a525b8895717ea45" providerId="LiveId" clId="{981FDB72-3E83-4C99-8953-CF83C328D85B}" dt="2024-09-26T01:19:30.954" v="403" actId="478"/>
          <ac:spMkLst>
            <pc:docMk/>
            <pc:sldMk cId="986843270" sldId="262"/>
            <ac:spMk id="5" creationId="{0D8AD63C-F0EA-2DA3-0F73-5914505CD64F}"/>
          </ac:spMkLst>
        </pc:spChg>
        <pc:spChg chg="add mod ord">
          <ac:chgData name="Panos Lelakis" userId="a525b8895717ea45" providerId="LiveId" clId="{981FDB72-3E83-4C99-8953-CF83C328D85B}" dt="2024-09-26T01:44:38.796" v="1530" actId="27636"/>
          <ac:spMkLst>
            <pc:docMk/>
            <pc:sldMk cId="986843270" sldId="262"/>
            <ac:spMk id="8" creationId="{9D7D8662-0BFE-D5BE-1AB6-7FD08FADDFEA}"/>
          </ac:spMkLst>
        </pc:spChg>
        <pc:spChg chg="add del mod ord">
          <ac:chgData name="Panos Lelakis" userId="a525b8895717ea45" providerId="LiveId" clId="{981FDB72-3E83-4C99-8953-CF83C328D85B}" dt="2024-09-26T01:44:14.212" v="1524" actId="478"/>
          <ac:spMkLst>
            <pc:docMk/>
            <pc:sldMk cId="986843270" sldId="262"/>
            <ac:spMk id="10" creationId="{E1C0402A-733F-AA7C-0B14-DE3EFFF70BCE}"/>
          </ac:spMkLst>
        </pc:spChg>
        <pc:spChg chg="add del mod ord">
          <ac:chgData name="Panos Lelakis" userId="a525b8895717ea45" providerId="LiveId" clId="{981FDB72-3E83-4C99-8953-CF83C328D85B}" dt="2024-09-26T01:34:57.041" v="1185" actId="21"/>
          <ac:spMkLst>
            <pc:docMk/>
            <pc:sldMk cId="986843270" sldId="262"/>
            <ac:spMk id="11" creationId="{66DF3CE8-37D8-70E1-AF8B-3851CB6C8F1B}"/>
          </ac:spMkLst>
        </pc:spChg>
        <pc:spChg chg="add del mod ord">
          <ac:chgData name="Panos Lelakis" userId="a525b8895717ea45" providerId="LiveId" clId="{981FDB72-3E83-4C99-8953-CF83C328D85B}" dt="2024-09-26T01:34:57.041" v="1185" actId="21"/>
          <ac:spMkLst>
            <pc:docMk/>
            <pc:sldMk cId="986843270" sldId="262"/>
            <ac:spMk id="12" creationId="{300B5DFD-C542-79DC-77E7-8BA0B3E3B278}"/>
          </ac:spMkLst>
        </pc:spChg>
        <pc:spChg chg="add del mod">
          <ac:chgData name="Panos Lelakis" userId="a525b8895717ea45" providerId="LiveId" clId="{981FDB72-3E83-4C99-8953-CF83C328D85B}" dt="2024-09-26T01:35:40.063" v="1249" actId="478"/>
          <ac:spMkLst>
            <pc:docMk/>
            <pc:sldMk cId="986843270" sldId="262"/>
            <ac:spMk id="15" creationId="{DC534904-8AE6-D55D-5B83-3869C4A671A6}"/>
          </ac:spMkLst>
        </pc:spChg>
        <pc:spChg chg="add del mod">
          <ac:chgData name="Panos Lelakis" userId="a525b8895717ea45" providerId="LiveId" clId="{981FDB72-3E83-4C99-8953-CF83C328D85B}" dt="2024-09-26T01:35:40.950" v="1250" actId="478"/>
          <ac:spMkLst>
            <pc:docMk/>
            <pc:sldMk cId="986843270" sldId="262"/>
            <ac:spMk id="17" creationId="{1E029598-1F2F-E4EB-C9CA-A549D2332598}"/>
          </ac:spMkLst>
        </pc:spChg>
        <pc:spChg chg="add del mod">
          <ac:chgData name="Panos Lelakis" userId="a525b8895717ea45" providerId="LiveId" clId="{981FDB72-3E83-4C99-8953-CF83C328D85B}" dt="2024-09-26T01:44:15.744" v="1525" actId="478"/>
          <ac:spMkLst>
            <pc:docMk/>
            <pc:sldMk cId="986843270" sldId="262"/>
            <ac:spMk id="27" creationId="{F67FF618-AD0F-1E81-B7BA-0A961535EF31}"/>
          </ac:spMkLst>
        </pc:spChg>
        <pc:grpChg chg="add mod">
          <ac:chgData name="Panos Lelakis" userId="a525b8895717ea45" providerId="LiveId" clId="{981FDB72-3E83-4C99-8953-CF83C328D85B}" dt="2024-09-26T01:44:46.677" v="1559" actId="1037"/>
          <ac:grpSpMkLst>
            <pc:docMk/>
            <pc:sldMk cId="986843270" sldId="262"/>
            <ac:grpSpMk id="23" creationId="{D1C1D780-C027-43E2-8EEA-826DC09030CC}"/>
          </ac:grpSpMkLst>
        </pc:grpChg>
        <pc:picChg chg="add mod">
          <ac:chgData name="Panos Lelakis" userId="a525b8895717ea45" providerId="LiveId" clId="{981FDB72-3E83-4C99-8953-CF83C328D85B}" dt="2024-09-26T01:43:29.658" v="1514" actId="1076"/>
          <ac:picMkLst>
            <pc:docMk/>
            <pc:sldMk cId="986843270" sldId="262"/>
            <ac:picMk id="19" creationId="{D6A8B3EE-F0C6-0F5E-D6BE-560D3B9AE089}"/>
          </ac:picMkLst>
        </pc:picChg>
        <pc:picChg chg="add mod modCrop">
          <ac:chgData name="Panos Lelakis" userId="a525b8895717ea45" providerId="LiveId" clId="{981FDB72-3E83-4C99-8953-CF83C328D85B}" dt="2024-09-26T01:42:06.011" v="1494" actId="164"/>
          <ac:picMkLst>
            <pc:docMk/>
            <pc:sldMk cId="986843270" sldId="262"/>
            <ac:picMk id="20" creationId="{2E446DA5-3371-BE26-5E9D-4BBE266B9BE8}"/>
          </ac:picMkLst>
        </pc:picChg>
        <pc:picChg chg="add mod">
          <ac:chgData name="Panos Lelakis" userId="a525b8895717ea45" providerId="LiveId" clId="{981FDB72-3E83-4C99-8953-CF83C328D85B}" dt="2024-09-26T01:42:13.226" v="1496" actId="1076"/>
          <ac:picMkLst>
            <pc:docMk/>
            <pc:sldMk cId="986843270" sldId="262"/>
            <ac:picMk id="21" creationId="{806DB4A9-E162-A9C0-EB10-F82E6FE9FB2B}"/>
          </ac:picMkLst>
        </pc:picChg>
        <pc:picChg chg="add mod modCrop">
          <ac:chgData name="Panos Lelakis" userId="a525b8895717ea45" providerId="LiveId" clId="{981FDB72-3E83-4C99-8953-CF83C328D85B}" dt="2024-09-26T01:42:06.011" v="1494" actId="164"/>
          <ac:picMkLst>
            <pc:docMk/>
            <pc:sldMk cId="986843270" sldId="262"/>
            <ac:picMk id="22" creationId="{B4BA254B-9DEB-B7E8-1A05-A6492A320A6D}"/>
          </ac:picMkLst>
        </pc:picChg>
        <pc:picChg chg="add mod modCrop">
          <ac:chgData name="Panos Lelakis" userId="a525b8895717ea45" providerId="LiveId" clId="{981FDB72-3E83-4C99-8953-CF83C328D85B}" dt="2024-09-26T01:44:44.492" v="1549" actId="1037"/>
          <ac:picMkLst>
            <pc:docMk/>
            <pc:sldMk cId="986843270" sldId="262"/>
            <ac:picMk id="24" creationId="{1FE274A5-61AD-20E2-0F5E-FA5A83E7FBDC}"/>
          </ac:picMkLst>
        </pc:picChg>
        <pc:picChg chg="add mod modCrop">
          <ac:chgData name="Panos Lelakis" userId="a525b8895717ea45" providerId="LiveId" clId="{981FDB72-3E83-4C99-8953-CF83C328D85B}" dt="2024-09-26T01:44:43.788" v="1546" actId="1037"/>
          <ac:picMkLst>
            <pc:docMk/>
            <pc:sldMk cId="986843270" sldId="262"/>
            <ac:picMk id="25" creationId="{1FEA2945-5B3F-397C-14A9-26DCC0CC8575}"/>
          </ac:picMkLst>
        </pc:picChg>
        <pc:picChg chg="del">
          <ac:chgData name="Panos Lelakis" userId="a525b8895717ea45" providerId="LiveId" clId="{981FDB72-3E83-4C99-8953-CF83C328D85B}" dt="2024-09-26T01:19:29.749" v="402" actId="478"/>
          <ac:picMkLst>
            <pc:docMk/>
            <pc:sldMk cId="986843270" sldId="262"/>
            <ac:picMk id="1026" creationId="{5B15371B-7C1B-11F6-D066-AEAEC8E27E51}"/>
          </ac:picMkLst>
        </pc:picChg>
        <pc:cxnChg chg="mod">
          <ac:chgData name="Panos Lelakis" userId="a525b8895717ea45" providerId="LiveId" clId="{981FDB72-3E83-4C99-8953-CF83C328D85B}" dt="2024-09-26T01:35:37.394" v="1248" actId="14100"/>
          <ac:cxnSpMkLst>
            <pc:docMk/>
            <pc:sldMk cId="986843270" sldId="262"/>
            <ac:cxnSpMk id="6" creationId="{5E81A889-1635-09A5-0F84-2D68DBA78A4A}"/>
          </ac:cxnSpMkLst>
        </pc:cxnChg>
      </pc:sldChg>
      <pc:sldChg chg="addSp delSp modSp add mod modClrScheme chgLayout">
        <pc:chgData name="Panos Lelakis" userId="a525b8895717ea45" providerId="LiveId" clId="{981FDB72-3E83-4C99-8953-CF83C328D85B}" dt="2024-09-26T01:46:21.057" v="1577" actId="14100"/>
        <pc:sldMkLst>
          <pc:docMk/>
          <pc:sldMk cId="159392078" sldId="263"/>
        </pc:sldMkLst>
        <pc:spChg chg="mod ord">
          <ac:chgData name="Panos Lelakis" userId="a525b8895717ea45" providerId="LiveId" clId="{981FDB72-3E83-4C99-8953-CF83C328D85B}" dt="2024-09-26T01:36:26.761" v="1268" actId="1076"/>
          <ac:spMkLst>
            <pc:docMk/>
            <pc:sldMk cId="159392078" sldId="263"/>
            <ac:spMk id="2" creationId="{0AC8C416-5852-2F46-6D2D-D89652D93C0A}"/>
          </ac:spMkLst>
        </pc:spChg>
        <pc:spChg chg="add del mod ord">
          <ac:chgData name="Panos Lelakis" userId="a525b8895717ea45" providerId="LiveId" clId="{981FDB72-3E83-4C99-8953-CF83C328D85B}" dt="2024-09-26T01:36:12.548" v="1255"/>
          <ac:spMkLst>
            <pc:docMk/>
            <pc:sldMk cId="159392078" sldId="263"/>
            <ac:spMk id="4" creationId="{8A1FA460-C840-2E64-4D15-B499E9BD6589}"/>
          </ac:spMkLst>
        </pc:spChg>
        <pc:spChg chg="add del mod ord">
          <ac:chgData name="Panos Lelakis" userId="a525b8895717ea45" providerId="LiveId" clId="{981FDB72-3E83-4C99-8953-CF83C328D85B}" dt="2024-09-26T01:36:05.271" v="1253"/>
          <ac:spMkLst>
            <pc:docMk/>
            <pc:sldMk cId="159392078" sldId="263"/>
            <ac:spMk id="5" creationId="{F5DE6820-5142-CA51-6023-FB852EB27DD7}"/>
          </ac:spMkLst>
        </pc:spChg>
        <pc:spChg chg="add mod ord">
          <ac:chgData name="Panos Lelakis" userId="a525b8895717ea45" providerId="LiveId" clId="{981FDB72-3E83-4C99-8953-CF83C328D85B}" dt="2024-09-26T01:45:47.169" v="1571" actId="1076"/>
          <ac:spMkLst>
            <pc:docMk/>
            <pc:sldMk cId="159392078" sldId="263"/>
            <ac:spMk id="7" creationId="{9387F6F3-59F5-F0CB-E0DA-B0074C77589A}"/>
          </ac:spMkLst>
        </pc:spChg>
        <pc:spChg chg="del">
          <ac:chgData name="Panos Lelakis" userId="a525b8895717ea45" providerId="LiveId" clId="{981FDB72-3E83-4C99-8953-CF83C328D85B}" dt="2024-09-26T01:35:00.673" v="1186" actId="478"/>
          <ac:spMkLst>
            <pc:docMk/>
            <pc:sldMk cId="159392078" sldId="263"/>
            <ac:spMk id="8" creationId="{9D7D8662-0BFE-D5BE-1AB6-7FD08FADDFEA}"/>
          </ac:spMkLst>
        </pc:spChg>
        <pc:spChg chg="add mod ord">
          <ac:chgData name="Panos Lelakis" userId="a525b8895717ea45" providerId="LiveId" clId="{981FDB72-3E83-4C99-8953-CF83C328D85B}" dt="2024-09-26T01:45:47.169" v="1571" actId="1076"/>
          <ac:spMkLst>
            <pc:docMk/>
            <pc:sldMk cId="159392078" sldId="263"/>
            <ac:spMk id="9" creationId="{0668F4A2-A8D8-B041-C5BE-FE7D1E007E93}"/>
          </ac:spMkLst>
        </pc:spChg>
        <pc:spChg chg="add mod">
          <ac:chgData name="Panos Lelakis" userId="a525b8895717ea45" providerId="LiveId" clId="{981FDB72-3E83-4C99-8953-CF83C328D85B}" dt="2024-09-26T01:45:12.722" v="1565" actId="1076"/>
          <ac:spMkLst>
            <pc:docMk/>
            <pc:sldMk cId="159392078" sldId="263"/>
            <ac:spMk id="10" creationId="{300B5DFD-C542-79DC-77E7-8BA0B3E3B278}"/>
          </ac:spMkLst>
        </pc:spChg>
        <pc:spChg chg="add del mod">
          <ac:chgData name="Panos Lelakis" userId="a525b8895717ea45" providerId="LiveId" clId="{981FDB72-3E83-4C99-8953-CF83C328D85B}" dt="2024-09-26T01:36:11.789" v="1254" actId="21"/>
          <ac:spMkLst>
            <pc:docMk/>
            <pc:sldMk cId="159392078" sldId="263"/>
            <ac:spMk id="11" creationId="{66DF3CE8-37D8-70E1-AF8B-3851CB6C8F1B}"/>
          </ac:spMkLst>
        </pc:spChg>
        <pc:spChg chg="add del mod">
          <ac:chgData name="Panos Lelakis" userId="a525b8895717ea45" providerId="LiveId" clId="{981FDB72-3E83-4C99-8953-CF83C328D85B}" dt="2024-09-26T01:36:02.799" v="1252" actId="21"/>
          <ac:spMkLst>
            <pc:docMk/>
            <pc:sldMk cId="159392078" sldId="263"/>
            <ac:spMk id="12" creationId="{300B5DFD-C542-79DC-77E7-8BA0B3E3B278}"/>
          </ac:spMkLst>
        </pc:spChg>
        <pc:spChg chg="add mod">
          <ac:chgData name="Panos Lelakis" userId="a525b8895717ea45" providerId="LiveId" clId="{981FDB72-3E83-4C99-8953-CF83C328D85B}" dt="2024-09-26T01:45:12.722" v="1565" actId="1076"/>
          <ac:spMkLst>
            <pc:docMk/>
            <pc:sldMk cId="159392078" sldId="263"/>
            <ac:spMk id="13" creationId="{66DF3CE8-37D8-70E1-AF8B-3851CB6C8F1B}"/>
          </ac:spMkLst>
        </pc:spChg>
        <pc:picChg chg="add mod">
          <ac:chgData name="Panos Lelakis" userId="a525b8895717ea45" providerId="LiveId" clId="{981FDB72-3E83-4C99-8953-CF83C328D85B}" dt="2024-09-26T01:46:21.057" v="1577" actId="14100"/>
          <ac:picMkLst>
            <pc:docMk/>
            <pc:sldMk cId="159392078" sldId="263"/>
            <ac:picMk id="14" creationId="{ABBA8F3D-586A-E2B3-B7A8-670ECC324C49}"/>
          </ac:picMkLst>
        </pc:picChg>
        <pc:cxnChg chg="mod">
          <ac:chgData name="Panos Lelakis" userId="a525b8895717ea45" providerId="LiveId" clId="{981FDB72-3E83-4C99-8953-CF83C328D85B}" dt="2024-09-26T01:35:26.938" v="1236" actId="14100"/>
          <ac:cxnSpMkLst>
            <pc:docMk/>
            <pc:sldMk cId="159392078" sldId="263"/>
            <ac:cxnSpMk id="6" creationId="{5E81A889-1635-09A5-0F84-2D68DBA78A4A}"/>
          </ac:cxnSpMkLst>
        </pc:cxnChg>
      </pc:sldChg>
      <pc:sldChg chg="addSp modSp add mod">
        <pc:chgData name="Panos Lelakis" userId="a525b8895717ea45" providerId="LiveId" clId="{981FDB72-3E83-4C99-8953-CF83C328D85B}" dt="2024-09-26T01:51:25.090" v="1980" actId="1076"/>
        <pc:sldMkLst>
          <pc:docMk/>
          <pc:sldMk cId="1416164440" sldId="264"/>
        </pc:sldMkLst>
        <pc:spChg chg="mod">
          <ac:chgData name="Panos Lelakis" userId="a525b8895717ea45" providerId="LiveId" clId="{981FDB72-3E83-4C99-8953-CF83C328D85B}" dt="2024-09-26T01:47:45.029" v="1609" actId="20577"/>
          <ac:spMkLst>
            <pc:docMk/>
            <pc:sldMk cId="1416164440" sldId="264"/>
            <ac:spMk id="2" creationId="{0AC8C416-5852-2F46-6D2D-D89652D93C0A}"/>
          </ac:spMkLst>
        </pc:spChg>
        <pc:spChg chg="add mod">
          <ac:chgData name="Panos Lelakis" userId="a525b8895717ea45" providerId="LiveId" clId="{981FDB72-3E83-4C99-8953-CF83C328D85B}" dt="2024-09-26T01:51:25.090" v="1980" actId="1076"/>
          <ac:spMkLst>
            <pc:docMk/>
            <pc:sldMk cId="1416164440" sldId="264"/>
            <ac:spMk id="4" creationId="{1C36431B-F7BE-F20C-6B9F-6CFC8EE0B3AF}"/>
          </ac:spMkLst>
        </pc:spChg>
        <pc:spChg chg="mod">
          <ac:chgData name="Panos Lelakis" userId="a525b8895717ea45" providerId="LiveId" clId="{981FDB72-3E83-4C99-8953-CF83C328D85B}" dt="2024-09-26T01:50:36.282" v="1940" actId="1076"/>
          <ac:spMkLst>
            <pc:docMk/>
            <pc:sldMk cId="1416164440" sldId="264"/>
            <ac:spMk id="8" creationId="{9D7D8662-0BFE-D5BE-1AB6-7FD08FADDFEA}"/>
          </ac:spMkLst>
        </pc:spChg>
        <pc:picChg chg="add mod">
          <ac:chgData name="Panos Lelakis" userId="a525b8895717ea45" providerId="LiveId" clId="{981FDB72-3E83-4C99-8953-CF83C328D85B}" dt="2024-09-26T01:51:08.106" v="1947" actId="1076"/>
          <ac:picMkLst>
            <pc:docMk/>
            <pc:sldMk cId="1416164440" sldId="264"/>
            <ac:picMk id="3" creationId="{CD78E471-837A-64F8-F5B3-7AD3972D9BEE}"/>
          </ac:picMkLst>
        </pc:picChg>
      </pc:sldChg>
      <pc:sldChg chg="addSp delSp modSp add mod">
        <pc:chgData name="Panos Lelakis" userId="a525b8895717ea45" providerId="LiveId" clId="{981FDB72-3E83-4C99-8953-CF83C328D85B}" dt="2024-09-26T02:02:23.289" v="2587" actId="1076"/>
        <pc:sldMkLst>
          <pc:docMk/>
          <pc:sldMk cId="1698457921" sldId="265"/>
        </pc:sldMkLst>
        <pc:spChg chg="mod">
          <ac:chgData name="Panos Lelakis" userId="a525b8895717ea45" providerId="LiveId" clId="{981FDB72-3E83-4C99-8953-CF83C328D85B}" dt="2024-09-26T01:51:41.095" v="1991" actId="20577"/>
          <ac:spMkLst>
            <pc:docMk/>
            <pc:sldMk cId="1698457921" sldId="265"/>
            <ac:spMk id="2" creationId="{0AC8C416-5852-2F46-6D2D-D89652D93C0A}"/>
          </ac:spMkLst>
        </pc:spChg>
        <pc:spChg chg="add mod">
          <ac:chgData name="Panos Lelakis" userId="a525b8895717ea45" providerId="LiveId" clId="{981FDB72-3E83-4C99-8953-CF83C328D85B}" dt="2024-09-26T02:00:43.289" v="2553" actId="1076"/>
          <ac:spMkLst>
            <pc:docMk/>
            <pc:sldMk cId="1698457921" sldId="265"/>
            <ac:spMk id="4" creationId="{B10D0AB8-5868-F2A2-7D75-75744566EFBD}"/>
          </ac:spMkLst>
        </pc:spChg>
        <pc:spChg chg="add mod">
          <ac:chgData name="Panos Lelakis" userId="a525b8895717ea45" providerId="LiveId" clId="{981FDB72-3E83-4C99-8953-CF83C328D85B}" dt="2024-09-26T02:00:43.289" v="2553" actId="1076"/>
          <ac:spMkLst>
            <pc:docMk/>
            <pc:sldMk cId="1698457921" sldId="265"/>
            <ac:spMk id="5" creationId="{62D8875A-E3FF-413F-C072-B23F06979E0F}"/>
          </ac:spMkLst>
        </pc:spChg>
        <pc:spChg chg="mod">
          <ac:chgData name="Panos Lelakis" userId="a525b8895717ea45" providerId="LiveId" clId="{981FDB72-3E83-4C99-8953-CF83C328D85B}" dt="2024-09-26T02:00:33.997" v="2552" actId="27636"/>
          <ac:spMkLst>
            <pc:docMk/>
            <pc:sldMk cId="1698457921" sldId="265"/>
            <ac:spMk id="8" creationId="{9D7D8662-0BFE-D5BE-1AB6-7FD08FADDFEA}"/>
          </ac:spMkLst>
        </pc:spChg>
        <pc:spChg chg="add del mod">
          <ac:chgData name="Panos Lelakis" userId="a525b8895717ea45" providerId="LiveId" clId="{981FDB72-3E83-4C99-8953-CF83C328D85B}" dt="2024-09-26T02:01:22.006" v="2571" actId="478"/>
          <ac:spMkLst>
            <pc:docMk/>
            <pc:sldMk cId="1698457921" sldId="265"/>
            <ac:spMk id="10" creationId="{DDEA15B0-1A99-AACB-7DBF-78067E9D71A8}"/>
          </ac:spMkLst>
        </pc:spChg>
        <pc:spChg chg="add mod">
          <ac:chgData name="Panos Lelakis" userId="a525b8895717ea45" providerId="LiveId" clId="{981FDB72-3E83-4C99-8953-CF83C328D85B}" dt="2024-09-26T02:02:23.289" v="2587" actId="1076"/>
          <ac:spMkLst>
            <pc:docMk/>
            <pc:sldMk cId="1698457921" sldId="265"/>
            <ac:spMk id="11" creationId="{1E2D7A71-C872-36AB-8D45-A1DB76711BB5}"/>
          </ac:spMkLst>
        </pc:spChg>
        <pc:picChg chg="add mod">
          <ac:chgData name="Panos Lelakis" userId="a525b8895717ea45" providerId="LiveId" clId="{981FDB72-3E83-4C99-8953-CF83C328D85B}" dt="2024-09-26T02:02:19.770" v="2586" actId="1076"/>
          <ac:picMkLst>
            <pc:docMk/>
            <pc:sldMk cId="1698457921" sldId="265"/>
            <ac:picMk id="9" creationId="{FB30E780-80FF-134D-42C4-6F579F4D08F6}"/>
          </ac:picMkLst>
        </pc:picChg>
        <pc:cxnChg chg="mod">
          <ac:chgData name="Panos Lelakis" userId="a525b8895717ea45" providerId="LiveId" clId="{981FDB72-3E83-4C99-8953-CF83C328D85B}" dt="2024-09-26T01:51:46.634" v="1992" actId="14100"/>
          <ac:cxnSpMkLst>
            <pc:docMk/>
            <pc:sldMk cId="1698457921" sldId="265"/>
            <ac:cxnSpMk id="6" creationId="{5E81A889-1635-09A5-0F84-2D68DBA78A4A}"/>
          </ac:cxnSpMkLst>
        </pc:cxnChg>
      </pc:sldChg>
      <pc:sldChg chg="addSp delSp modSp add mod">
        <pc:chgData name="Panos Lelakis" userId="a525b8895717ea45" providerId="LiveId" clId="{981FDB72-3E83-4C99-8953-CF83C328D85B}" dt="2024-09-26T02:09:34.585" v="2873" actId="1076"/>
        <pc:sldMkLst>
          <pc:docMk/>
          <pc:sldMk cId="3719299740" sldId="266"/>
        </pc:sldMkLst>
        <pc:spChg chg="mod">
          <ac:chgData name="Panos Lelakis" userId="a525b8895717ea45" providerId="LiveId" clId="{981FDB72-3E83-4C99-8953-CF83C328D85B}" dt="2024-09-26T02:03:24.419" v="2618" actId="20577"/>
          <ac:spMkLst>
            <pc:docMk/>
            <pc:sldMk cId="3719299740" sldId="266"/>
            <ac:spMk id="2" creationId="{0AC8C416-5852-2F46-6D2D-D89652D93C0A}"/>
          </ac:spMkLst>
        </pc:spChg>
        <pc:spChg chg="add mod">
          <ac:chgData name="Panos Lelakis" userId="a525b8895717ea45" providerId="LiveId" clId="{981FDB72-3E83-4C99-8953-CF83C328D85B}" dt="2024-09-26T02:09:30.738" v="2872" actId="1076"/>
          <ac:spMkLst>
            <pc:docMk/>
            <pc:sldMk cId="3719299740" sldId="266"/>
            <ac:spMk id="3" creationId="{917FC763-7B57-3310-E01D-D9079CA50FCC}"/>
          </ac:spMkLst>
        </pc:spChg>
        <pc:spChg chg="add mod">
          <ac:chgData name="Panos Lelakis" userId="a525b8895717ea45" providerId="LiveId" clId="{981FDB72-3E83-4C99-8953-CF83C328D85B}" dt="2024-09-26T02:09:34.585" v="2873" actId="1076"/>
          <ac:spMkLst>
            <pc:docMk/>
            <pc:sldMk cId="3719299740" sldId="266"/>
            <ac:spMk id="5" creationId="{DCC3D704-9FA6-1C39-BA63-83EB2E700171}"/>
          </ac:spMkLst>
        </pc:spChg>
        <pc:spChg chg="del">
          <ac:chgData name="Panos Lelakis" userId="a525b8895717ea45" providerId="LiveId" clId="{981FDB72-3E83-4C99-8953-CF83C328D85B}" dt="2024-09-26T02:01:27.727" v="2572"/>
          <ac:spMkLst>
            <pc:docMk/>
            <pc:sldMk cId="3719299740" sldId="266"/>
            <ac:spMk id="8" creationId="{9D7D8662-0BFE-D5BE-1AB6-7FD08FADDFEA}"/>
          </ac:spMkLst>
        </pc:spChg>
        <pc:cxnChg chg="mod">
          <ac:chgData name="Panos Lelakis" userId="a525b8895717ea45" providerId="LiveId" clId="{981FDB72-3E83-4C99-8953-CF83C328D85B}" dt="2024-09-26T02:03:29.011" v="2619" actId="14100"/>
          <ac:cxnSpMkLst>
            <pc:docMk/>
            <pc:sldMk cId="3719299740" sldId="266"/>
            <ac:cxnSpMk id="6" creationId="{5E81A889-1635-09A5-0F84-2D68DBA78A4A}"/>
          </ac:cxnSpMkLst>
        </pc:cxnChg>
      </pc:sldChg>
      <pc:sldChg chg="delSp modSp add mod">
        <pc:chgData name="Panos Lelakis" userId="a525b8895717ea45" providerId="LiveId" clId="{981FDB72-3E83-4C99-8953-CF83C328D85B}" dt="2024-09-26T02:19:21.514" v="3070" actId="1076"/>
        <pc:sldMkLst>
          <pc:docMk/>
          <pc:sldMk cId="406328629" sldId="267"/>
        </pc:sldMkLst>
        <pc:spChg chg="mod">
          <ac:chgData name="Panos Lelakis" userId="a525b8895717ea45" providerId="LiveId" clId="{981FDB72-3E83-4C99-8953-CF83C328D85B}" dt="2024-09-26T02:10:11.468" v="2899" actId="20577"/>
          <ac:spMkLst>
            <pc:docMk/>
            <pc:sldMk cId="406328629" sldId="267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19:21.514" v="3070" actId="1076"/>
          <ac:spMkLst>
            <pc:docMk/>
            <pc:sldMk cId="406328629" sldId="267"/>
            <ac:spMk id="3" creationId="{917FC763-7B57-3310-E01D-D9079CA50FCC}"/>
          </ac:spMkLst>
        </pc:spChg>
        <pc:spChg chg="del mod">
          <ac:chgData name="Panos Lelakis" userId="a525b8895717ea45" providerId="LiveId" clId="{981FDB72-3E83-4C99-8953-CF83C328D85B}" dt="2024-09-26T02:18:01.170" v="3048" actId="478"/>
          <ac:spMkLst>
            <pc:docMk/>
            <pc:sldMk cId="406328629" sldId="267"/>
            <ac:spMk id="5" creationId="{DCC3D704-9FA6-1C39-BA63-83EB2E700171}"/>
          </ac:spMkLst>
        </pc:spChg>
        <pc:cxnChg chg="mod">
          <ac:chgData name="Panos Lelakis" userId="a525b8895717ea45" providerId="LiveId" clId="{981FDB72-3E83-4C99-8953-CF83C328D85B}" dt="2024-09-26T02:10:14.945" v="2900" actId="14100"/>
          <ac:cxnSpMkLst>
            <pc:docMk/>
            <pc:sldMk cId="406328629" sldId="267"/>
            <ac:cxnSpMk id="6" creationId="{5E81A889-1635-09A5-0F84-2D68DBA78A4A}"/>
          </ac:cxnSpMkLst>
        </pc:cxnChg>
      </pc:sldChg>
      <pc:sldChg chg="add del">
        <pc:chgData name="Panos Lelakis" userId="a525b8895717ea45" providerId="LiveId" clId="{981FDB72-3E83-4C99-8953-CF83C328D85B}" dt="2024-09-26T02:19:11.707" v="3067" actId="2696"/>
        <pc:sldMkLst>
          <pc:docMk/>
          <pc:sldMk cId="1268726992" sldId="268"/>
        </pc:sldMkLst>
      </pc:sldChg>
      <pc:sldChg chg="modSp add mod">
        <pc:chgData name="Panos Lelakis" userId="a525b8895717ea45" providerId="LiveId" clId="{981FDB72-3E83-4C99-8953-CF83C328D85B}" dt="2024-09-26T02:26:50.065" v="3508" actId="14100"/>
        <pc:sldMkLst>
          <pc:docMk/>
          <pc:sldMk cId="2238978048" sldId="268"/>
        </pc:sldMkLst>
        <pc:spChg chg="mod">
          <ac:chgData name="Panos Lelakis" userId="a525b8895717ea45" providerId="LiveId" clId="{981FDB72-3E83-4C99-8953-CF83C328D85B}" dt="2024-09-26T02:19:39.453" v="3087" actId="20577"/>
          <ac:spMkLst>
            <pc:docMk/>
            <pc:sldMk cId="2238978048" sldId="268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23:41.580" v="3311" actId="20577"/>
          <ac:spMkLst>
            <pc:docMk/>
            <pc:sldMk cId="2238978048" sldId="268"/>
            <ac:spMk id="3" creationId="{917FC763-7B57-3310-E01D-D9079CA50FCC}"/>
          </ac:spMkLst>
        </pc:spChg>
        <pc:cxnChg chg="mod">
          <ac:chgData name="Panos Lelakis" userId="a525b8895717ea45" providerId="LiveId" clId="{981FDB72-3E83-4C99-8953-CF83C328D85B}" dt="2024-09-26T02:26:50.065" v="3508" actId="14100"/>
          <ac:cxnSpMkLst>
            <pc:docMk/>
            <pc:sldMk cId="2238978048" sldId="268"/>
            <ac:cxnSpMk id="6" creationId="{5E81A889-1635-09A5-0F84-2D68DBA78A4A}"/>
          </ac:cxnSpMkLst>
        </pc:cxnChg>
      </pc:sldChg>
      <pc:sldChg chg="add del">
        <pc:chgData name="Panos Lelakis" userId="a525b8895717ea45" providerId="LiveId" clId="{981FDB72-3E83-4C99-8953-CF83C328D85B}" dt="2024-09-26T02:19:14.522" v="3068" actId="2696"/>
        <pc:sldMkLst>
          <pc:docMk/>
          <pc:sldMk cId="1036171059" sldId="269"/>
        </pc:sldMkLst>
      </pc:sldChg>
      <pc:sldChg chg="add del">
        <pc:chgData name="Panos Lelakis" userId="a525b8895717ea45" providerId="LiveId" clId="{981FDB72-3E83-4C99-8953-CF83C328D85B}" dt="2024-09-26T02:22:34.275" v="3265" actId="47"/>
        <pc:sldMkLst>
          <pc:docMk/>
          <pc:sldMk cId="3309384209" sldId="269"/>
        </pc:sldMkLst>
      </pc:sldChg>
      <pc:sldChg chg="add del">
        <pc:chgData name="Panos Lelakis" userId="a525b8895717ea45" providerId="LiveId" clId="{981FDB72-3E83-4C99-8953-CF83C328D85B}" dt="2024-09-26T02:22:34.275" v="3265" actId="47"/>
        <pc:sldMkLst>
          <pc:docMk/>
          <pc:sldMk cId="1835885998" sldId="270"/>
        </pc:sldMkLst>
      </pc:sldChg>
      <pc:sldChg chg="modSp add mod">
        <pc:chgData name="Panos Lelakis" userId="a525b8895717ea45" providerId="LiveId" clId="{981FDB72-3E83-4C99-8953-CF83C328D85B}" dt="2024-09-26T02:41:59.144" v="4045" actId="13926"/>
        <pc:sldMkLst>
          <pc:docMk/>
          <pc:sldMk cId="3017170851" sldId="271"/>
        </pc:sldMkLst>
        <pc:spChg chg="mod">
          <ac:chgData name="Panos Lelakis" userId="a525b8895717ea45" providerId="LiveId" clId="{981FDB72-3E83-4C99-8953-CF83C328D85B}" dt="2024-09-26T02:22:41.750" v="3268" actId="20577"/>
          <ac:spMkLst>
            <pc:docMk/>
            <pc:sldMk cId="3017170851" sldId="271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41:59.144" v="4045" actId="13926"/>
          <ac:spMkLst>
            <pc:docMk/>
            <pc:sldMk cId="3017170851" sldId="271"/>
            <ac:spMk id="3" creationId="{917FC763-7B57-3310-E01D-D9079CA50FCC}"/>
          </ac:spMkLst>
        </pc:spChg>
        <pc:cxnChg chg="mod">
          <ac:chgData name="Panos Lelakis" userId="a525b8895717ea45" providerId="LiveId" clId="{981FDB72-3E83-4C99-8953-CF83C328D85B}" dt="2024-09-26T02:27:00.169" v="3510" actId="14100"/>
          <ac:cxnSpMkLst>
            <pc:docMk/>
            <pc:sldMk cId="3017170851" sldId="271"/>
            <ac:cxnSpMk id="6" creationId="{5E81A889-1635-09A5-0F84-2D68DBA78A4A}"/>
          </ac:cxnSpMkLst>
        </pc:cxnChg>
      </pc:sldChg>
      <pc:sldChg chg="addSp modSp add mod">
        <pc:chgData name="Panos Lelakis" userId="a525b8895717ea45" providerId="LiveId" clId="{981FDB72-3E83-4C99-8953-CF83C328D85B}" dt="2024-09-26T02:41:38.160" v="4041" actId="13926"/>
        <pc:sldMkLst>
          <pc:docMk/>
          <pc:sldMk cId="2199962762" sldId="272"/>
        </pc:sldMkLst>
        <pc:spChg chg="mod">
          <ac:chgData name="Panos Lelakis" userId="a525b8895717ea45" providerId="LiveId" clId="{981FDB72-3E83-4C99-8953-CF83C328D85B}" dt="2024-09-26T02:32:19.522" v="3703" actId="20577"/>
          <ac:spMkLst>
            <pc:docMk/>
            <pc:sldMk cId="2199962762" sldId="272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35:25.306" v="3796" actId="1076"/>
          <ac:spMkLst>
            <pc:docMk/>
            <pc:sldMk cId="2199962762" sldId="272"/>
            <ac:spMk id="3" creationId="{917FC763-7B57-3310-E01D-D9079CA50FCC}"/>
          </ac:spMkLst>
        </pc:spChg>
        <pc:spChg chg="add mod">
          <ac:chgData name="Panos Lelakis" userId="a525b8895717ea45" providerId="LiveId" clId="{981FDB72-3E83-4C99-8953-CF83C328D85B}" dt="2024-09-26T02:41:38.160" v="4041" actId="13926"/>
          <ac:spMkLst>
            <pc:docMk/>
            <pc:sldMk cId="2199962762" sldId="272"/>
            <ac:spMk id="5" creationId="{D4869DE1-D5A7-B655-2263-D1202721DE1D}"/>
          </ac:spMkLst>
        </pc:spChg>
        <pc:spChg chg="add mod">
          <ac:chgData name="Panos Lelakis" userId="a525b8895717ea45" providerId="LiveId" clId="{981FDB72-3E83-4C99-8953-CF83C328D85B}" dt="2024-09-26T02:35:36.060" v="3797" actId="164"/>
          <ac:spMkLst>
            <pc:docMk/>
            <pc:sldMk cId="2199962762" sldId="272"/>
            <ac:spMk id="7" creationId="{A87F2FD2-4C92-4804-257B-3039376F2BF3}"/>
          </ac:spMkLst>
        </pc:spChg>
        <pc:spChg chg="add mod">
          <ac:chgData name="Panos Lelakis" userId="a525b8895717ea45" providerId="LiveId" clId="{981FDB72-3E83-4C99-8953-CF83C328D85B}" dt="2024-09-26T02:35:36.060" v="3797" actId="164"/>
          <ac:spMkLst>
            <pc:docMk/>
            <pc:sldMk cId="2199962762" sldId="272"/>
            <ac:spMk id="8" creationId="{C9368F6D-6929-20E0-C602-A327BD9CD712}"/>
          </ac:spMkLst>
        </pc:spChg>
        <pc:spChg chg="add mod">
          <ac:chgData name="Panos Lelakis" userId="a525b8895717ea45" providerId="LiveId" clId="{981FDB72-3E83-4C99-8953-CF83C328D85B}" dt="2024-09-26T02:35:36.060" v="3797" actId="164"/>
          <ac:spMkLst>
            <pc:docMk/>
            <pc:sldMk cId="2199962762" sldId="272"/>
            <ac:spMk id="9" creationId="{F518004D-1E64-67DB-BAC6-C81BA6DFD6D0}"/>
          </ac:spMkLst>
        </pc:spChg>
        <pc:spChg chg="add mod">
          <ac:chgData name="Panos Lelakis" userId="a525b8895717ea45" providerId="LiveId" clId="{981FDB72-3E83-4C99-8953-CF83C328D85B}" dt="2024-09-26T02:39:04.305" v="3989" actId="1076"/>
          <ac:spMkLst>
            <pc:docMk/>
            <pc:sldMk cId="2199962762" sldId="272"/>
            <ac:spMk id="11" creationId="{AD98E5EB-E0C4-BE2F-A12B-F98DCEFE0C12}"/>
          </ac:spMkLst>
        </pc:spChg>
        <pc:spChg chg="add mod">
          <ac:chgData name="Panos Lelakis" userId="a525b8895717ea45" providerId="LiveId" clId="{981FDB72-3E83-4C99-8953-CF83C328D85B}" dt="2024-09-26T02:39:06.872" v="3990" actId="1076"/>
          <ac:spMkLst>
            <pc:docMk/>
            <pc:sldMk cId="2199962762" sldId="272"/>
            <ac:spMk id="12" creationId="{4859EBAF-65E8-972E-070C-335158084B01}"/>
          </ac:spMkLst>
        </pc:spChg>
        <pc:grpChg chg="add mod">
          <ac:chgData name="Panos Lelakis" userId="a525b8895717ea45" providerId="LiveId" clId="{981FDB72-3E83-4C99-8953-CF83C328D85B}" dt="2024-09-26T02:35:39.617" v="3798" actId="1076"/>
          <ac:grpSpMkLst>
            <pc:docMk/>
            <pc:sldMk cId="2199962762" sldId="272"/>
            <ac:grpSpMk id="10" creationId="{D7CD57E2-3286-D8B7-83DA-A788C71C6E99}"/>
          </ac:grpSpMkLst>
        </pc:grpChg>
        <pc:cxnChg chg="mod">
          <ac:chgData name="Panos Lelakis" userId="a525b8895717ea45" providerId="LiveId" clId="{981FDB72-3E83-4C99-8953-CF83C328D85B}" dt="2024-09-26T02:32:17.688" v="3702" actId="14100"/>
          <ac:cxnSpMkLst>
            <pc:docMk/>
            <pc:sldMk cId="2199962762" sldId="272"/>
            <ac:cxnSpMk id="6" creationId="{5E81A889-1635-09A5-0F84-2D68DBA78A4A}"/>
          </ac:cxnSpMkLst>
        </pc:cxnChg>
      </pc:sldChg>
      <pc:sldChg chg="addSp modSp add mod">
        <pc:chgData name="Panos Lelakis" userId="a525b8895717ea45" providerId="LiveId" clId="{981FDB72-3E83-4C99-8953-CF83C328D85B}" dt="2024-09-26T02:43:47.776" v="4110" actId="1076"/>
        <pc:sldMkLst>
          <pc:docMk/>
          <pc:sldMk cId="16016785" sldId="273"/>
        </pc:sldMkLst>
        <pc:spChg chg="mod">
          <ac:chgData name="Panos Lelakis" userId="a525b8895717ea45" providerId="LiveId" clId="{981FDB72-3E83-4C99-8953-CF83C328D85B}" dt="2024-09-26T02:39:22.776" v="3991" actId="20577"/>
          <ac:spMkLst>
            <pc:docMk/>
            <pc:sldMk cId="16016785" sldId="273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41:14.025" v="4039" actId="1076"/>
          <ac:spMkLst>
            <pc:docMk/>
            <pc:sldMk cId="16016785" sldId="273"/>
            <ac:spMk id="3" creationId="{917FC763-7B57-3310-E01D-D9079CA50FCC}"/>
          </ac:spMkLst>
        </pc:spChg>
        <pc:spChg chg="mod">
          <ac:chgData name="Panos Lelakis" userId="a525b8895717ea45" providerId="LiveId" clId="{981FDB72-3E83-4C99-8953-CF83C328D85B}" dt="2024-09-26T02:42:19.589" v="4048" actId="13926"/>
          <ac:spMkLst>
            <pc:docMk/>
            <pc:sldMk cId="16016785" sldId="273"/>
            <ac:spMk id="7" creationId="{2F235661-BF79-6998-0DE3-B08B01E13DCF}"/>
          </ac:spMkLst>
        </pc:spChg>
        <pc:spChg chg="mod">
          <ac:chgData name="Panos Lelakis" userId="a525b8895717ea45" providerId="LiveId" clId="{981FDB72-3E83-4C99-8953-CF83C328D85B}" dt="2024-09-26T02:40:29.415" v="4000"/>
          <ac:spMkLst>
            <pc:docMk/>
            <pc:sldMk cId="16016785" sldId="273"/>
            <ac:spMk id="8" creationId="{C3D30064-B0B6-3024-95B0-F2D92B5A82A3}"/>
          </ac:spMkLst>
        </pc:spChg>
        <pc:spChg chg="mod">
          <ac:chgData name="Panos Lelakis" userId="a525b8895717ea45" providerId="LiveId" clId="{981FDB72-3E83-4C99-8953-CF83C328D85B}" dt="2024-09-26T02:40:29.415" v="4000"/>
          <ac:spMkLst>
            <pc:docMk/>
            <pc:sldMk cId="16016785" sldId="273"/>
            <ac:spMk id="9" creationId="{BEB3A7A4-1ADE-0232-512D-79F7A6EFB6F3}"/>
          </ac:spMkLst>
        </pc:spChg>
        <pc:spChg chg="mod">
          <ac:chgData name="Panos Lelakis" userId="a525b8895717ea45" providerId="LiveId" clId="{981FDB72-3E83-4C99-8953-CF83C328D85B}" dt="2024-09-26T02:40:29.415" v="4000"/>
          <ac:spMkLst>
            <pc:docMk/>
            <pc:sldMk cId="16016785" sldId="273"/>
            <ac:spMk id="10" creationId="{FB725995-8F34-F4D7-2551-B989D78061A5}"/>
          </ac:spMkLst>
        </pc:spChg>
        <pc:spChg chg="add mod">
          <ac:chgData name="Panos Lelakis" userId="a525b8895717ea45" providerId="LiveId" clId="{981FDB72-3E83-4C99-8953-CF83C328D85B}" dt="2024-09-26T02:43:47.776" v="4110" actId="1076"/>
          <ac:spMkLst>
            <pc:docMk/>
            <pc:sldMk cId="16016785" sldId="273"/>
            <ac:spMk id="11" creationId="{20934410-0D12-25E4-6CD2-EB8E7E80C90D}"/>
          </ac:spMkLst>
        </pc:spChg>
        <pc:grpChg chg="add mod">
          <ac:chgData name="Panos Lelakis" userId="a525b8895717ea45" providerId="LiveId" clId="{981FDB72-3E83-4C99-8953-CF83C328D85B}" dt="2024-09-26T02:41:11.576" v="4038" actId="1076"/>
          <ac:grpSpMkLst>
            <pc:docMk/>
            <pc:sldMk cId="16016785" sldId="273"/>
            <ac:grpSpMk id="5" creationId="{92680F3F-B10A-6123-02F9-C5DAD95D469F}"/>
          </ac:grpSpMkLst>
        </pc:grpChg>
        <pc:cxnChg chg="mod">
          <ac:chgData name="Panos Lelakis" userId="a525b8895717ea45" providerId="LiveId" clId="{981FDB72-3E83-4C99-8953-CF83C328D85B}" dt="2024-09-26T02:39:25.825" v="3992" actId="14100"/>
          <ac:cxnSpMkLst>
            <pc:docMk/>
            <pc:sldMk cId="16016785" sldId="273"/>
            <ac:cxnSpMk id="6" creationId="{5E81A889-1635-09A5-0F84-2D68DBA78A4A}"/>
          </ac:cxnSpMkLst>
        </pc:cxnChg>
      </pc:sldChg>
      <pc:sldChg chg="addSp modSp add mod">
        <pc:chgData name="Panos Lelakis" userId="a525b8895717ea45" providerId="LiveId" clId="{981FDB72-3E83-4C99-8953-CF83C328D85B}" dt="2024-09-26T02:50:21.865" v="4266" actId="1076"/>
        <pc:sldMkLst>
          <pc:docMk/>
          <pc:sldMk cId="2173698170" sldId="274"/>
        </pc:sldMkLst>
        <pc:spChg chg="mod">
          <ac:chgData name="Panos Lelakis" userId="a525b8895717ea45" providerId="LiveId" clId="{981FDB72-3E83-4C99-8953-CF83C328D85B}" dt="2024-09-26T02:42:42.624" v="4050" actId="20577"/>
          <ac:spMkLst>
            <pc:docMk/>
            <pc:sldMk cId="2173698170" sldId="274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50:21.865" v="4266" actId="1076"/>
          <ac:spMkLst>
            <pc:docMk/>
            <pc:sldMk cId="2173698170" sldId="274"/>
            <ac:spMk id="3" creationId="{917FC763-7B57-3310-E01D-D9079CA50FCC}"/>
          </ac:spMkLst>
        </pc:spChg>
        <pc:spChg chg="add mod">
          <ac:chgData name="Panos Lelakis" userId="a525b8895717ea45" providerId="LiveId" clId="{981FDB72-3E83-4C99-8953-CF83C328D85B}" dt="2024-09-26T02:50:14.753" v="4265" actId="1076"/>
          <ac:spMkLst>
            <pc:docMk/>
            <pc:sldMk cId="2173698170" sldId="274"/>
            <ac:spMk id="4" creationId="{1E6A8BE7-FFD0-E26B-DAD9-FD3AAEF4D822}"/>
          </ac:spMkLst>
        </pc:spChg>
        <pc:picChg chg="add mod modCrop">
          <ac:chgData name="Panos Lelakis" userId="a525b8895717ea45" providerId="LiveId" clId="{981FDB72-3E83-4C99-8953-CF83C328D85B}" dt="2024-09-26T02:50:08.736" v="4262" actId="14100"/>
          <ac:picMkLst>
            <pc:docMk/>
            <pc:sldMk cId="2173698170" sldId="274"/>
            <ac:picMk id="7" creationId="{0D76013B-7FCA-A26A-AF8B-DA60DC10EEEF}"/>
          </ac:picMkLst>
        </pc:picChg>
      </pc:sldChg>
      <pc:sldChg chg="delSp modSp add mod">
        <pc:chgData name="Panos Lelakis" userId="a525b8895717ea45" providerId="LiveId" clId="{981FDB72-3E83-4C99-8953-CF83C328D85B}" dt="2024-09-26T02:53:54.952" v="4374" actId="1076"/>
        <pc:sldMkLst>
          <pc:docMk/>
          <pc:sldMk cId="1658993968" sldId="275"/>
        </pc:sldMkLst>
        <pc:spChg chg="mod">
          <ac:chgData name="Panos Lelakis" userId="a525b8895717ea45" providerId="LiveId" clId="{981FDB72-3E83-4C99-8953-CF83C328D85B}" dt="2024-09-26T02:51:02.825" v="4281" actId="20577"/>
          <ac:spMkLst>
            <pc:docMk/>
            <pc:sldMk cId="1658993968" sldId="275"/>
            <ac:spMk id="2" creationId="{0AC8C416-5852-2F46-6D2D-D89652D93C0A}"/>
          </ac:spMkLst>
        </pc:spChg>
        <pc:spChg chg="mod">
          <ac:chgData name="Panos Lelakis" userId="a525b8895717ea45" providerId="LiveId" clId="{981FDB72-3E83-4C99-8953-CF83C328D85B}" dt="2024-09-26T02:53:54.952" v="4374" actId="1076"/>
          <ac:spMkLst>
            <pc:docMk/>
            <pc:sldMk cId="1658993968" sldId="275"/>
            <ac:spMk id="3" creationId="{917FC763-7B57-3310-E01D-D9079CA50FCC}"/>
          </ac:spMkLst>
        </pc:spChg>
        <pc:spChg chg="del">
          <ac:chgData name="Panos Lelakis" userId="a525b8895717ea45" providerId="LiveId" clId="{981FDB72-3E83-4C99-8953-CF83C328D85B}" dt="2024-09-26T02:51:32.336" v="4284" actId="478"/>
          <ac:spMkLst>
            <pc:docMk/>
            <pc:sldMk cId="1658993968" sldId="275"/>
            <ac:spMk id="4" creationId="{1E6A8BE7-FFD0-E26B-DAD9-FD3AAEF4D822}"/>
          </ac:spMkLst>
        </pc:spChg>
        <pc:picChg chg="del">
          <ac:chgData name="Panos Lelakis" userId="a525b8895717ea45" providerId="LiveId" clId="{981FDB72-3E83-4C99-8953-CF83C328D85B}" dt="2024-09-26T02:50:54.799" v="4268" actId="478"/>
          <ac:picMkLst>
            <pc:docMk/>
            <pc:sldMk cId="1658993968" sldId="275"/>
            <ac:picMk id="7" creationId="{0D76013B-7FCA-A26A-AF8B-DA60DC10EEEF}"/>
          </ac:picMkLst>
        </pc:picChg>
        <pc:cxnChg chg="mod">
          <ac:chgData name="Panos Lelakis" userId="a525b8895717ea45" providerId="LiveId" clId="{981FDB72-3E83-4C99-8953-CF83C328D85B}" dt="2024-09-26T02:51:07.785" v="4282" actId="14100"/>
          <ac:cxnSpMkLst>
            <pc:docMk/>
            <pc:sldMk cId="1658993968" sldId="275"/>
            <ac:cxnSpMk id="6" creationId="{5E81A889-1635-09A5-0F84-2D68DBA78A4A}"/>
          </ac:cxnSpMkLst>
        </pc:cxnChg>
      </pc:sldChg>
      <pc:sldChg chg="addSp delSp modSp add mod">
        <pc:chgData name="Panos Lelakis" userId="a525b8895717ea45" providerId="LiveId" clId="{981FDB72-3E83-4C99-8953-CF83C328D85B}" dt="2024-09-26T02:56:21.857" v="4449" actId="1076"/>
        <pc:sldMkLst>
          <pc:docMk/>
          <pc:sldMk cId="3760974351" sldId="276"/>
        </pc:sldMkLst>
        <pc:spChg chg="mod">
          <ac:chgData name="Panos Lelakis" userId="a525b8895717ea45" providerId="LiveId" clId="{981FDB72-3E83-4C99-8953-CF83C328D85B}" dt="2024-09-26T02:55:52.662" v="4440" actId="20577"/>
          <ac:spMkLst>
            <pc:docMk/>
            <pc:sldMk cId="3760974351" sldId="276"/>
            <ac:spMk id="2" creationId="{0AC8C416-5852-2F46-6D2D-D89652D93C0A}"/>
          </ac:spMkLst>
        </pc:spChg>
        <pc:spChg chg="del">
          <ac:chgData name="Panos Lelakis" userId="a525b8895717ea45" providerId="LiveId" clId="{981FDB72-3E83-4C99-8953-CF83C328D85B}" dt="2024-09-26T02:56:12.312" v="4442" actId="478"/>
          <ac:spMkLst>
            <pc:docMk/>
            <pc:sldMk cId="3760974351" sldId="276"/>
            <ac:spMk id="3" creationId="{917FC763-7B57-3310-E01D-D9079CA50FCC}"/>
          </ac:spMkLst>
        </pc:spChg>
        <pc:spChg chg="add del mod">
          <ac:chgData name="Panos Lelakis" userId="a525b8895717ea45" providerId="LiveId" clId="{981FDB72-3E83-4C99-8953-CF83C328D85B}" dt="2024-09-26T02:56:14.034" v="4443" actId="478"/>
          <ac:spMkLst>
            <pc:docMk/>
            <pc:sldMk cId="3760974351" sldId="276"/>
            <ac:spMk id="7" creationId="{890FE87B-0A22-30C0-D84D-A569EB8AFD33}"/>
          </ac:spMkLst>
        </pc:spChg>
        <pc:picChg chg="add mod">
          <ac:chgData name="Panos Lelakis" userId="a525b8895717ea45" providerId="LiveId" clId="{981FDB72-3E83-4C99-8953-CF83C328D85B}" dt="2024-09-26T02:56:21.857" v="4449" actId="1076"/>
          <ac:picMkLst>
            <pc:docMk/>
            <pc:sldMk cId="3760974351" sldId="276"/>
            <ac:picMk id="8" creationId="{2FF7328F-ECE0-E666-7E05-8139F3B1FBD5}"/>
          </ac:picMkLst>
        </pc:picChg>
        <pc:cxnChg chg="mod">
          <ac:chgData name="Panos Lelakis" userId="a525b8895717ea45" providerId="LiveId" clId="{981FDB72-3E83-4C99-8953-CF83C328D85B}" dt="2024-09-26T02:56:00.361" v="4441" actId="14100"/>
          <ac:cxnSpMkLst>
            <pc:docMk/>
            <pc:sldMk cId="3760974351" sldId="276"/>
            <ac:cxnSpMk id="6" creationId="{5E81A889-1635-09A5-0F84-2D68DBA78A4A}"/>
          </ac:cxnSpMkLst>
        </pc:cxnChg>
      </pc:sldChg>
      <pc:sldChg chg="addSp delSp modSp add mod">
        <pc:chgData name="Panos Lelakis" userId="a525b8895717ea45" providerId="LiveId" clId="{981FDB72-3E83-4C99-8953-CF83C328D85B}" dt="2024-09-26T02:54:46.353" v="4403" actId="1076"/>
        <pc:sldMkLst>
          <pc:docMk/>
          <pc:sldMk cId="2047568531" sldId="277"/>
        </pc:sldMkLst>
        <pc:spChg chg="mod">
          <ac:chgData name="Panos Lelakis" userId="a525b8895717ea45" providerId="LiveId" clId="{981FDB72-3E83-4C99-8953-CF83C328D85B}" dt="2024-09-26T02:54:46.353" v="4403" actId="1076"/>
          <ac:spMkLst>
            <pc:docMk/>
            <pc:sldMk cId="2047568531" sldId="277"/>
            <ac:spMk id="2" creationId="{0AC8C416-5852-2F46-6D2D-D89652D93C0A}"/>
          </ac:spMkLst>
        </pc:spChg>
        <pc:spChg chg="del">
          <ac:chgData name="Panos Lelakis" userId="a525b8895717ea45" providerId="LiveId" clId="{981FDB72-3E83-4C99-8953-CF83C328D85B}" dt="2024-09-26T02:54:38.711" v="4399" actId="478"/>
          <ac:spMkLst>
            <pc:docMk/>
            <pc:sldMk cId="2047568531" sldId="277"/>
            <ac:spMk id="3" creationId="{917FC763-7B57-3310-E01D-D9079CA50FCC}"/>
          </ac:spMkLst>
        </pc:spChg>
        <pc:spChg chg="add del mod">
          <ac:chgData name="Panos Lelakis" userId="a525b8895717ea45" providerId="LiveId" clId="{981FDB72-3E83-4C99-8953-CF83C328D85B}" dt="2024-09-26T02:54:40.176" v="4400" actId="478"/>
          <ac:spMkLst>
            <pc:docMk/>
            <pc:sldMk cId="2047568531" sldId="277"/>
            <ac:spMk id="5" creationId="{949213B4-1A88-2A9E-6182-485EEFF214DD}"/>
          </ac:spMkLst>
        </pc:spChg>
        <pc:cxnChg chg="del">
          <ac:chgData name="Panos Lelakis" userId="a525b8895717ea45" providerId="LiveId" clId="{981FDB72-3E83-4C99-8953-CF83C328D85B}" dt="2024-09-26T02:54:35.266" v="4398" actId="478"/>
          <ac:cxnSpMkLst>
            <pc:docMk/>
            <pc:sldMk cId="2047568531" sldId="277"/>
            <ac:cxnSpMk id="6" creationId="{5E81A889-1635-09A5-0F84-2D68DBA78A4A}"/>
          </ac:cxnSpMkLst>
        </pc:cxnChg>
      </pc:sldChg>
      <pc:sldChg chg="addSp delSp modSp add mod">
        <pc:chgData name="Panos Lelakis" userId="a525b8895717ea45" providerId="LiveId" clId="{981FDB72-3E83-4C99-8953-CF83C328D85B}" dt="2024-09-26T02:58:03.641" v="4495" actId="1076"/>
        <pc:sldMkLst>
          <pc:docMk/>
          <pc:sldMk cId="1861101349" sldId="278"/>
        </pc:sldMkLst>
        <pc:spChg chg="mod">
          <ac:chgData name="Panos Lelakis" userId="a525b8895717ea45" providerId="LiveId" clId="{981FDB72-3E83-4C99-8953-CF83C328D85B}" dt="2024-09-26T02:57:02.865" v="4474" actId="20577"/>
          <ac:spMkLst>
            <pc:docMk/>
            <pc:sldMk cId="1861101349" sldId="278"/>
            <ac:spMk id="2" creationId="{0AC8C416-5852-2F46-6D2D-D89652D93C0A}"/>
          </ac:spMkLst>
        </pc:spChg>
        <pc:picChg chg="add mod">
          <ac:chgData name="Panos Lelakis" userId="a525b8895717ea45" providerId="LiveId" clId="{981FDB72-3E83-4C99-8953-CF83C328D85B}" dt="2024-09-26T02:57:32.328" v="4484" actId="1076"/>
          <ac:picMkLst>
            <pc:docMk/>
            <pc:sldMk cId="1861101349" sldId="278"/>
            <ac:picMk id="3" creationId="{A7FD86B1-201B-6FB0-8722-A2D9998A2908}"/>
          </ac:picMkLst>
        </pc:picChg>
        <pc:picChg chg="add mod modCrop">
          <ac:chgData name="Panos Lelakis" userId="a525b8895717ea45" providerId="LiveId" clId="{981FDB72-3E83-4C99-8953-CF83C328D85B}" dt="2024-09-26T02:58:03.641" v="4495" actId="1076"/>
          <ac:picMkLst>
            <pc:docMk/>
            <pc:sldMk cId="1861101349" sldId="278"/>
            <ac:picMk id="4" creationId="{B215C8D9-FBE1-6397-0BAB-7E12C959F5CD}"/>
          </ac:picMkLst>
        </pc:picChg>
        <pc:picChg chg="del">
          <ac:chgData name="Panos Lelakis" userId="a525b8895717ea45" providerId="LiveId" clId="{981FDB72-3E83-4C99-8953-CF83C328D85B}" dt="2024-09-26T02:57:18.951" v="4475" actId="478"/>
          <ac:picMkLst>
            <pc:docMk/>
            <pc:sldMk cId="1861101349" sldId="278"/>
            <ac:picMk id="8" creationId="{2FF7328F-ECE0-E666-7E05-8139F3B1FB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CD97-B1A5-D542-DE3E-D35B52E03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80539-A271-4338-F967-F1EA81C1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511B-1F4D-C37E-842B-86D1BF82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949D-D973-A7BA-6736-3D8D9EE3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18A9-F6DE-2C47-15CF-3B594046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83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603B-06DB-9CC2-326D-1E51A827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210A-A283-061C-89D9-DAC64F79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0F41-F1CE-7E87-D0DE-770B3263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D83B-7D27-D380-87A2-593FCFC3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0D00-2FA4-469E-D76A-EB6105E9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2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59FB0-94E8-8B98-C43F-3D7CA541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F11D-DB7D-719D-F247-07E2C6F48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2DC3-1F97-97A7-518A-397CF52B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39C3-0BBF-B8E4-DF81-D7151C41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F838-C0D7-0E22-93D8-20B93601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8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C728-86F2-A1C5-C23F-E6E08B13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2544-3E98-47E9-3934-57B5A7AD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3F03-D665-BFB0-8AE5-25CC4733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DD5B-2ECE-F4DE-3978-63C4270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3DCB-3C6F-1E96-9087-687C598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C2F1-B27F-F2C1-7746-B6A13C47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D467-7494-7BB6-1EFF-E59084BD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65C80-84B6-EAF7-5519-54EFFCE5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ABF8-82DD-5C2A-CDA1-F09C314C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3CAD-1FBE-9369-BF15-06AE70DF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6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1D88-2378-6C30-27E9-3D27FCBF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2A7D-F4E0-F9BC-243F-5AB437500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C3B87-EEB5-0B36-71DA-AFECFD1A8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27E1-B5AF-8F5E-CC1A-234F1882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6F537-E6BC-FD46-A216-E5A5691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90F1F-1D17-B1BD-54B6-A742F39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488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6110-BDA3-D709-978D-708AC55B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34BA-36E3-816A-EA90-ACC30046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24F4-52F7-C6B2-F014-BA2C631A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7F6D8-6DF3-5B56-22BB-D8CC0BB37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33D23-065D-3F42-2218-BA3B2DD12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120A5-349A-4CB3-053E-6830D4C6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F28E2-3987-A994-1E4E-B31065D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B22B-B7D0-6FBF-27F2-59D9D976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12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98F0-C4B2-6281-7ADF-E3679139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00652-F8C8-1D3D-8ADF-AAA7A0DF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8CF1B-1384-7F06-52A2-89F3772C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163FD-F512-4B11-0643-B7C7FCEF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3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92438-983A-7D27-9ED3-F69C724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C5070-413E-8373-2A8D-4F43EB4B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DC6C-6A45-8E6B-39A7-8BCB0D1E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540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2328-04D2-1D37-FFD4-8429C225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825A-A64B-99C0-A75F-199ECE2C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B141-A1FE-D29B-7B43-DC3449E5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F3D2-E444-B6CB-C369-81332C16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57BE-3FCE-89BB-FC33-A414F07E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0CC2B-720F-ACB4-3B44-B31757BE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190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923E-8163-C156-DDD5-9DEE5FA0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B3923-2792-52DE-01D6-5B12B0500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007D-1DE0-334D-3005-7677AFA5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AF2C1-E791-E593-8D9E-45D66EDD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498E1-E09F-978F-C7CD-8284C5A8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F51B-23AF-D23F-7892-98FA987A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491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9A98C-E258-58CD-5733-9D8014D2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1EBE-6498-DFAA-ABDA-CA0ACB25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59F1-0947-CA7D-3E02-157022879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30DA7-73D6-4BC1-8E03-728146FBE1E1}" type="datetimeFigureOut">
              <a:rPr lang="el-GR" smtClean="0"/>
              <a:t>26/9/2024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6768-7F44-DBA2-FFDE-C04C084F2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6240-EC71-4692-C5DF-B3A714405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5CF07-A6EA-452E-8700-DBCB6DADED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786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CE80-28F8-F0C5-C8FF-3DA51AC7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115"/>
            <a:ext cx="9144000" cy="1503546"/>
          </a:xfrm>
        </p:spPr>
        <p:txBody>
          <a:bodyPr>
            <a:normAutofit/>
          </a:bodyPr>
          <a:lstStyle/>
          <a:p>
            <a:r>
              <a:rPr lang="en-US" dirty="0"/>
              <a:t>ETERNITY II</a:t>
            </a:r>
            <a:br>
              <a:rPr lang="en-US" dirty="0"/>
            </a:br>
            <a:r>
              <a:rPr lang="el-GR" sz="4000" dirty="0"/>
              <a:t>Μελέτη και υλοποίηση ως πρόβλημα </a:t>
            </a:r>
            <a:r>
              <a:rPr lang="en-US" sz="4000" dirty="0"/>
              <a:t>MILP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13542-3AE2-9A41-B094-3582A51DC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1755"/>
            <a:ext cx="9144000" cy="1655762"/>
          </a:xfrm>
        </p:spPr>
        <p:txBody>
          <a:bodyPr/>
          <a:lstStyle/>
          <a:p>
            <a:r>
              <a:rPr lang="el-GR" dirty="0"/>
              <a:t>Πάνος Λελάκης</a:t>
            </a:r>
          </a:p>
          <a:p>
            <a:r>
              <a:rPr lang="el-GR" dirty="0"/>
              <a:t>ΑΜ 1083712</a:t>
            </a:r>
          </a:p>
          <a:p>
            <a:r>
              <a:rPr lang="el-GR" dirty="0"/>
              <a:t>4</a:t>
            </a:r>
            <a:r>
              <a:rPr lang="el-GR" baseline="30000" dirty="0"/>
              <a:t>ο</a:t>
            </a:r>
            <a:r>
              <a:rPr lang="el-GR" dirty="0"/>
              <a:t> έτος</a:t>
            </a:r>
          </a:p>
        </p:txBody>
      </p:sp>
      <p:pic>
        <p:nvPicPr>
          <p:cNvPr id="1026" name="Picture 2" descr="Review : Eternity II - WOW What a Game - More Addictive Than a Rubics Cube,  Tantalising as Sudoku">
            <a:extLst>
              <a:ext uri="{FF2B5EF4-FFF2-40B4-BE49-F238E27FC236}">
                <a16:creationId xmlns:a16="http://schemas.microsoft.com/office/drawing/2014/main" id="{5B2AE3AD-0318-D3E3-D5D7-6A11FCADF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14" r="3003"/>
          <a:stretch/>
        </p:blipFill>
        <p:spPr bwMode="auto">
          <a:xfrm>
            <a:off x="-1" y="2986245"/>
            <a:ext cx="4796029" cy="38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EBF76A-3096-5576-E3A4-48E2C53A4F35}"/>
              </a:ext>
            </a:extLst>
          </p:cNvPr>
          <p:cNvCxnSpPr/>
          <p:nvPr/>
        </p:nvCxnSpPr>
        <p:spPr>
          <a:xfrm>
            <a:off x="4025989" y="2026153"/>
            <a:ext cx="41115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0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Περιορισμοί (2)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640737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47334" y="1574336"/>
                <a:ext cx="11597750" cy="4659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/>
                  </a:rPr>
                  <a:t>Matching coefficients: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4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l-GR" dirty="0"/>
                  <a:t>= 1 αν το κομμάτι </a:t>
                </a:r>
                <a:r>
                  <a:rPr lang="en-US" dirty="0"/>
                  <a:t>t </a:t>
                </a:r>
                <a:r>
                  <a:rPr lang="el-GR" dirty="0"/>
                  <a:t>έχει συνδυασμό </a:t>
                </a:r>
                <a:r>
                  <a:rPr lang="en-US" dirty="0"/>
                  <a:t>l </a:t>
                </a:r>
                <a:r>
                  <a:rPr lang="el-GR" dirty="0"/>
                  <a:t>στην πάνω πλευρά του, όταν περιστραφεί </a:t>
                </a:r>
                <a:r>
                  <a:rPr lang="en-US" dirty="0"/>
                  <a:t>a </a:t>
                </a:r>
                <a:r>
                  <a:rPr lang="el-GR" dirty="0"/>
                  <a:t>φορές</a:t>
                </a:r>
              </a:p>
              <a:p>
                <a:pPr/>
                <a:r>
                  <a:rPr lang="en-US" dirty="0">
                    <a:effectLst/>
                  </a:rPr>
                  <a:t>CB, CL, CR </a:t>
                </a:r>
                <a:r>
                  <a:rPr lang="el-GR" dirty="0">
                    <a:effectLst/>
                  </a:rPr>
                  <a:t>για</a:t>
                </a:r>
                <a:r>
                  <a:rPr lang="el-GR" dirty="0"/>
                  <a:t> κάτω, αριστερή, δεξιά πλευρά</a:t>
                </a:r>
              </a:p>
              <a:p>
                <a:pPr/>
                <a:endParaRPr lang="el-GR" dirty="0"/>
              </a:p>
              <a:p>
                <a:pPr/>
                <a:r>
                  <a:rPr lang="el-GR" dirty="0"/>
                  <a:t>Πχ.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highlight>
                      <a:srgbClr val="FFFF00"/>
                    </a:highlight>
                  </a:rPr>
                  <a:t>CR</a:t>
                </a:r>
                <a:r>
                  <a:rPr lang="en-US" dirty="0"/>
                  <a:t>						</a:t>
                </a:r>
                <a:r>
                  <a:rPr lang="en-US" dirty="0">
                    <a:highlight>
                      <a:srgbClr val="00FFFF"/>
                    </a:highlight>
                  </a:rPr>
                  <a:t>CL</a:t>
                </a:r>
                <a:endParaRPr lang="el-GR" dirty="0">
                  <a:highlight>
                    <a:srgbClr val="00FFFF"/>
                  </a:highlight>
                </a:endParaRPr>
              </a:p>
              <a:p>
                <a:pPr marL="0" indent="0">
                  <a:buNone/>
                </a:pPr>
                <a:r>
                  <a:rPr lang="el-GR" dirty="0"/>
                  <a:t> </a:t>
                </a:r>
                <a:r>
                  <a:rPr lang="el-GR" dirty="0">
                    <a:highlight>
                      <a:srgbClr val="FFFF00"/>
                    </a:highlight>
                  </a:rPr>
                  <a:t>Δεξιά πλευρά κομματιού Α </a:t>
                </a:r>
                <a:r>
                  <a:rPr lang="en-US" dirty="0"/>
                  <a:t>	VS 	</a:t>
                </a:r>
                <a:r>
                  <a:rPr lang="el-GR" dirty="0">
                    <a:highlight>
                      <a:srgbClr val="00FFFF"/>
                    </a:highlight>
                  </a:rPr>
                  <a:t>αριστερή πλευρά κομματιού Β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l-GR" dirty="0"/>
                  <a:t>Στήλη </a:t>
                </a:r>
                <a:r>
                  <a:rPr lang="en-US" dirty="0"/>
                  <a:t>c 					</a:t>
                </a:r>
                <a:r>
                  <a:rPr lang="el-GR" dirty="0"/>
                  <a:t>στήλη </a:t>
                </a:r>
                <a:r>
                  <a:rPr lang="en-US" dirty="0"/>
                  <a:t>c+1</a:t>
                </a:r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334" y="1574336"/>
                <a:ext cx="11597750" cy="4659609"/>
              </a:xfrm>
              <a:prstGeom prst="rect">
                <a:avLst/>
              </a:prstGeom>
              <a:blipFill>
                <a:blip r:embed="rId2"/>
                <a:stretch>
                  <a:fillRect l="-1051" t="-2222" b="-26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7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Περιορισμοί (3)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6328437" cy="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0037" y="2661878"/>
                <a:ext cx="11597750" cy="1734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l-GR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l-GR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l-GR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l-G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</m:t>
                      </m:r>
                      <m:d>
                        <m:dPr>
                          <m:ctrlPr>
                            <a:rPr lang="el-G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=1,…,(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el-GR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37" y="2661878"/>
                <a:ext cx="11597750" cy="1734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7CD57E2-3286-D8B7-83DA-A788C71C6E99}"/>
              </a:ext>
            </a:extLst>
          </p:cNvPr>
          <p:cNvGrpSpPr/>
          <p:nvPr/>
        </p:nvGrpSpPr>
        <p:grpSpPr>
          <a:xfrm>
            <a:off x="388126" y="1422925"/>
            <a:ext cx="8466100" cy="923320"/>
            <a:chOff x="842037" y="1230164"/>
            <a:chExt cx="8466100" cy="923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69DE1-D5A7-B655-2263-D1202721DE1D}"/>
                </a:ext>
              </a:extLst>
            </p:cNvPr>
            <p:cNvSpPr txBox="1"/>
            <p:nvPr/>
          </p:nvSpPr>
          <p:spPr>
            <a:xfrm>
              <a:off x="842037" y="1394624"/>
              <a:ext cx="5396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>
                  <a:highlight>
                    <a:srgbClr val="FFFF00"/>
                  </a:highlight>
                </a:rPr>
                <a:t>(δεξιά πλευρά Α)</a:t>
              </a:r>
              <a:r>
                <a:rPr lang="en-US" sz="2800" dirty="0">
                  <a:highlight>
                    <a:srgbClr val="FFFF00"/>
                  </a:highlight>
                </a:rPr>
                <a:t> </a:t>
              </a:r>
              <a:r>
                <a:rPr lang="el-GR" sz="2800" dirty="0"/>
                <a:t>–</a:t>
              </a:r>
              <a:r>
                <a:rPr lang="en-US" sz="2800" dirty="0"/>
                <a:t> </a:t>
              </a:r>
              <a:r>
                <a:rPr lang="el-GR" sz="2800" dirty="0">
                  <a:highlight>
                    <a:srgbClr val="00FFFF"/>
                  </a:highlight>
                </a:rPr>
                <a:t>(αριστερή Β) </a:t>
              </a:r>
              <a:r>
                <a:rPr lang="el-GR" sz="2800" dirty="0"/>
                <a:t>=  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A87F2FD2-4C92-4804-257B-3039376F2BF3}"/>
                </a:ext>
              </a:extLst>
            </p:cNvPr>
            <p:cNvSpPr/>
            <p:nvPr/>
          </p:nvSpPr>
          <p:spPr>
            <a:xfrm>
              <a:off x="6025830" y="1230164"/>
              <a:ext cx="348656" cy="84718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368F6D-6929-20E0-C602-A327BD9CD712}"/>
                </a:ext>
              </a:extLst>
            </p:cNvPr>
            <p:cNvSpPr txBox="1"/>
            <p:nvPr/>
          </p:nvSpPr>
          <p:spPr>
            <a:xfrm>
              <a:off x="6238067" y="1230164"/>
              <a:ext cx="2436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= 0 αν ταιριάζουν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18004D-1E64-67DB-BAC6-C81BA6DFD6D0}"/>
                </a:ext>
              </a:extLst>
            </p:cNvPr>
            <p:cNvSpPr txBox="1"/>
            <p:nvPr/>
          </p:nvSpPr>
          <p:spPr>
            <a:xfrm>
              <a:off x="6238066" y="1691819"/>
              <a:ext cx="3070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= 1 αν ΔΕΝ ταιριάζουν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98E5EB-E0C4-BE2F-A12B-F98DCEFE0C12}"/>
                  </a:ext>
                </a:extLst>
              </p:cNvPr>
              <p:cNvSpPr txBox="1"/>
              <p:nvPr/>
            </p:nvSpPr>
            <p:spPr>
              <a:xfrm>
                <a:off x="388126" y="5154539"/>
                <a:ext cx="126323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l-G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l-GR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98E5EB-E0C4-BE2F-A12B-F98DCEFE0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26" y="5154539"/>
                <a:ext cx="1263231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59EBAF-65E8-972E-070C-335158084B01}"/>
                  </a:ext>
                </a:extLst>
              </p:cNvPr>
              <p:cNvSpPr txBox="1"/>
              <p:nvPr/>
            </p:nvSpPr>
            <p:spPr>
              <a:xfrm>
                <a:off x="1614478" y="4985262"/>
                <a:ext cx="10089622" cy="1422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800" dirty="0"/>
                  <a:t>Επειδή αν οι πλευρές ταιριάζουν: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=0</a:t>
                </a:r>
              </a:p>
              <a:p>
                <a:r>
                  <a:rPr lang="el-GR" sz="2800" dirty="0"/>
                  <a:t>Αν δεν ταιριάζουν: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=1</a:t>
                </a:r>
                <a:endParaRPr lang="el-GR" sz="2800" dirty="0"/>
              </a:p>
              <a:p>
                <a:r>
                  <a:rPr lang="el-GR" sz="2800" dirty="0"/>
                  <a:t>Πχ. Λόγω λάθος πληροφοριών για τα κομμάτια (όχι πλήρης λύση)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59EBAF-65E8-972E-070C-335158084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78" y="4985262"/>
                <a:ext cx="10089622" cy="1422825"/>
              </a:xfrm>
              <a:prstGeom prst="rect">
                <a:avLst/>
              </a:prstGeom>
              <a:blipFill>
                <a:blip r:embed="rId4"/>
                <a:stretch>
                  <a:fillRect l="-1269" t="-4292" r="-242" b="-1115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96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Περιορισμοί (4)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6341594" cy="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41435" y="2974860"/>
                <a:ext cx="11597750" cy="1734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l-GR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l-GR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l-GR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l-G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</m:t>
                      </m:r>
                      <m:d>
                        <m:dPr>
                          <m:ctrlPr>
                            <a:rPr lang="el-G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=1,…,(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el-GR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435" y="2974860"/>
                <a:ext cx="11597750" cy="1734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2680F3F-B10A-6123-02F9-C5DAD95D469F}"/>
              </a:ext>
            </a:extLst>
          </p:cNvPr>
          <p:cNvGrpSpPr/>
          <p:nvPr/>
        </p:nvGrpSpPr>
        <p:grpSpPr>
          <a:xfrm>
            <a:off x="756517" y="1536706"/>
            <a:ext cx="8466100" cy="923320"/>
            <a:chOff x="842037" y="1230164"/>
            <a:chExt cx="8466100" cy="923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235661-BF79-6998-0DE3-B08B01E13DCF}"/>
                </a:ext>
              </a:extLst>
            </p:cNvPr>
            <p:cNvSpPr txBox="1"/>
            <p:nvPr/>
          </p:nvSpPr>
          <p:spPr>
            <a:xfrm>
              <a:off x="842037" y="1394624"/>
              <a:ext cx="5352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>
                  <a:highlight>
                    <a:srgbClr val="00FFFF"/>
                  </a:highlight>
                </a:rPr>
                <a:t>(αριστερή πλευρά Β)</a:t>
              </a:r>
              <a:r>
                <a:rPr lang="el-GR" sz="2800" dirty="0"/>
                <a:t> - </a:t>
              </a:r>
              <a:r>
                <a:rPr lang="el-GR" sz="2800" dirty="0">
                  <a:highlight>
                    <a:srgbClr val="FFFF00"/>
                  </a:highlight>
                </a:rPr>
                <a:t>(δεξιά Α)</a:t>
              </a:r>
              <a:r>
                <a:rPr lang="en-US" sz="2800" dirty="0">
                  <a:highlight>
                    <a:srgbClr val="FFFF00"/>
                  </a:highlight>
                </a:rPr>
                <a:t> </a:t>
              </a:r>
              <a:r>
                <a:rPr lang="el-GR" sz="2800" dirty="0"/>
                <a:t>=  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3D30064-B0B6-3024-95B0-F2D92B5A82A3}"/>
                </a:ext>
              </a:extLst>
            </p:cNvPr>
            <p:cNvSpPr/>
            <p:nvPr/>
          </p:nvSpPr>
          <p:spPr>
            <a:xfrm>
              <a:off x="6025830" y="1230164"/>
              <a:ext cx="348656" cy="84718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B3A7A4-1ADE-0232-512D-79F7A6EFB6F3}"/>
                </a:ext>
              </a:extLst>
            </p:cNvPr>
            <p:cNvSpPr txBox="1"/>
            <p:nvPr/>
          </p:nvSpPr>
          <p:spPr>
            <a:xfrm>
              <a:off x="6238067" y="1230164"/>
              <a:ext cx="2436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= 0 αν ταιριάζουν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725995-8F34-F4D7-2551-B989D78061A5}"/>
                </a:ext>
              </a:extLst>
            </p:cNvPr>
            <p:cNvSpPr txBox="1"/>
            <p:nvPr/>
          </p:nvSpPr>
          <p:spPr>
            <a:xfrm>
              <a:off x="6238066" y="1691819"/>
              <a:ext cx="3070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/>
                <a:t>= 1 αν ΔΕΝ ταιριάζουν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34410-0D12-25E4-6CD2-EB8E7E80C90D}"/>
                  </a:ext>
                </a:extLst>
              </p:cNvPr>
              <p:cNvSpPr txBox="1"/>
              <p:nvPr/>
            </p:nvSpPr>
            <p:spPr>
              <a:xfrm>
                <a:off x="1092017" y="5000088"/>
                <a:ext cx="5503430" cy="1403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800" dirty="0"/>
                  <a:t>Ίδια λογική για κατακόρυφο έλεγχο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effectLst/>
                    <a:latin typeface="Cambria Math" panose="02040503050406030204" pitchFamily="18" charset="0"/>
                  </a:rPr>
                  <a:t>CB, 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l-GR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34410-0D12-25E4-6CD2-EB8E7E80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17" y="5000088"/>
                <a:ext cx="5503430" cy="1403910"/>
              </a:xfrm>
              <a:prstGeom prst="rect">
                <a:avLst/>
              </a:prstGeom>
              <a:blipFill>
                <a:blip r:embed="rId3"/>
                <a:stretch>
                  <a:fillRect l="-2215" t="-4329" r="-132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Περιορισμοί (5)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6420535" cy="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86936" y="1336491"/>
                <a:ext cx="11597750" cy="3130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l-GR" dirty="0">
                    <a:effectLst/>
                  </a:rPr>
                  <a:t>Γκρι πλευρές στην περίμετρο του ταμπλό:</a:t>
                </a:r>
                <a:endParaRPr lang="en-US" dirty="0">
                  <a:effectLst/>
                </a:endParaRPr>
              </a:p>
              <a:p>
                <a:pPr marL="0" indent="0">
                  <a:buNone/>
                </a:pPr>
                <a:r>
                  <a:rPr lang="el-GR" dirty="0"/>
                  <a:t>Πχ. Πάνω πλευρά όλων των κομματιών στην πρώτη σειρά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i="1"/>
                          </m:ctrlPr>
                        </m:naryPr>
                        <m:sub>
                          <m:r>
                            <a:rPr lang="el-GR" i="1"/>
                            <m:t>𝑡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/>
                            <m:t>n</m:t>
                          </m:r>
                          <m:r>
                            <a:rPr lang="el-GR"/>
                            <m:t>×</m:t>
                          </m:r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/>
                              </m:ctrlPr>
                            </m:naryPr>
                            <m:sub>
                              <m:r>
                                <a:rPr lang="el-GR" i="1"/>
                                <m:t>𝑎</m:t>
                              </m:r>
                              <m:r>
                                <a:rPr lang="en-US" i="1"/>
                                <m:t>=0</m:t>
                              </m:r>
                            </m:sub>
                            <m:sup>
                              <m:r>
                                <a:rPr lang="el-GR" i="1"/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i="1"/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l-GR" i="1"/>
                                      </m:ctrlPr>
                                    </m:sSubPr>
                                    <m:e>
                                      <m:r>
                                        <a:rPr lang="el-GR" i="1"/>
                                        <m:t>𝐶</m:t>
                                      </m:r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l-GR" i="1"/>
                                        <m:t>𝑡</m:t>
                                      </m:r>
                                      <m:r>
                                        <a:rPr lang="el-GR" i="1"/>
                                        <m:t>,</m:t>
                                      </m:r>
                                      <m:r>
                                        <a:rPr lang="en-US" i="1"/>
                                        <m:t>𝑎</m:t>
                                      </m:r>
                                      <m:r>
                                        <a:rPr lang="el-GR" i="1"/>
                                        <m:t>,0</m:t>
                                      </m:r>
                                    </m:sub>
                                  </m:sSub>
                                  <m:r>
                                    <a:rPr lang="el-GR" i="1"/>
                                    <m:t>∙</m:t>
                                  </m:r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𝑡</m:t>
                                  </m:r>
                                  <m:r>
                                    <a:rPr lang="el-GR" i="1"/>
                                    <m:t>,0,</m:t>
                                  </m:r>
                                  <m:r>
                                    <a:rPr lang="en-US" i="1"/>
                                    <m:t>𝑐</m:t>
                                  </m:r>
                                  <m:r>
                                    <a:rPr lang="el-GR" i="1"/>
                                    <m:t>,</m:t>
                                  </m:r>
                                  <m:r>
                                    <a:rPr lang="en-US" i="1"/>
                                    <m:t>𝑎</m:t>
                                  </m:r>
                                  <m:r>
                                    <a:rPr lang="en-US" i="1"/>
                                    <m:t> 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l-GR" i="1"/>
                        <m:t>=1</m:t>
                      </m:r>
                      <m:r>
                        <a:rPr lang="en-US" i="1"/>
                        <m:t>            </m:t>
                      </m:r>
                      <m:r>
                        <a:rPr lang="el-GR" i="1"/>
                        <m:t>∀</m:t>
                      </m:r>
                      <m:r>
                        <a:rPr lang="el-GR"/>
                        <m:t> </m:t>
                      </m:r>
                      <m:r>
                        <m:rPr>
                          <m:sty m:val="p"/>
                        </m:rPr>
                        <a:rPr lang="en-US"/>
                        <m:t>c</m:t>
                      </m:r>
                      <m:r>
                        <a:rPr lang="el-GR"/>
                        <m:t>=1,…,</m:t>
                      </m:r>
                      <m:r>
                        <m:rPr>
                          <m:sty m:val="p"/>
                        </m:rPr>
                        <a:rPr lang="en-US"/>
                        <m:t>m</m:t>
                      </m:r>
                    </m:oMath>
                  </m:oMathPara>
                </a14:m>
                <a:endParaRPr lang="el-GR" sz="4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936" y="1336491"/>
                <a:ext cx="11597750" cy="3130729"/>
              </a:xfrm>
              <a:prstGeom prst="rect">
                <a:avLst/>
              </a:prstGeom>
              <a:blipFill>
                <a:blip r:embed="rId2"/>
                <a:stretch>
                  <a:fillRect l="-1104" t="-330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E6A8BE7-FFD0-E26B-DAD9-FD3AAEF4D822}"/>
              </a:ext>
            </a:extLst>
          </p:cNvPr>
          <p:cNvSpPr txBox="1"/>
          <p:nvPr/>
        </p:nvSpPr>
        <p:spPr>
          <a:xfrm>
            <a:off x="638303" y="4696420"/>
            <a:ext cx="5143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Ίδια λογική για υπόλοιπες εξωτερικές πλευρές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effectLst/>
                <a:latin typeface="Cambria Math" panose="02040503050406030204" pitchFamily="18" charset="0"/>
              </a:rPr>
              <a:t>CR, CL, CB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6013B-7FCA-A26A-AF8B-DA60DC10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2455" b="74906"/>
          <a:stretch/>
        </p:blipFill>
        <p:spPr>
          <a:xfrm>
            <a:off x="7663856" y="3835653"/>
            <a:ext cx="4528144" cy="30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9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</a:t>
            </a:r>
            <a:r>
              <a:rPr lang="en-US" dirty="0"/>
              <a:t>Hint pieces</a:t>
            </a:r>
            <a:endParaRPr lang="el-G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5381145" cy="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94250" y="2017107"/>
                <a:ext cx="11597750" cy="282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l-G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Έστω </a:t>
                </a: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 hints, </a:t>
                </a:r>
                <a:r>
                  <a:rPr lang="el-G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για το καθένα δίνεται:</a:t>
                </a:r>
              </a:p>
              <a:p>
                <a:pPr lvl="1" algn="just"/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id</a:t>
                </a:r>
                <a:r>
                  <a:rPr lang="el-G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l-GR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l-GR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θέση στο ταμπλό: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l-GR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l-GR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l-GR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spcAft>
                    <a:spcPts val="600"/>
                  </a:spcAft>
                </a:pPr>
                <a:r>
                  <a:rPr lang="el-GR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περιστροφή: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l-GR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l-GR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Aft>
                    <a:spcPts val="600"/>
                  </a:spcAft>
                  <a:buNone/>
                </a:pPr>
                <a:endParaRPr lang="el-GR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l-G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l-G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            </m:t>
                      </m:r>
                      <m:r>
                        <a:rPr lang="el-G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l-GR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l-GR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250" y="2017107"/>
                <a:ext cx="11597750" cy="2823786"/>
              </a:xfrm>
              <a:prstGeom prst="rect">
                <a:avLst/>
              </a:prstGeom>
              <a:blipFill>
                <a:blip r:embed="rId2"/>
                <a:stretch>
                  <a:fillRect l="-946" t="-38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9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108" y="2551977"/>
            <a:ext cx="5996776" cy="949385"/>
          </a:xfrm>
        </p:spPr>
        <p:txBody>
          <a:bodyPr/>
          <a:lstStyle/>
          <a:p>
            <a:r>
              <a:rPr lang="el-GR" dirty="0"/>
              <a:t>Επίδειξη προγράμματος</a:t>
            </a:r>
          </a:p>
        </p:txBody>
      </p:sp>
    </p:spTree>
    <p:extLst>
      <p:ext uri="{BB962C8B-B14F-4D97-AF65-F5344CB8AC3E}">
        <p14:creationId xmlns:p14="http://schemas.microsoft.com/office/powerpoint/2010/main" val="204756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Επίδοση – Συναρτήσει μεγέθους παζλ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89466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FF7328F-ECE0-E666-7E05-8139F3B1F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t="3374" r="3239" b="4324"/>
          <a:stretch/>
        </p:blipFill>
        <p:spPr bwMode="auto">
          <a:xfrm>
            <a:off x="1809065" y="1375480"/>
            <a:ext cx="8135313" cy="51634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097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Επίδοση – Συναρτήσει πλήθους </a:t>
            </a:r>
            <a:r>
              <a:rPr lang="en-US" dirty="0"/>
              <a:t>hints</a:t>
            </a:r>
            <a:endParaRPr lang="el-G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89466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7FD86B1-201B-6FB0-8722-A2D9998A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8" y="2221906"/>
            <a:ext cx="4237685" cy="2797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5C8D9-FBE1-6397-0BAB-7E12C959F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" t="3516" r="8311" b="3711"/>
          <a:stretch/>
        </p:blipFill>
        <p:spPr bwMode="auto">
          <a:xfrm>
            <a:off x="4670677" y="1716967"/>
            <a:ext cx="7032024" cy="4664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110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71063"/>
            <a:ext cx="10515600" cy="949385"/>
          </a:xfrm>
        </p:spPr>
        <p:txBody>
          <a:bodyPr/>
          <a:lstStyle/>
          <a:p>
            <a:r>
              <a:rPr lang="el-GR" dirty="0"/>
              <a:t>Γενικές πληροφορίες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5B85-5DF3-A208-8AD1-93954DDD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7" y="1338338"/>
            <a:ext cx="8176972" cy="14192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Eternity II: edge matching puzzle</a:t>
            </a:r>
            <a:endParaRPr lang="el-GR" dirty="0"/>
          </a:p>
          <a:p>
            <a:r>
              <a:rPr lang="el-GR" dirty="0"/>
              <a:t>Δημιουργός: μαθηματικός </a:t>
            </a:r>
            <a:r>
              <a:rPr lang="en-US" dirty="0"/>
              <a:t>Christopher Monckton</a:t>
            </a:r>
            <a:endParaRPr lang="el-GR" dirty="0"/>
          </a:p>
          <a:p>
            <a:r>
              <a:rPr lang="el-GR" dirty="0"/>
              <a:t>Έπαθλο 2 εκατ. </a:t>
            </a:r>
            <a:r>
              <a:rPr lang="en-US" dirty="0"/>
              <a:t>$</a:t>
            </a:r>
            <a:r>
              <a:rPr lang="el-GR" dirty="0"/>
              <a:t> στον πρώτο που θα το λύσει</a:t>
            </a:r>
          </a:p>
        </p:txBody>
      </p:sp>
      <p:pic>
        <p:nvPicPr>
          <p:cNvPr id="1026" name="Picture 2" descr="Viscount Christopher Monckton And TOMY Offer $2 Million For Solving Eternity II Puzzle">
            <a:extLst>
              <a:ext uri="{FF2B5EF4-FFF2-40B4-BE49-F238E27FC236}">
                <a16:creationId xmlns:a16="http://schemas.microsoft.com/office/drawing/2014/main" id="{5B15371B-7C1B-11F6-D066-AEAEC8E2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01" b="98438" l="2665" r="99299">
                        <a14:foregroundMark x1="45021" y1="8398" x2="45021" y2="8398"/>
                        <a14:foregroundMark x1="70547" y1="16309" x2="70547" y2="16309"/>
                        <a14:foregroundMark x1="66199" y1="12207" x2="74474" y2="27051"/>
                        <a14:foregroundMark x1="74474" y1="27051" x2="84572" y2="30078"/>
                        <a14:foregroundMark x1="84572" y1="30078" x2="87377" y2="38770"/>
                        <a14:foregroundMark x1="87377" y1="38770" x2="94390" y2="46777"/>
                        <a14:foregroundMark x1="94390" y1="46777" x2="84853" y2="80176"/>
                        <a14:foregroundMark x1="84853" y1="80176" x2="75175" y2="87793"/>
                        <a14:foregroundMark x1="75175" y1="87793" x2="26788" y2="93652"/>
                        <a14:foregroundMark x1="26788" y1="93652" x2="10098" y2="91113"/>
                        <a14:foregroundMark x1="10098" y1="91113" x2="5610" y2="67188"/>
                        <a14:foregroundMark x1="5610" y1="67188" x2="6031" y2="65820"/>
                        <a14:foregroundMark x1="2665" y1="63184" x2="2665" y2="68750"/>
                        <a14:foregroundMark x1="21879" y1="42480" x2="37868" y2="35352"/>
                        <a14:foregroundMark x1="34081" y1="34766" x2="19355" y2="40723"/>
                        <a14:foregroundMark x1="16129" y1="40723" x2="16129" y2="40723"/>
                        <a14:foregroundMark x1="31837" y1="41992" x2="31837" y2="41992"/>
                        <a14:foregroundMark x1="38850" y1="39453" x2="28892" y2="42285"/>
                        <a14:foregroundMark x1="28892" y1="42285" x2="38850" y2="44531"/>
                        <a14:foregroundMark x1="63394" y1="35156" x2="74194" y2="42188"/>
                        <a14:foregroundMark x1="74194" y1="42188" x2="72370" y2="38770"/>
                        <a14:foregroundMark x1="61711" y1="34277" x2="70266" y2="45313"/>
                        <a14:foregroundMark x1="70266" y1="45313" x2="72511" y2="45313"/>
                        <a14:foregroundMark x1="67602" y1="22461" x2="67602" y2="22461"/>
                        <a14:foregroundMark x1="78261" y1="14551" x2="76858" y2="10156"/>
                        <a14:foregroundMark x1="72791" y1="10254" x2="72791" y2="10254"/>
                        <a14:foregroundMark x1="72511" y1="10156" x2="77560" y2="13379"/>
                        <a14:foregroundMark x1="67882" y1="10742" x2="63955" y2="10938"/>
                        <a14:foregroundMark x1="64236" y1="11816" x2="64236" y2="11816"/>
                        <a14:foregroundMark x1="63955" y1="12500" x2="63955" y2="12500"/>
                        <a14:foregroundMark x1="64656" y1="13184" x2="64656" y2="13184"/>
                        <a14:foregroundMark x1="64797" y1="14160" x2="64797" y2="14160"/>
                        <a14:foregroundMark x1="67181" y1="30176" x2="67181" y2="30176"/>
                        <a14:foregroundMark x1="67041" y1="28906" x2="67041" y2="28906"/>
                        <a14:foregroundMark x1="66620" y1="27051" x2="66620" y2="27051"/>
                        <a14:foregroundMark x1="66339" y1="25586" x2="66339" y2="25586"/>
                        <a14:foregroundMark x1="66059" y1="23926" x2="66059" y2="23926"/>
                        <a14:foregroundMark x1="65778" y1="22852" x2="65778" y2="22852"/>
                        <a14:foregroundMark x1="81907" y1="16113" x2="81907" y2="16113"/>
                        <a14:foregroundMark x1="84572" y1="14258" x2="91445" y2="16797"/>
                        <a14:foregroundMark x1="90884" y1="20801" x2="93829" y2="13867"/>
                        <a14:foregroundMark x1="98177" y1="18555" x2="95512" y2="13867"/>
                        <a14:foregroundMark x1="88499" y1="12695" x2="82328" y2="11230"/>
                        <a14:foregroundMark x1="79383" y1="10742" x2="79383" y2="10742"/>
                        <a14:foregroundMark x1="99158" y1="47168" x2="99018" y2="54688"/>
                        <a14:foregroundMark x1="99018" y1="54688" x2="98177" y2="56836"/>
                        <a14:foregroundMark x1="69004" y1="10059" x2="76718" y2="9473"/>
                        <a14:foregroundMark x1="64236" y1="13672" x2="67321" y2="31738"/>
                        <a14:foregroundMark x1="24825" y1="80078" x2="40673" y2="85742"/>
                        <a14:foregroundMark x1="40673" y1="85742" x2="41094" y2="85547"/>
                        <a14:foregroundMark x1="7574" y1="93848" x2="17952" y2="98535"/>
                        <a14:foregroundMark x1="17952" y1="98535" x2="94811" y2="93848"/>
                        <a14:foregroundMark x1="97335" y1="69238" x2="97195" y2="65625"/>
                        <a14:foregroundMark x1="97335" y1="93262" x2="99158" y2="92090"/>
                        <a14:foregroundMark x1="91304" y1="25879" x2="80785" y2="22266"/>
                        <a14:foregroundMark x1="80785" y1="22266" x2="79944" y2="22168"/>
                        <a14:foregroundMark x1="99299" y1="20117" x2="91024" y2="28906"/>
                        <a14:foregroundMark x1="36045" y1="71484" x2="35484" y2="69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8180"/>
            <a:ext cx="2980023" cy="42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F9517D-39DA-A27B-E8CE-A21D4B68FFF8}"/>
              </a:ext>
            </a:extLst>
          </p:cNvPr>
          <p:cNvSpPr txBox="1">
            <a:spLocks/>
          </p:cNvSpPr>
          <p:nvPr/>
        </p:nvSpPr>
        <p:spPr>
          <a:xfrm>
            <a:off x="3659792" y="3070468"/>
            <a:ext cx="7510361" cy="268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Βγήκε στην αγορά το 2007 </a:t>
            </a:r>
            <a:br>
              <a:rPr lang="el-GR" dirty="0"/>
            </a:br>
            <a:r>
              <a:rPr lang="el-GR" dirty="0"/>
              <a:t>	– ο διαγωνισμός έληξε στο τέλος του 2010</a:t>
            </a:r>
          </a:p>
          <a:p>
            <a:r>
              <a:rPr lang="el-GR" dirty="0"/>
              <a:t>Δεν υπάρχει πλήρης λύση μέχρι σήμερα</a:t>
            </a:r>
          </a:p>
          <a:p>
            <a:r>
              <a:rPr lang="el-GR" dirty="0"/>
              <a:t>Σχεδιάστηκε έτσι ώστε να μην λύνεται με το χέρι ή με </a:t>
            </a:r>
            <a:r>
              <a:rPr lang="en-US" dirty="0"/>
              <a:t>brute-force </a:t>
            </a:r>
            <a:r>
              <a:rPr lang="el-GR" dirty="0"/>
              <a:t>αλγορίθμους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527589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5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9" y="-32890"/>
            <a:ext cx="10515600" cy="1325563"/>
          </a:xfrm>
        </p:spPr>
        <p:txBody>
          <a:bodyPr/>
          <a:lstStyle/>
          <a:p>
            <a:r>
              <a:rPr lang="el-GR" dirty="0"/>
              <a:t>Το παζλ - Δεδομένα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7D8662-0BFE-D5BE-1AB6-7FD08FAD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43" y="1438991"/>
            <a:ext cx="3810889" cy="5264415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Ταμπλό 16×16</a:t>
            </a:r>
          </a:p>
          <a:p>
            <a:r>
              <a:rPr lang="el-GR" dirty="0"/>
              <a:t>256 τετράγωνα κομμάτια με 1 τρίγωνο ανά πλευρά</a:t>
            </a:r>
          </a:p>
          <a:p>
            <a:r>
              <a:rPr lang="el-GR" dirty="0"/>
              <a:t>Κάθε τρίγωνο μπορεί να έχει έναν από 23 δυνατούς συνδυασμούς χρωμάτων-σχημάτων</a:t>
            </a:r>
          </a:p>
          <a:p>
            <a:r>
              <a:rPr lang="el-GR" dirty="0"/>
              <a:t>Κάθε κομμάτι τοποθετείται στο ταμπλό και περιστρέφεται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472988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-up of a puzzle&#10;&#10;Description automatically generated">
            <a:extLst>
              <a:ext uri="{FF2B5EF4-FFF2-40B4-BE49-F238E27FC236}">
                <a16:creationId xmlns:a16="http://schemas.microsoft.com/office/drawing/2014/main" id="{D6A8B3EE-F0C6-0F5E-D6BE-560D3B9AE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50" b="84229" l="6928" r="96767">
                        <a14:foregroundMark x1="6926" y1="81452" x2="6873" y2="81814"/>
                        <a14:foregroundMark x1="7282" y1="79029" x2="7247" y2="79264"/>
                        <a14:foregroundMark x1="7341" y1="78626" x2="7282" y2="79029"/>
                        <a14:foregroundMark x1="8247" y1="72444" x2="8186" y2="72863"/>
                        <a14:foregroundMark x1="8323" y1="71924" x2="8247" y2="72444"/>
                        <a14:foregroundMark x1="8399" y1="71404" x2="8323" y2="71924"/>
                        <a14:foregroundMark x1="8527" y1="70537" x2="8399" y2="71404"/>
                        <a14:foregroundMark x1="8554" y1="70354" x2="8527" y2="70537"/>
                        <a14:foregroundMark x1="9494" y1="63951" x2="9429" y2="64391"/>
                        <a14:foregroundMark x1="9519" y1="63778" x2="9494" y2="63951"/>
                        <a14:foregroundMark x1="9544" y1="63606" x2="9519" y2="63778"/>
                        <a14:foregroundMark x1="9799" y1="61872" x2="9768" y2="62081"/>
                        <a14:foregroundMark x1="9839" y1="61597" x2="9799" y2="61872"/>
                        <a14:foregroundMark x1="10637" y1="56153" x2="10531" y2="56877"/>
                        <a14:foregroundMark x1="10688" y1="55806" x2="10637" y2="56153"/>
                        <a14:foregroundMark x1="10739" y1="55459" x2="10688" y2="55806"/>
                        <a14:foregroundMark x1="10790" y1="55113" x2="10739" y2="55459"/>
                        <a14:foregroundMark x1="10960" y1="53956" x2="10790" y2="55113"/>
                        <a14:foregroundMark x1="11934" y1="47314" x2="11774" y2="48404"/>
                        <a14:foregroundMark x1="12163" y1="45754" x2="11934" y2="47314"/>
                        <a14:foregroundMark x1="12442" y1="43847" x2="12163" y2="45754"/>
                        <a14:foregroundMark x1="12544" y1="43154" x2="12442" y2="43847"/>
                        <a14:foregroundMark x1="12671" y1="42288" x2="12544" y2="43154"/>
                        <a14:foregroundMark x1="12697" y1="42114" x2="12671" y2="42288"/>
                        <a14:foregroundMark x1="12849" y1="41075" x2="12697" y2="42114"/>
                        <a14:foregroundMark x1="13027" y1="39861" x2="12849" y2="41075"/>
                        <a14:foregroundMark x1="13103" y1="39341" x2="13027" y2="39861"/>
                        <a14:foregroundMark x1="13128" y1="39168" x2="13103" y2="39341"/>
                        <a14:foregroundMark x1="13230" y1="38475" x2="13128" y2="39168"/>
                        <a14:foregroundMark x1="13332" y1="37782" x2="13230" y2="38475"/>
                        <a14:foregroundMark x1="13979" y1="33372" x2="13332" y2="37782"/>
                        <a14:foregroundMark x1="14654" y1="28769" x2="14520" y2="29681"/>
                        <a14:foregroundMark x1="14730" y1="28250" x2="14689" y2="28530"/>
                        <a14:foregroundMark x1="14756" y1="28076" x2="14730" y2="28250"/>
                        <a14:foregroundMark x1="14781" y1="27903" x2="14756" y2="28076"/>
                        <a14:foregroundMark x1="21280" y1="83722" x2="21662" y2="83740"/>
                        <a14:foregroundMark x1="86428" y1="80254" x2="92184" y2="73524"/>
                        <a14:foregroundMark x1="81272" y1="33276" x2="66744" y2="29116"/>
                        <a14:foregroundMark x1="83084" y1="33795" x2="81272" y2="33276"/>
                        <a14:foregroundMark x1="83692" y1="33969" x2="83084" y2="33795"/>
                        <a14:foregroundMark x1="84296" y1="34142" x2="83692" y2="33969"/>
                        <a14:foregroundMark x1="15469" y1="28601" x2="15012" y2="28596"/>
                        <a14:foregroundMark x1="66744" y1="29116" x2="16327" y2="28609"/>
                        <a14:foregroundMark x1="93781" y1="73337" x2="96074" y2="80069"/>
                        <a14:foregroundMark x1="96074" y1="80069" x2="94457" y2="80416"/>
                        <a14:foregroundMark x1="11747" y1="65052" x2="11547" y2="69497"/>
                        <a14:foregroundMark x1="11760" y1="64761" x2="11747" y2="65045"/>
                        <a14:foregroundMark x1="11851" y1="62738" x2="11835" y2="63085"/>
                        <a14:foregroundMark x1="11874" y1="62218" x2="11851" y2="62738"/>
                        <a14:foregroundMark x1="11890" y1="61872" x2="11874" y2="62218"/>
                        <a14:foregroundMark x1="11934" y1="60885" x2="11890" y2="61872"/>
                        <a14:foregroundMark x1="12122" y1="56699" x2="11953" y2="60470"/>
                        <a14:foregroundMark x1="12147" y1="56153" x2="12139" y2="56325"/>
                        <a14:foregroundMark x1="12162" y1="55806" x2="12147" y2="56153"/>
                        <a14:foregroundMark x1="12178" y1="55459" x2="12162" y2="55806"/>
                        <a14:foregroundMark x1="12193" y1="55113" x2="12178" y2="55459"/>
                        <a14:foregroundMark x1="12240" y1="54073" x2="12193" y2="55113"/>
                        <a14:foregroundMark x1="12529" y1="72444" x2="15823" y2="82333"/>
                        <a14:foregroundMark x1="12356" y1="71924" x2="12529" y2="72444"/>
                        <a14:foregroundMark x1="12183" y1="71404" x2="12356" y2="71924"/>
                        <a14:foregroundMark x1="11894" y1="70537" x2="12183" y2="71404"/>
                        <a14:foregroundMark x1="11720" y1="70017" x2="11894" y2="70537"/>
                        <a14:foregroundMark x1="11547" y1="69497" x2="11720" y2="70017"/>
                        <a14:foregroundMark x1="20240" y1="82533" x2="21210" y2="82502"/>
                        <a14:foregroundMark x1="12748" y1="61872" x2="12933" y2="60485"/>
                        <a14:foregroundMark x1="12702" y1="62218" x2="12748" y2="61872"/>
                        <a14:foregroundMark x1="12632" y1="62738" x2="12702" y2="62218"/>
                        <a14:foregroundMark x1="12586" y1="63085" x2="12632" y2="62738"/>
                        <a14:foregroundMark x1="12528" y1="63520" x2="12586" y2="63085"/>
                        <a14:foregroundMark x1="11662" y1="70017" x2="12324" y2="65055"/>
                        <a14:foregroundMark x1="11593" y1="70537" x2="11662" y2="70017"/>
                        <a14:foregroundMark x1="11477" y1="71404" x2="11593" y2="70537"/>
                        <a14:foregroundMark x1="11408" y1="71924" x2="11477" y2="71404"/>
                        <a14:foregroundMark x1="11339" y1="72444" x2="11408" y2="71924"/>
                        <a14:foregroundMark x1="10462" y1="79029" x2="11339" y2="72444"/>
                        <a14:foregroundMark x1="10416" y1="79376" x2="10462" y2="79029"/>
                        <a14:foregroundMark x1="10091" y1="81814" x2="10416" y2="79376"/>
                        <a14:foregroundMark x1="86943" y1="80254" x2="93134" y2="73448"/>
                        <a14:foregroundMark x1="89607" y1="81976" x2="89607" y2="81976"/>
                        <a14:foregroundMark x1="94226" y1="81456" x2="94226" y2="81456"/>
                        <a14:foregroundMark x1="96767" y1="81629" x2="96767" y2="81629"/>
                        <a14:foregroundMark x1="66513" y1="83016" x2="66513" y2="83016"/>
                        <a14:foregroundMark x1="15012" y1="33622" x2="15012" y2="33622"/>
                        <a14:foregroundMark x1="14781" y1="34142" x2="14781" y2="34142"/>
                        <a14:foregroundMark x1="15012" y1="33795" x2="15012" y2="33795"/>
                        <a14:foregroundMark x1="15012" y1="32582" x2="15012" y2="32582"/>
                        <a14:foregroundMark x1="15242" y1="31889" x2="15242" y2="31889"/>
                        <a14:foregroundMark x1="15242" y1="31023" x2="15242" y2="31023"/>
                        <a14:foregroundMark x1="15704" y1="30156" x2="15704" y2="30156"/>
                        <a14:foregroundMark x1="15704" y1="29289" x2="15704" y2="29289"/>
                        <a14:foregroundMark x1="15704" y1="28250" x2="23095" y2="28769"/>
                        <a14:backgroundMark x1="83603" y1="83362" x2="83603" y2="83362"/>
                        <a14:backgroundMark x1="81524" y1="83362" x2="81524" y2="83362"/>
                        <a14:backgroundMark x1="84065" y1="83362" x2="78753" y2="84402"/>
                        <a14:backgroundMark x1="62587" y1="84229" x2="83141" y2="83362"/>
                        <a14:backgroundMark x1="83141" y1="83362" x2="86143" y2="83362"/>
                        <a14:backgroundMark x1="66282" y1="84055" x2="45497" y2="84229"/>
                        <a14:backgroundMark x1="46420" y1="84575" x2="23788" y2="85442"/>
                        <a14:backgroundMark x1="22633" y1="85269" x2="7852" y2="85789"/>
                        <a14:backgroundMark x1="14088" y1="85442" x2="5543" y2="85789"/>
                        <a14:backgroundMark x1="85219" y1="34489" x2="96998" y2="72790"/>
                        <a14:backgroundMark x1="84988" y1="35875" x2="84758" y2="33969"/>
                        <a14:backgroundMark x1="84988" y1="35182" x2="84065" y2="33622"/>
                        <a14:backgroundMark x1="13626" y1="85442" x2="7852" y2="85442"/>
                        <a14:backgroundMark x1="13626" y1="84922" x2="6928" y2="84922"/>
                        <a14:backgroundMark x1="5774" y1="84575" x2="6697" y2="80069"/>
                        <a14:backgroundMark x1="6928" y1="81456" x2="6697" y2="77990"/>
                        <a14:backgroundMark x1="7390" y1="78510" x2="7621" y2="74177"/>
                        <a14:backgroundMark x1="7621" y1="74350" x2="8083" y2="70364"/>
                        <a14:backgroundMark x1="7852" y1="75043" x2="8083" y2="70711"/>
                        <a14:backgroundMark x1="8083" y1="73310" x2="8545" y2="65511"/>
                        <a14:backgroundMark x1="7621" y1="72444" x2="9238" y2="64818"/>
                        <a14:backgroundMark x1="8776" y1="63951" x2="10624" y2="56672"/>
                        <a14:backgroundMark x1="9700" y1="56846" x2="10393" y2="50607"/>
                        <a14:backgroundMark x1="12240" y1="43154" x2="12240" y2="43154"/>
                        <a14:backgroundMark x1="12240" y1="42288" x2="12240" y2="42288"/>
                        <a14:backgroundMark x1="12240" y1="41075" x2="12240" y2="41075"/>
                        <a14:backgroundMark x1="12702" y1="39861" x2="12702" y2="39861"/>
                        <a14:backgroundMark x1="12933" y1="39341" x2="12933" y2="39341"/>
                        <a14:backgroundMark x1="12933" y1="38475" x2="12933" y2="38475"/>
                        <a14:backgroundMark x1="68822" y1="82842" x2="68822" y2="82842"/>
                        <a14:backgroundMark x1="66513" y1="83362" x2="66513" y2="83362"/>
                        <a14:backgroundMark x1="66513" y1="83189" x2="66513" y2="83189"/>
                        <a14:backgroundMark x1="69515" y1="82842" x2="69515" y2="82842"/>
                        <a14:backgroundMark x1="95612" y1="82149" x2="95612" y2="82149"/>
                        <a14:backgroundMark x1="95150" y1="81802" x2="95150" y2="81802"/>
                        <a14:backgroundMark x1="96305" y1="81802" x2="96305" y2="81802"/>
                        <a14:backgroundMark x1="94226" y1="81629" x2="94226" y2="81629"/>
                        <a14:backgroundMark x1="96767" y1="81802" x2="96767" y2="81802"/>
                        <a14:backgroundMark x1="89145" y1="82322" x2="89145" y2="82322"/>
                        <a14:backgroundMark x1="89838" y1="82322" x2="89838" y2="82322"/>
                        <a14:backgroundMark x1="69053" y1="82496" x2="69053" y2="82496"/>
                        <a14:backgroundMark x1="66744" y1="83362" x2="66744" y2="83362"/>
                        <a14:backgroundMark x1="66513" y1="83016" x2="66513" y2="83016"/>
                        <a14:backgroundMark x1="21247" y1="84055" x2="21247" y2="84055"/>
                        <a14:backgroundMark x1="22171" y1="83882" x2="22171" y2="83882"/>
                        <a14:backgroundMark x1="83141" y1="33969" x2="83141" y2="33969"/>
                        <a14:backgroundMark x1="82910" y1="33276" x2="82910" y2="33276"/>
                        <a14:backgroundMark x1="83603" y1="33969" x2="83603" y2="33969"/>
                        <a14:backgroundMark x1="83141" y1="33795" x2="83141" y2="33795"/>
                        <a14:backgroundMark x1="58891" y1="28769" x2="58891" y2="28769"/>
                        <a14:backgroundMark x1="57737" y1="28423" x2="57737" y2="28423"/>
                        <a14:backgroundMark x1="56351" y1="28769" x2="56351" y2="28769"/>
                        <a14:backgroundMark x1="57044" y1="28596" x2="57044" y2="28596"/>
                        <a14:backgroundMark x1="55196" y1="28423" x2="55196" y2="28423"/>
                        <a14:backgroundMark x1="54273" y1="28423" x2="54273" y2="28423"/>
                        <a14:backgroundMark x1="53349" y1="28423" x2="53349" y2="28423"/>
                        <a14:backgroundMark x1="52425" y1="28769" x2="52425" y2="28769"/>
                        <a14:backgroundMark x1="51501" y1="28250" x2="51501" y2="28250"/>
                        <a14:backgroundMark x1="50346" y1="28423" x2="50346" y2="28423"/>
                        <a14:backgroundMark x1="48730" y1="28423" x2="48730" y2="28423"/>
                        <a14:backgroundMark x1="48037" y1="28423" x2="48037" y2="28423"/>
                        <a14:backgroundMark x1="47575" y1="28423" x2="47575" y2="28423"/>
                        <a14:backgroundMark x1="45958" y1="28596" x2="45958" y2="28596"/>
                        <a14:backgroundMark x1="43880" y1="28423" x2="43880" y2="28423"/>
                        <a14:backgroundMark x1="41801" y1="28423" x2="41801" y2="28423"/>
                        <a14:backgroundMark x1="39954" y1="28423" x2="39954" y2="28423"/>
                        <a14:backgroundMark x1="33718" y1="28250" x2="33718" y2="28250"/>
                        <a14:backgroundMark x1="34411" y1="28250" x2="34411" y2="28250"/>
                        <a14:backgroundMark x1="32564" y1="28076" x2="32564" y2="28076"/>
                        <a14:backgroundMark x1="31178" y1="28250" x2="31178" y2="28250"/>
                        <a14:backgroundMark x1="15012" y1="28769" x2="15012" y2="28769"/>
                        <a14:backgroundMark x1="14781" y1="28250" x2="14781" y2="28250"/>
                        <a14:backgroundMark x1="15012" y1="27730" x2="15012" y2="27730"/>
                        <a14:backgroundMark x1="96767" y1="81109" x2="96767" y2="81109"/>
                        <a14:backgroundMark x1="97460" y1="81629" x2="97460" y2="81629"/>
                        <a14:backgroundMark x1="96998" y1="81629" x2="96998" y2="81629"/>
                        <a14:backgroundMark x1="96767" y1="81456" x2="96767" y2="81456"/>
                        <a14:backgroundMark x1="89376" y1="81802" x2="89376" y2="81802"/>
                        <a14:backgroundMark x1="89607" y1="81976" x2="89607" y2="81976"/>
                        <a14:backgroundMark x1="69284" y1="82322" x2="71594" y2="83016"/>
                        <a14:backgroundMark x1="21478" y1="83882" x2="21478" y2="83882"/>
                        <a14:backgroundMark x1="22171" y1="84229" x2="22171" y2="84229"/>
                        <a14:backgroundMark x1="21247" y1="84229" x2="22633" y2="84229"/>
                        <a14:backgroundMark x1="21247" y1="84402" x2="22864" y2="84402"/>
                        <a14:backgroundMark x1="21940" y1="84055" x2="21940" y2="84055"/>
                        <a14:backgroundMark x1="7159" y1="82149" x2="7159" y2="82149"/>
                        <a14:backgroundMark x1="7621" y1="79376" x2="7621" y2="79376"/>
                        <a14:backgroundMark x1="7390" y1="79029" x2="7390" y2="79029"/>
                        <a14:backgroundMark x1="8545" y1="72444" x2="8545" y2="72444"/>
                        <a14:backgroundMark x1="8314" y1="73137" x2="8545" y2="69671"/>
                        <a14:backgroundMark x1="8776" y1="71924" x2="8776" y2="71924"/>
                        <a14:backgroundMark x1="8776" y1="70537" x2="8776" y2="70537"/>
                        <a14:backgroundMark x1="8776" y1="71404" x2="8776" y2="71404"/>
                        <a14:backgroundMark x1="8776" y1="70017" x2="8776" y2="70017"/>
                        <a14:backgroundMark x1="9469" y1="64471" x2="9469" y2="64471"/>
                        <a14:backgroundMark x1="9469" y1="63778" x2="9469" y2="63778"/>
                        <a14:backgroundMark x1="9238" y1="64298" x2="9238" y2="64298"/>
                        <a14:backgroundMark x1="9700" y1="63951" x2="9700" y2="63951"/>
                        <a14:backgroundMark x1="9469" y1="63085" x2="9469" y2="63085"/>
                        <a14:backgroundMark x1="10162" y1="62218" x2="10162" y2="62218"/>
                        <a14:backgroundMark x1="9700" y1="62738" x2="9700" y2="62738"/>
                        <a14:backgroundMark x1="10162" y1="62218" x2="10162" y2="62218"/>
                        <a14:backgroundMark x1="9700" y1="61872" x2="9700" y2="61872"/>
                        <a14:backgroundMark x1="10162" y1="61698" x2="9700" y2="60659"/>
                        <a14:backgroundMark x1="9700" y1="62045" x2="8545" y2="63085"/>
                        <a14:backgroundMark x1="10393" y1="56846" x2="10162" y2="53033"/>
                        <a14:backgroundMark x1="10162" y1="56326" x2="11547" y2="50087"/>
                        <a14:backgroundMark x1="11547" y1="55459" x2="10855" y2="53553"/>
                        <a14:backgroundMark x1="10855" y1="55806" x2="10855" y2="55806"/>
                        <a14:backgroundMark x1="10855" y1="55459" x2="10855" y2="55459"/>
                        <a14:backgroundMark x1="11085" y1="56153" x2="11085" y2="56153"/>
                        <a14:backgroundMark x1="10855" y1="55113" x2="10855" y2="55113"/>
                        <a14:backgroundMark x1="11316" y1="49740" x2="11316" y2="49740"/>
                        <a14:backgroundMark x1="11778" y1="48700" x2="11778" y2="48700"/>
                        <a14:backgroundMark x1="12471" y1="47314" x2="12471" y2="47314"/>
                        <a14:backgroundMark x1="12471" y1="45754" x2="12471" y2="45754"/>
                        <a14:backgroundMark x1="12009" y1="43847" x2="12009" y2="43847"/>
                        <a14:backgroundMark x1="12471" y1="42114" x2="12471" y2="42114"/>
                        <a14:backgroundMark x1="12702" y1="39168" x2="12702" y2="39168"/>
                        <a14:backgroundMark x1="13395" y1="37782" x2="13395" y2="37782"/>
                        <a14:backgroundMark x1="10855" y1="49567" x2="12471" y2="41594"/>
                        <a14:backgroundMark x1="12240" y1="47834" x2="12933" y2="40555"/>
                        <a14:backgroundMark x1="11316" y1="48700" x2="11316" y2="45407"/>
                        <a14:backgroundMark x1="11547" y1="48700" x2="12009" y2="45407"/>
                        <a14:backgroundMark x1="11085" y1="48873" x2="11547" y2="45927"/>
                        <a14:backgroundMark x1="11547" y1="49220" x2="12009" y2="46620"/>
                        <a14:backgroundMark x1="12471" y1="41075" x2="13626" y2="35009"/>
                        <a14:backgroundMark x1="12933" y1="41075" x2="13164" y2="37088"/>
                        <a14:backgroundMark x1="13164" y1="41248" x2="13626" y2="36568"/>
                        <a14:backgroundMark x1="14827" y1="29289" x2="15012" y2="28596"/>
                        <a14:backgroundMark x1="14134" y1="31889" x2="14266" y2="31393"/>
                        <a14:backgroundMark x1="13949" y1="32582" x2="14134" y2="31889"/>
                        <a14:backgroundMark x1="13672" y1="33622" x2="13949" y2="32582"/>
                        <a14:backgroundMark x1="13626" y1="33795" x2="13672" y2="33622"/>
                        <a14:backgroundMark x1="13534" y1="34142" x2="13626" y2="33795"/>
                        <a14:backgroundMark x1="13395" y1="34662" x2="13534" y2="34142"/>
                        <a14:backgroundMark x1="14820" y1="31889" x2="14889" y2="31437"/>
                        <a14:backgroundMark x1="14714" y1="32582" x2="14820" y2="31889"/>
                        <a14:backgroundMark x1="14556" y1="33622" x2="14714" y2="32582"/>
                        <a14:backgroundMark x1="14530" y1="33795" x2="14556" y2="33622"/>
                        <a14:backgroundMark x1="14477" y1="34142" x2="14530" y2="33795"/>
                        <a14:backgroundMark x1="14319" y1="35182" x2="14477" y2="34142"/>
                        <a14:backgroundMark x1="14850" y1="29289" x2="15012" y2="28076"/>
                        <a14:backgroundMark x1="14504" y1="31889" x2="14567" y2="31415"/>
                        <a14:backgroundMark x1="14412" y1="32582" x2="14504" y2="31889"/>
                        <a14:backgroundMark x1="14273" y1="33622" x2="14412" y2="32582"/>
                        <a14:backgroundMark x1="14250" y1="33795" x2="14273" y2="33622"/>
                        <a14:backgroundMark x1="14204" y1="34142" x2="14250" y2="33795"/>
                        <a14:backgroundMark x1="14088" y1="35009" x2="14204" y2="34142"/>
                        <a14:backgroundMark x1="14175" y1="29289" x2="14319" y2="28423"/>
                        <a14:backgroundMark x1="14088" y1="29809" x2="14175" y2="29289"/>
                        <a14:backgroundMark x1="14319" y1="28250" x2="14088" y2="28250"/>
                        <a14:backgroundMark x1="14550" y1="28250" x2="14319" y2="27903"/>
                        <a14:backgroundMark x1="15012" y1="29983" x2="15012" y2="29983"/>
                        <a14:backgroundMark x1="14550" y1="29809" x2="14550" y2="29809"/>
                        <a14:backgroundMark x1="14781" y1="31023" x2="14781" y2="31023"/>
                        <a14:backgroundMark x1="17090" y1="28076" x2="17090" y2="28076"/>
                        <a14:backgroundMark x1="19400" y1="28250" x2="19400" y2="28250"/>
                        <a14:backgroundMark x1="21709" y1="28076" x2="21709" y2="28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7097" b="14539"/>
          <a:stretch/>
        </p:blipFill>
        <p:spPr bwMode="auto">
          <a:xfrm>
            <a:off x="7317857" y="24179"/>
            <a:ext cx="4729876" cy="3895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A colorful pattern on a black background&#10;&#10;Description automatically generated">
            <a:extLst>
              <a:ext uri="{FF2B5EF4-FFF2-40B4-BE49-F238E27FC236}">
                <a16:creationId xmlns:a16="http://schemas.microsoft.com/office/drawing/2014/main" id="{806DB4A9-E162-A9C0-EB10-F82E6FE9FB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7" b="98614" l="520" r="99827">
                        <a14:foregroundMark x1="14385" y1="6236" x2="14385" y2="6236"/>
                        <a14:foregroundMark x1="3813" y1="1617" x2="19584" y2="1617"/>
                        <a14:foregroundMark x1="91508" y1="23326" x2="94454" y2="19400"/>
                        <a14:foregroundMark x1="95494" y1="2540" x2="87868" y2="4850"/>
                        <a14:foregroundMark x1="5719" y1="18707" x2="17504" y2="21709"/>
                        <a14:foregroundMark x1="5719" y1="20323" x2="14385" y2="20785"/>
                        <a14:foregroundMark x1="3986" y1="19861" x2="12478" y2="21940"/>
                        <a14:foregroundMark x1="10919" y1="26790" x2="15771" y2="20323"/>
                        <a14:foregroundMark x1="12998" y1="28176" x2="17504" y2="21016"/>
                        <a14:foregroundMark x1="7106" y1="40185" x2="12652" y2="39261"/>
                        <a14:foregroundMark x1="16464" y1="39492" x2="16464" y2="39492"/>
                        <a14:foregroundMark x1="12825" y1="45958" x2="12825" y2="45958"/>
                        <a14:foregroundMark x1="16291" y1="39954" x2="16291" y2="39954"/>
                        <a14:foregroundMark x1="22184" y1="35104" x2="12998" y2="45497"/>
                        <a14:foregroundMark x1="30329" y1="35335" x2="44194" y2="38106"/>
                        <a14:foregroundMark x1="37608" y1="44342" x2="45061" y2="35797"/>
                        <a14:foregroundMark x1="95667" y1="36490" x2="95667" y2="36490"/>
                        <a14:foregroundMark x1="96880" y1="18476" x2="96880" y2="18476"/>
                        <a14:foregroundMark x1="89601" y1="11085" x2="89601" y2="11085"/>
                        <a14:foregroundMark x1="6586" y1="55889" x2="11092" y2="60739"/>
                        <a14:foregroundMark x1="36915" y1="45958" x2="29463" y2="35797"/>
                        <a14:foregroundMark x1="11958" y1="57737" x2="12652" y2="51732"/>
                        <a14:foregroundMark x1="12652" y1="24480" x2="12652" y2="20554"/>
                        <a14:foregroundMark x1="37782" y1="7159" x2="37782" y2="2540"/>
                        <a14:foregroundMark x1="88042" y1="6467" x2="87868" y2="1617"/>
                        <a14:foregroundMark x1="86828" y1="11778" x2="87348" y2="3464"/>
                        <a14:foregroundMark x1="94801" y1="38106" x2="97574" y2="35104"/>
                        <a14:foregroundMark x1="97054" y1="19400" x2="98787" y2="17552"/>
                        <a14:foregroundMark x1="88388" y1="23095" x2="87002" y2="19400"/>
                        <a14:foregroundMark x1="5373" y1="52887" x2="2080" y2="51039"/>
                        <a14:foregroundMark x1="4679" y1="35335" x2="867" y2="33718"/>
                        <a14:foregroundMark x1="59792" y1="94226" x2="62045" y2="87760"/>
                        <a14:foregroundMark x1="85442" y1="78060" x2="88908" y2="73441"/>
                        <a14:foregroundMark x1="12132" y1="97460" x2="12998" y2="91686"/>
                        <a14:foregroundMark x1="37262" y1="96305" x2="43847" y2="86836"/>
                        <a14:foregroundMark x1="62045" y1="98845" x2="62045" y2="98845"/>
                        <a14:foregroundMark x1="37262" y1="99307" x2="37262" y2="99307"/>
                        <a14:foregroundMark x1="693" y1="50115" x2="693" y2="50115"/>
                        <a14:foregroundMark x1="11092" y1="11778" x2="14385" y2="2079"/>
                        <a14:foregroundMark x1="97574" y1="34411" x2="99133" y2="34180"/>
                        <a14:foregroundMark x1="98787" y1="50346" x2="99827" y2="503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844" y="3999528"/>
            <a:ext cx="3810889" cy="28584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1C1D780-C027-43E2-8EEA-826DC09030CC}"/>
              </a:ext>
            </a:extLst>
          </p:cNvPr>
          <p:cNvGrpSpPr/>
          <p:nvPr/>
        </p:nvGrpSpPr>
        <p:grpSpPr>
          <a:xfrm>
            <a:off x="4002198" y="4955256"/>
            <a:ext cx="3547395" cy="1702104"/>
            <a:chOff x="8373337" y="4725394"/>
            <a:chExt cx="3547395" cy="1702104"/>
          </a:xfrm>
        </p:grpSpPr>
        <p:pic>
          <p:nvPicPr>
            <p:cNvPr id="20" name="Picture 19" descr="A pair of colorful squares&#10;&#10;Description automatically generated">
              <a:extLst>
                <a:ext uri="{FF2B5EF4-FFF2-40B4-BE49-F238E27FC236}">
                  <a16:creationId xmlns:a16="http://schemas.microsoft.com/office/drawing/2014/main" id="{2E446DA5-3371-BE26-5E9D-4BBE266B9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1053" y1="53867" x2="61053" y2="53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7" t="37354" r="58493" b="23696"/>
            <a:stretch/>
          </p:blipFill>
          <p:spPr bwMode="auto">
            <a:xfrm>
              <a:off x="8373337" y="4735928"/>
              <a:ext cx="1750234" cy="16915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 descr="A pair of colorful squares&#10;&#10;Description automatically generated">
              <a:extLst>
                <a:ext uri="{FF2B5EF4-FFF2-40B4-BE49-F238E27FC236}">
                  <a16:creationId xmlns:a16="http://schemas.microsoft.com/office/drawing/2014/main" id="{B4BA254B-9DEB-B7E8-1A05-A6492A320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1053" y1="53867" x2="61053" y2="53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0" t="37354" r="28196" b="25662"/>
            <a:stretch/>
          </p:blipFill>
          <p:spPr bwMode="auto">
            <a:xfrm>
              <a:off x="10334877" y="4725394"/>
              <a:ext cx="1585855" cy="160617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4" name="Picture 23" descr="A close-up of a puzzle&#10;&#10;Description automatically generated">
            <a:extLst>
              <a:ext uri="{FF2B5EF4-FFF2-40B4-BE49-F238E27FC236}">
                <a16:creationId xmlns:a16="http://schemas.microsoft.com/office/drawing/2014/main" id="{1FE274A5-61AD-20E2-0F5E-FA5A83E7FBD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67" b="89867" l="7218" r="89925">
                        <a14:foregroundMark x1="18947" y1="44800" x2="18947" y2="44800"/>
                        <a14:foregroundMark x1="24812" y1="56000" x2="24812" y2="56000"/>
                        <a14:foregroundMark x1="21203" y1="68533" x2="21203" y2="68533"/>
                        <a14:foregroundMark x1="20150" y1="75467" x2="20150" y2="75467"/>
                        <a14:foregroundMark x1="9774" y1="44267" x2="9774" y2="44267"/>
                        <a14:foregroundMark x1="13083" y1="54933" x2="13083" y2="54933"/>
                        <a14:foregroundMark x1="10075" y1="41600" x2="9474" y2="63200"/>
                        <a14:foregroundMark x1="7218" y1="33600" x2="7669" y2="39733"/>
                        <a14:foregroundMark x1="55789" y1="30933" x2="77143" y2="37333"/>
                        <a14:foregroundMark x1="77143" y1="37333" x2="75789" y2="70400"/>
                        <a14:foregroundMark x1="75789" y1="70400" x2="57594" y2="70933"/>
                        <a14:foregroundMark x1="57594" y1="70933" x2="5518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95" t="26882" r="20654" b="22744"/>
          <a:stretch/>
        </p:blipFill>
        <p:spPr bwMode="auto">
          <a:xfrm>
            <a:off x="5865163" y="3267939"/>
            <a:ext cx="1509929" cy="161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A close-up of a puzzle&#10;&#10;Description automatically generated">
            <a:extLst>
              <a:ext uri="{FF2B5EF4-FFF2-40B4-BE49-F238E27FC236}">
                <a16:creationId xmlns:a16="http://schemas.microsoft.com/office/drawing/2014/main" id="{1FEA2945-5B3F-397C-14A9-26DCC0CC857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67" b="89867" l="7218" r="89925">
                        <a14:foregroundMark x1="18947" y1="44800" x2="18947" y2="44800"/>
                        <a14:foregroundMark x1="24812" y1="56000" x2="24812" y2="56000"/>
                        <a14:foregroundMark x1="21203" y1="68533" x2="21203" y2="68533"/>
                        <a14:foregroundMark x1="20150" y1="75467" x2="20150" y2="75467"/>
                        <a14:foregroundMark x1="9774" y1="44267" x2="9774" y2="44267"/>
                        <a14:foregroundMark x1="13083" y1="54933" x2="13083" y2="54933"/>
                        <a14:foregroundMark x1="10075" y1="41600" x2="9474" y2="63200"/>
                        <a14:foregroundMark x1="7218" y1="33600" x2="7669" y2="39733"/>
                        <a14:foregroundMark x1="55789" y1="30933" x2="77143" y2="37333"/>
                        <a14:foregroundMark x1="77143" y1="37333" x2="75789" y2="70400"/>
                        <a14:foregroundMark x1="75789" y1="70400" x2="57594" y2="70933"/>
                        <a14:foregroundMark x1="57594" y1="70933" x2="5518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2" t="26882" r="65686" b="22744"/>
          <a:stretch/>
        </p:blipFill>
        <p:spPr bwMode="auto">
          <a:xfrm>
            <a:off x="3990487" y="3267939"/>
            <a:ext cx="1628931" cy="161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68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7" y="5555"/>
            <a:ext cx="10515600" cy="1325563"/>
          </a:xfrm>
        </p:spPr>
        <p:txBody>
          <a:bodyPr/>
          <a:lstStyle/>
          <a:p>
            <a:r>
              <a:rPr lang="el-GR" dirty="0"/>
              <a:t>Το παζλ – Κανόνες και ζητούμενο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7F6F3-59F5-F0CB-E0DA-B0074C77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211" y="3977031"/>
            <a:ext cx="5183188" cy="823912"/>
          </a:xfrm>
        </p:spPr>
        <p:txBody>
          <a:bodyPr>
            <a:normAutofit/>
          </a:bodyPr>
          <a:lstStyle/>
          <a:p>
            <a:r>
              <a:rPr lang="el-GR" sz="3200" dirty="0"/>
              <a:t>Ζητούμενο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68F4A2-A8D8-B041-C5BE-FE7D1E007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211" y="4800943"/>
            <a:ext cx="5183188" cy="3684588"/>
          </a:xfrm>
        </p:spPr>
        <p:txBody>
          <a:bodyPr/>
          <a:lstStyle/>
          <a:p>
            <a:r>
              <a:rPr lang="el-GR" dirty="0"/>
              <a:t>Να τοποθετηθούν όλα τα κομμάτια στο ταμπλό ώστε να μην παραβιάζονται οι κανόνες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7755954" cy="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00B5DFD-C542-79DC-77E7-8BA0B3E3B278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62211" y="174307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Οι γειτονικές πλευρές όλων των κομματιών να ταιριάζουν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l-GR" dirty="0"/>
              <a:t>⇒</a:t>
            </a:r>
            <a:r>
              <a:rPr lang="en-US" dirty="0"/>
              <a:t> </a:t>
            </a:r>
            <a:r>
              <a:rPr lang="el-GR" dirty="0"/>
              <a:t>Ίδιος συνδυασμός</a:t>
            </a:r>
          </a:p>
          <a:p>
            <a:r>
              <a:rPr lang="el-GR" dirty="0"/>
              <a:t>Γκρι πλευρές να βρίσκονται στην περίμετρο του ταμπλό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6DF3CE8-37D8-70E1-AF8B-3851CB6C8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211" y="919162"/>
            <a:ext cx="5157787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dirty="0"/>
              <a:t>Κανόνες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BA8F3D-586A-E2B3-B7A8-670ECC324C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48" y="1260936"/>
            <a:ext cx="5446930" cy="5369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n-US" dirty="0"/>
              <a:t>Clue puzzles - hints</a:t>
            </a:r>
            <a:endParaRPr lang="el-G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527589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7D8662-0BFE-D5BE-1AB6-7FD08FAD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48" y="1361734"/>
            <a:ext cx="4891601" cy="5210106"/>
          </a:xfrm>
        </p:spPr>
        <p:txBody>
          <a:bodyPr>
            <a:normAutofit/>
          </a:bodyPr>
          <a:lstStyle/>
          <a:p>
            <a:r>
              <a:rPr lang="en-US" dirty="0"/>
              <a:t>Hint</a:t>
            </a:r>
            <a:r>
              <a:rPr lang="el-GR" dirty="0"/>
              <a:t>: αποκαλύπτει θέση + περιστροφή ενός κομματιού στην λύση</a:t>
            </a:r>
          </a:p>
          <a:p>
            <a:r>
              <a:rPr lang="el-GR" dirty="0"/>
              <a:t>1 </a:t>
            </a:r>
            <a:r>
              <a:rPr lang="en-US" dirty="0"/>
              <a:t>hint </a:t>
            </a:r>
            <a:r>
              <a:rPr lang="el-GR" dirty="0"/>
              <a:t>μαζί με το </a:t>
            </a:r>
            <a:r>
              <a:rPr lang="en-US" dirty="0"/>
              <a:t>original puzzle</a:t>
            </a:r>
          </a:p>
          <a:p>
            <a:r>
              <a:rPr lang="en-US" dirty="0"/>
              <a:t>Clue puzzles:</a:t>
            </a:r>
            <a:endParaRPr lang="el-GR" dirty="0"/>
          </a:p>
          <a:p>
            <a:pPr lvl="1"/>
            <a:r>
              <a:rPr lang="el-GR" dirty="0"/>
              <a:t>Ίδια λογική με το </a:t>
            </a:r>
            <a:r>
              <a:rPr lang="en-US" dirty="0"/>
              <a:t>original</a:t>
            </a:r>
          </a:p>
          <a:p>
            <a:pPr lvl="1"/>
            <a:r>
              <a:rPr lang="el-GR" dirty="0"/>
              <a:t>Μικρότερο μέγεθος και πλήθος δυνατών συνδυασμών</a:t>
            </a:r>
          </a:p>
          <a:p>
            <a:pPr lvl="1"/>
            <a:r>
              <a:rPr lang="el-GR" dirty="0"/>
              <a:t>Λύνεται από υπολογιστή</a:t>
            </a:r>
            <a:endParaRPr lang="en-US" dirty="0"/>
          </a:p>
          <a:p>
            <a:r>
              <a:rPr lang="en-US" dirty="0"/>
              <a:t>4 clue puzzles </a:t>
            </a:r>
            <a:r>
              <a:rPr lang="el-GR" dirty="0"/>
              <a:t>⇒</a:t>
            </a:r>
            <a:r>
              <a:rPr lang="en-US" dirty="0"/>
              <a:t> + 4 hints </a:t>
            </a:r>
            <a:r>
              <a:rPr lang="el-GR" dirty="0"/>
              <a:t>με την λύση των παζλ</a:t>
            </a:r>
          </a:p>
        </p:txBody>
      </p:sp>
      <p:pic>
        <p:nvPicPr>
          <p:cNvPr id="3" name="Picture 2" descr="A colorful puzzle pieces with white text&#10;&#10;Description automatically generated">
            <a:extLst>
              <a:ext uri="{FF2B5EF4-FFF2-40B4-BE49-F238E27FC236}">
                <a16:creationId xmlns:a16="http://schemas.microsoft.com/office/drawing/2014/main" id="{CD78E471-837A-64F8-F5B3-7AD3972D9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54" y="302156"/>
            <a:ext cx="5841635" cy="57329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6431B-F7BE-F20C-6B9F-6CFC8EE0B3AF}"/>
              </a:ext>
            </a:extLst>
          </p:cNvPr>
          <p:cNvSpPr txBox="1"/>
          <p:nvPr/>
        </p:nvSpPr>
        <p:spPr>
          <a:xfrm>
            <a:off x="7089411" y="603262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Λύση του </a:t>
            </a:r>
            <a:r>
              <a:rPr lang="en-US" sz="2800" dirty="0"/>
              <a:t>Clue puzzle 1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41616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Συμβολισμοί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32892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7D8662-0BFE-D5BE-1AB6-7FD08FAD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7" y="1178614"/>
            <a:ext cx="4532201" cy="5679386"/>
          </a:xfrm>
        </p:spPr>
        <p:txBody>
          <a:bodyPr>
            <a:normAutofit/>
          </a:bodyPr>
          <a:lstStyle/>
          <a:p>
            <a:r>
              <a:rPr lang="el-GR" dirty="0"/>
              <a:t>Μοντέλο για </a:t>
            </a:r>
            <a:r>
              <a:rPr lang="en-US" dirty="0"/>
              <a:t>Eternity-like </a:t>
            </a:r>
            <a:r>
              <a:rPr lang="el-GR" dirty="0"/>
              <a:t>παζλ</a:t>
            </a:r>
          </a:p>
          <a:p>
            <a:r>
              <a:rPr lang="el-GR" dirty="0"/>
              <a:t>Διαστάσεις ταμπλό:</a:t>
            </a:r>
          </a:p>
          <a:p>
            <a:pPr lvl="1"/>
            <a:r>
              <a:rPr lang="en-US" dirty="0"/>
              <a:t>n </a:t>
            </a:r>
            <a:r>
              <a:rPr lang="el-GR" dirty="0"/>
              <a:t>γραμμές</a:t>
            </a:r>
          </a:p>
          <a:p>
            <a:pPr lvl="1"/>
            <a:r>
              <a:rPr lang="en-US" dirty="0"/>
              <a:t>m </a:t>
            </a:r>
            <a:r>
              <a:rPr lang="el-GR" dirty="0"/>
              <a:t>στήλες</a:t>
            </a:r>
          </a:p>
          <a:p>
            <a:r>
              <a:rPr lang="el-GR" dirty="0"/>
              <a:t>Για κάθε κομμάτι ένα μοναδικό </a:t>
            </a:r>
            <a:r>
              <a:rPr lang="en-US" dirty="0"/>
              <a:t>id</a:t>
            </a:r>
            <a:r>
              <a:rPr lang="el-GR" dirty="0"/>
              <a:t>: </a:t>
            </a:r>
            <a:r>
              <a:rPr lang="en-US" dirty="0"/>
              <a:t>t =</a:t>
            </a:r>
            <a:r>
              <a:rPr lang="el-GR" dirty="0"/>
              <a:t> 1 έως </a:t>
            </a:r>
            <a:r>
              <a:rPr lang="en-US" sz="2800" dirty="0"/>
              <a:t>n</a:t>
            </a:r>
            <a:r>
              <a:rPr lang="el-GR" sz="2800" dirty="0"/>
              <a:t>×</a:t>
            </a:r>
            <a:r>
              <a:rPr lang="en-US" sz="2800" dirty="0"/>
              <a:t>m</a:t>
            </a:r>
            <a:endParaRPr lang="el-GR" dirty="0"/>
          </a:p>
          <a:p>
            <a:r>
              <a:rPr lang="el-GR" dirty="0"/>
              <a:t>Για κάθε δυνατό συνδυασμό πλευράς ένας αριθμός </a:t>
            </a:r>
            <a:r>
              <a:rPr lang="en-US" dirty="0"/>
              <a:t>l = 0 </a:t>
            </a:r>
            <a:r>
              <a:rPr lang="el-GR" dirty="0"/>
              <a:t>έως </a:t>
            </a:r>
            <a:r>
              <a:rPr lang="en-US" dirty="0"/>
              <a:t>L-1</a:t>
            </a:r>
          </a:p>
          <a:p>
            <a:pPr lvl="1"/>
            <a:r>
              <a:rPr lang="en-US" dirty="0"/>
              <a:t>L: </a:t>
            </a:r>
            <a:r>
              <a:rPr lang="el-GR" dirty="0"/>
              <a:t>πλήθος δυνατών συνδυασμών</a:t>
            </a:r>
          </a:p>
          <a:p>
            <a:pPr lvl="1"/>
            <a:r>
              <a:rPr lang="en-US" dirty="0"/>
              <a:t>l =</a:t>
            </a:r>
            <a:r>
              <a:rPr lang="el-GR" dirty="0"/>
              <a:t> 0: γκρι πλευρά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10D0AB8-5868-F2A2-7D75-75744566EFBD}"/>
              </a:ext>
            </a:extLst>
          </p:cNvPr>
          <p:cNvSpPr/>
          <p:nvPr/>
        </p:nvSpPr>
        <p:spPr>
          <a:xfrm>
            <a:off x="2243239" y="2512955"/>
            <a:ext cx="342078" cy="7499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8875A-E3FF-413F-C072-B23F06979E0F}"/>
              </a:ext>
            </a:extLst>
          </p:cNvPr>
          <p:cNvSpPr txBox="1"/>
          <p:nvPr/>
        </p:nvSpPr>
        <p:spPr>
          <a:xfrm>
            <a:off x="2585317" y="2657092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Σύνολο </a:t>
            </a:r>
            <a:r>
              <a:rPr lang="en-US" sz="2400" dirty="0"/>
              <a:t>n</a:t>
            </a:r>
            <a:r>
              <a:rPr lang="el-GR" sz="2400" dirty="0"/>
              <a:t>×</a:t>
            </a:r>
            <a:r>
              <a:rPr lang="en-US" sz="2400" dirty="0"/>
              <a:t>m </a:t>
            </a:r>
            <a:r>
              <a:rPr lang="el-GR" sz="2400" dirty="0"/>
              <a:t>θέσεις/κομμάτια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0E780-80FF-134D-42C4-6F579F4D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55" y="3491270"/>
            <a:ext cx="5880638" cy="31442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2D7A71-C872-36AB-8D45-A1DB76711BB5}"/>
              </a:ext>
            </a:extLst>
          </p:cNvPr>
          <p:cNvSpPr txBox="1">
            <a:spLocks/>
          </p:cNvSpPr>
          <p:nvPr/>
        </p:nvSpPr>
        <p:spPr>
          <a:xfrm>
            <a:off x="6718757" y="1178614"/>
            <a:ext cx="5683753" cy="284430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4 δυνατοί προσανατολισμοί για κάθε κομμάτι</a:t>
            </a:r>
            <a:r>
              <a:rPr lang="en-US" dirty="0"/>
              <a:t>: a = 0 </a:t>
            </a:r>
            <a:r>
              <a:rPr lang="el-GR" dirty="0"/>
              <a:t>έως 3</a:t>
            </a:r>
          </a:p>
          <a:p>
            <a:pPr lvl="1"/>
            <a:r>
              <a:rPr lang="el-GR" dirty="0"/>
              <a:t>Μία περιστροφή = 90° με τη φορά του ρολογιού</a:t>
            </a:r>
          </a:p>
          <a:p>
            <a:pPr lvl="1"/>
            <a:r>
              <a:rPr lang="el-GR" dirty="0"/>
              <a:t>Προσανατολισμός σχετικός με αρχικό ορισμό κομματιού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84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Μεταβλητές απόφασης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811776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59299" y="1409876"/>
                <a:ext cx="11867464" cy="4200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Αναφορά σε κομμάτι:</a:t>
                </a:r>
                <a:br>
                  <a:rPr lang="el-GR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αν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το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κομμάτι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είναι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τοποθετημένο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στην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θέση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με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περιστροφή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αλλιώς</m:t>
                            </m:r>
                          </m:e>
                        </m:eqArr>
                      </m:e>
                    </m:d>
                  </m:oMath>
                </a14:m>
                <a:endParaRPr lang="el-GR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Οριζόντιος έλεγχος:</a:t>
                </a:r>
                <a:br>
                  <a:rPr lang="el-GR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αν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η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δεξιά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πλευρά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της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θέσης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του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ταμπλό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είναι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unmatched</m:t>
                            </m:r>
                          </m:e>
                          <m:e>
                            <m: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αλλιώς</m:t>
                            </m:r>
                          </m:e>
                        </m:eqArr>
                      </m:e>
                    </m:d>
                  </m:oMath>
                </a14:m>
                <a:endParaRPr lang="el-GR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Κατακόρυφος έλεγχος:</a:t>
                </a:r>
                <a:br>
                  <a:rPr lang="el-GR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l-G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αν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η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κάτω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πλευρά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της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θέσης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του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ταμπλό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είναι</m:t>
                            </m:r>
                            <m: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unmatched</m:t>
                            </m:r>
                          </m:e>
                          <m:e>
                            <m:r>
                              <a:rPr lang="el-G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αλλιώς</m:t>
                            </m:r>
                          </m:e>
                        </m:eqArr>
                      </m:e>
                    </m:d>
                  </m:oMath>
                </a14:m>
                <a:endParaRPr lang="el-GR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9" y="1409876"/>
                <a:ext cx="11867464" cy="4200317"/>
              </a:xfrm>
              <a:prstGeom prst="rect">
                <a:avLst/>
              </a:prstGeom>
              <a:blipFill>
                <a:blip r:embed="rId2"/>
                <a:stretch>
                  <a:fillRect l="-719" t="-18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CC3D704-9FA6-1C39-BA63-83EB2E700171}"/>
              </a:ext>
            </a:extLst>
          </p:cNvPr>
          <p:cNvSpPr txBox="1">
            <a:spLocks/>
          </p:cNvSpPr>
          <p:nvPr/>
        </p:nvSpPr>
        <p:spPr>
          <a:xfrm>
            <a:off x="418827" y="5323017"/>
            <a:ext cx="8176645" cy="7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t: tile id, r: row, c: column, a: rotation</a:t>
            </a:r>
          </a:p>
        </p:txBody>
      </p:sp>
    </p:spTree>
    <p:extLst>
      <p:ext uri="{BB962C8B-B14F-4D97-AF65-F5344CB8AC3E}">
        <p14:creationId xmlns:p14="http://schemas.microsoft.com/office/powerpoint/2010/main" val="371929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Αντικειμενική συνάρτηση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8595472" cy="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884169" y="2140080"/>
                <a:ext cx="8088712" cy="3141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l-GR" dirty="0">
                    <a:effectLst/>
                  </a:rPr>
                  <a:t>Στόχος: ελαχιστοποίηση </a:t>
                </a:r>
                <a:r>
                  <a:rPr lang="en-US" dirty="0">
                    <a:effectLst/>
                  </a:rPr>
                  <a:t>unmatched </a:t>
                </a:r>
                <a:r>
                  <a:rPr lang="el-GR" dirty="0">
                    <a:effectLst/>
                  </a:rPr>
                  <a:t>πλευρών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l-GR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l-GR" sz="3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l-GR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l-GR" sz="4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4169" y="2140080"/>
                <a:ext cx="8088712" cy="3141566"/>
              </a:xfrm>
              <a:prstGeom prst="rect">
                <a:avLst/>
              </a:prstGeom>
              <a:blipFill>
                <a:blip r:embed="rId2"/>
                <a:stretch>
                  <a:fillRect l="-1507" t="-330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C416-5852-2F46-6D2D-D89652D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157907"/>
            <a:ext cx="10515600" cy="949385"/>
          </a:xfrm>
        </p:spPr>
        <p:txBody>
          <a:bodyPr/>
          <a:lstStyle/>
          <a:p>
            <a:r>
              <a:rPr lang="el-GR" dirty="0"/>
              <a:t>Μοντέλο – Περιορισμοί (1)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1A889-1635-09A5-0F84-2D68DBA78A4A}"/>
              </a:ext>
            </a:extLst>
          </p:cNvPr>
          <p:cNvCxnSpPr>
            <a:cxnSpLocks/>
          </p:cNvCxnSpPr>
          <p:nvPr/>
        </p:nvCxnSpPr>
        <p:spPr>
          <a:xfrm>
            <a:off x="0" y="1098596"/>
            <a:ext cx="6420535" cy="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01285" y="1501974"/>
                <a:ext cx="11597750" cy="4734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l-GR" dirty="0">
                    <a:effectLst/>
                  </a:rPr>
                  <a:t>Κάθε κομμάτι έχει μία μόνο θέση στο ταμπλό, με έναν προσανατολισμό</a:t>
                </a:r>
              </a:p>
              <a:p>
                <a:pPr marL="0" indent="0">
                  <a:buNone/>
                </a:pPr>
                <a:r>
                  <a:rPr lang="el-GR" dirty="0"/>
                  <a:t>(φύση των κομματιών)</a:t>
                </a:r>
                <a:endParaRPr lang="en-US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i="1"/>
                          </m:ctrlPr>
                        </m:naryPr>
                        <m:sub>
                          <m:r>
                            <a:rPr lang="el-GR" i="1"/>
                            <m:t>𝑟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l-GR" i="1"/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/>
                              </m:ctrlPr>
                            </m:naryPr>
                            <m:sub>
                              <m:r>
                                <a:rPr lang="el-GR" i="1"/>
                                <m:t>𝑐</m:t>
                              </m:r>
                              <m:r>
                                <a:rPr lang="en-US" i="1"/>
                                <m:t>=1</m:t>
                              </m:r>
                            </m:sub>
                            <m:sup>
                              <m:r>
                                <a:rPr lang="el-GR" i="1"/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l-GR" i="1"/>
                                  </m:ctrlPr>
                                </m:naryPr>
                                <m:sub>
                                  <m:r>
                                    <a:rPr lang="el-GR" i="1"/>
                                    <m:t>𝑎</m:t>
                                  </m:r>
                                  <m:r>
                                    <a:rPr lang="en-US" i="1"/>
                                    <m:t>=0</m:t>
                                  </m:r>
                                </m:sub>
                                <m:sup>
                                  <m:r>
                                    <a:rPr lang="el-GR" i="1"/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l-GR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𝑡</m:t>
                                      </m:r>
                                      <m:r>
                                        <a:rPr lang="el-GR" i="1"/>
                                        <m:t>,</m:t>
                                      </m:r>
                                      <m:r>
                                        <a:rPr lang="en-US" i="1"/>
                                        <m:t>𝑟</m:t>
                                      </m:r>
                                      <m:r>
                                        <a:rPr lang="el-GR" i="1"/>
                                        <m:t>,</m:t>
                                      </m:r>
                                      <m:r>
                                        <a:rPr lang="en-US" i="1"/>
                                        <m:t>𝑐</m:t>
                                      </m:r>
                                      <m:r>
                                        <a:rPr lang="el-GR" i="1"/>
                                        <m:t>,</m:t>
                                      </m:r>
                                      <m:r>
                                        <a:rPr lang="en-US" i="1"/>
                                        <m:t>𝑎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l-GR" i="1"/>
                            <m:t>=</m:t>
                          </m:r>
                          <m:r>
                            <a:rPr lang="en-US" i="1"/>
                            <m:t>1</m:t>
                          </m:r>
                        </m:e>
                      </m:nary>
                      <m:r>
                        <a:rPr lang="en-US" i="1"/>
                        <m:t>            </m:t>
                      </m:r>
                      <m:r>
                        <a:rPr lang="el-GR" i="1"/>
                        <m:t>∀ </m:t>
                      </m:r>
                      <m:r>
                        <a:rPr lang="el-GR" i="1"/>
                        <m:t>𝑡</m:t>
                      </m:r>
                      <m:r>
                        <a:rPr lang="en-US" i="1"/>
                        <m:t>=1,…, </m:t>
                      </m:r>
                      <m:d>
                        <m:dPr>
                          <m:ctrlPr>
                            <a:rPr lang="el-GR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/>
                            <m:t>n</m:t>
                          </m:r>
                          <m:r>
                            <a:rPr lang="el-GR"/>
                            <m:t>×</m:t>
                          </m:r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</m:e>
                      </m:d>
                    </m:oMath>
                  </m:oMathPara>
                </a14:m>
                <a:endParaRPr lang="el-GR" sz="4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r>
                  <a:rPr lang="el-GR" dirty="0"/>
                  <a:t>Σε κάθε θέση του ταμπλό πρέπει να τοποθετηθεί ακριβώς ένα κομμάτι</a:t>
                </a:r>
              </a:p>
              <a:p>
                <a:pPr marL="0" indent="0">
                  <a:buNone/>
                </a:pPr>
                <a:r>
                  <a:rPr lang="el-GR" dirty="0"/>
                  <a:t>(φύση του ταμπλό)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l-GR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l-GR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l-GR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l-GR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l-GR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            </m:t>
                          </m:r>
                          <m:r>
                            <a:rPr lang="el-G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 </m:t>
                          </m:r>
                          <m:r>
                            <a:rPr lang="el-G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,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C763-7B57-3310-E01D-D9079CA50FC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285" y="1501974"/>
                <a:ext cx="11597750" cy="4734758"/>
              </a:xfrm>
              <a:prstGeom prst="rect">
                <a:avLst/>
              </a:prstGeom>
              <a:blipFill>
                <a:blip r:embed="rId2"/>
                <a:stretch>
                  <a:fillRect l="-1104" t="-21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97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698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ETERNITY II Μελέτη και υλοποίηση ως πρόβλημα MILP</vt:lpstr>
      <vt:lpstr>Γενικές πληροφορίες</vt:lpstr>
      <vt:lpstr>Το παζλ - Δεδομένα</vt:lpstr>
      <vt:lpstr>Το παζλ – Κανόνες και ζητούμενο</vt:lpstr>
      <vt:lpstr>Clue puzzles - hints</vt:lpstr>
      <vt:lpstr>Συμβολισμοί</vt:lpstr>
      <vt:lpstr>Μοντέλο – Μεταβλητές απόφασης</vt:lpstr>
      <vt:lpstr>Μοντέλο – Αντικειμενική συνάρτηση</vt:lpstr>
      <vt:lpstr>Μοντέλο – Περιορισμοί (1)</vt:lpstr>
      <vt:lpstr>Μοντέλο – Περιορισμοί (2)</vt:lpstr>
      <vt:lpstr>Μοντέλο – Περιορισμοί (3)</vt:lpstr>
      <vt:lpstr>Μοντέλο – Περιορισμοί (4)</vt:lpstr>
      <vt:lpstr>Μοντέλο – Περιορισμοί (5)</vt:lpstr>
      <vt:lpstr>Μοντέλο – Hint pieces</vt:lpstr>
      <vt:lpstr>Επίδειξη προγράμματος</vt:lpstr>
      <vt:lpstr>Επίδοση – Συναρτήσει μεγέθους παζλ</vt:lpstr>
      <vt:lpstr>Επίδοση – Συναρτήσει πλήθους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Panos Lelakis</dc:creator>
  <cp:lastModifiedBy>Panos Lelakis</cp:lastModifiedBy>
  <cp:revision>3</cp:revision>
  <dcterms:created xsi:type="dcterms:W3CDTF">2024-09-25T13:42:42Z</dcterms:created>
  <dcterms:modified xsi:type="dcterms:W3CDTF">2024-09-26T02:58:06Z</dcterms:modified>
</cp:coreProperties>
</file>