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B67A-FC37-5B44-51D6-1552A1721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563DB-1B1E-8E90-F63C-195160341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237AA-9C32-441F-594D-C76F6193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63E9E-A615-4253-36A8-EC8453A5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C2A6B-7FA3-B5DF-9F0A-7C11BCF6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325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CBDB-62E8-DCF4-149A-DB0265EA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CFBF8-B8C1-412F-AE0D-E22B7AC50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E028-A9A7-2E52-FFFA-1A5AE514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2AB4A-606A-D5BB-3BC0-AA9A80DC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E7F10-D5B1-2A22-632D-EA80EBF9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648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A54C2-CAE6-B9E2-4960-47DE05CA9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B5E73-8D75-B1D2-404A-5790694EC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7A400-FA5C-83F1-8D48-F802AE73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95D60-BC0F-382F-CAC9-EEBEF93A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0703C-0CB4-B7A8-E13D-080E33F8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911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E49B-02A7-CEE1-2D70-AAEE9EAC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CF70-FB77-ACDF-CE2C-B983706D8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42B2B-0A99-0F1B-3CC8-39D19325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995C1-3EF0-6360-E542-726A0BDA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A9D3-F7B4-614C-7A27-9AF149E7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694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672B-F183-9946-3B2C-FA770A9A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4702E-1265-9E7C-B4F5-1C8FB5557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66BBE-8781-1E31-D558-561BB7EF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5DFA-E46D-7483-4CDA-42070152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EED47-0CBD-16A4-1463-7C9E559F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033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8EEA-6F29-02E0-4F5F-6C6E188A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DA61-6F4C-0332-C1AC-0586002E7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89F0F-7C29-7557-EB2E-82C90D2BF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961B5-65C3-B276-BFE6-BF0CE7F9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379A7-A64D-A4F8-1CC2-16D9D3EE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461E1-1DC3-CEF7-FBAE-799BC59B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913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DD3-E300-74A7-21B5-1B02F2C1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65744-F322-6979-E62C-C953366FD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37EAF-B4E4-7B6C-27A4-88AB6F0BB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AE3CA-AA16-4244-597E-C4328B02F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230B1-C413-D3A4-87DE-A7865BE74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40CFEA-EE89-0795-87B3-780F9CE5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85C21-D3B3-8923-8A99-98F3D523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B2A1F-7273-396D-8710-0BBFEA0B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0214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C329-EC7B-9F40-FB36-57371EFF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23A15-0CDF-D1AA-9607-D9C69321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AEFDB-CEC9-153B-2DBB-7952B3CD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360E7-D318-3227-D425-5CC4FD38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118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188C8-0B5A-A172-564A-ED4FF4AB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202D-78CB-BE00-3AA3-997A363A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322CE-F90B-E66F-9140-16C46252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5464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B96B-29D8-64BD-F483-13AEA4B0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9EAF-3B75-15EA-C8E7-4FF80BB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26FAE-5AEE-FBA5-8C95-CB65CAB4C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8486D-1D9F-932F-FAB3-0B419784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2410E-8C1A-228C-540A-F93DE417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5F4BC-05EF-794D-8D53-6FDCECB2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941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0BA0-EB36-D1F0-0B77-1E443026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61907-B04A-5CD9-009D-8C360FA70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0D327-A4E2-5706-7B1E-6E0610D55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1A7C4-9BC7-85E3-6913-38E83E03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950A-0E89-4235-A32B-3F49D757CBBE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E5B7E-C7F4-7524-AB9D-309205A0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24232-FBF3-3CB0-8705-061EE4A5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445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0DDC2-FDD4-A093-0C6D-AA010B3A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E9478-7877-EEED-6A27-34785DE31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D236C-6AFC-50A2-344E-22955729C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1950A-0E89-4235-A32B-3F49D757CBBE}" type="datetimeFigureOut">
              <a:rPr lang="el-GR" smtClean="0"/>
              <a:t>3/5/2023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F8CD5-0CE7-1F1D-FAFC-D62ECFE94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F64B1-7EAE-D182-0356-C757FC463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EF8B5-804C-4980-9A05-0058EDB049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717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8E92-332F-8EFD-F001-74E4F9DD9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Code Test Cases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8141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21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37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51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73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7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21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67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Final Code Test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PANAGIOTIS SIDIROPOULOS</dc:creator>
  <cp:lastModifiedBy>PANAGIOTIS SIDIROPOULOS</cp:lastModifiedBy>
  <cp:revision>5</cp:revision>
  <dcterms:created xsi:type="dcterms:W3CDTF">2023-05-03T14:42:35Z</dcterms:created>
  <dcterms:modified xsi:type="dcterms:W3CDTF">2023-05-03T14:51:28Z</dcterms:modified>
</cp:coreProperties>
</file>