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8" r:id="rId18"/>
    <p:sldId id="279" r:id="rId19"/>
    <p:sldId id="281" r:id="rId20"/>
    <p:sldId id="280" r:id="rId21"/>
    <p:sldId id="274" r:id="rId22"/>
    <p:sldId id="275" r:id="rId23"/>
    <p:sldId id="319" r:id="rId24"/>
    <p:sldId id="282" r:id="rId25"/>
    <p:sldId id="286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7" r:id="rId55"/>
    <p:sldId id="318" r:id="rId56"/>
    <p:sldId id="283" r:id="rId5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C76F-3B1A-A7CC-8F7F-265AACBA8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7D624-0FBA-5838-191E-17FACFE57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86F50-EE8F-B218-6C9E-ED05707A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C0EF-2979-A49E-9388-34DB3D93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ECAB-9E36-6ABF-B925-9D345E4E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848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49EE-E6BC-F53F-2147-259F29BC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BB6D7-C30F-4F56-D59E-9DFFDFB4D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E8F6-09B2-D010-D997-CD63F6F0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75BC7-7338-A6DC-45F6-EF268CD4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46C6C-8946-030D-3BFB-FD18538B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773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D4D5-0057-243D-4F3B-1184218E3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D3E51-F32B-4EDE-4362-ECA238176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FF862-CDAD-051C-F0B3-71004A86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028B1-C606-5994-6219-F75E62B2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862DF-C46C-A84A-C202-A241B24F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351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0AC4-395B-8947-20D9-24AABD6E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7FB9-271A-50DF-D810-74200DF6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DD9A0-2D83-9ED2-D575-D7DA96CE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A521-48DD-A426-187F-DF187B6C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5208-0DDC-1274-3A06-42602558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33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76A8-89BB-D7BA-62E2-7C42168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F0275-3238-E6A5-1B0D-7DB96006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AD0D-9476-57BF-7C81-DEB77BEA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57C0B-6263-4E74-27A2-B86D7353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BD034-D9F3-4BB2-EC5E-01B1DBB1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98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987C-3001-9A41-5622-B6BCD469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9C5C-B580-700F-0EE3-7DD531947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5E00B-11CC-9E80-C439-E0AE69B3A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C20EC-72C9-C300-89B0-0826C334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F42FA-A2E8-F066-6B5D-E3C53004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ECDB4-67E3-1329-731E-D80AC12C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35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816F-909C-3733-75F1-FA81BC98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8476-6B0B-B908-5D34-CA90DF5A2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0BFF5-3760-C420-8B0D-0B880427F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E24C6-AF97-37FA-FD0B-02B1FA0E0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22352-A4BD-C307-4527-67A3B5F50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19EDA-69C1-F19D-D23F-CD85F1E8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C26D-00B7-B049-DD0D-0B4EE949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890CF-2B61-38B4-4632-EF8E928F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825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75AF-6A89-C543-18BF-0D873ADB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95FEE-2826-8495-F62E-CCA3FA53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31419-4279-3D7F-2E73-B3A197C6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9E444-7D21-41F5-00CF-2FBFD86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654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90B58-445C-4D60-25C5-3A8C9EE1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7CD1C-071E-25DB-A954-DC8F3E1A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E1918-D592-3735-6B9B-A950E8E3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9050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1285-C37C-BE58-246D-848ACE8E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B686-5CAD-D64A-6C39-8499C5C1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FC4C3-A726-C7F6-940F-E2DD70DBB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C3C73-72CE-5054-3B53-574BF279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A49F8-5D5A-8CE5-D370-B578EEC2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B4343-F163-8245-F0EA-5BB962A8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487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7024-662B-6E8E-F611-E9641F7E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8605A-DCC3-7F65-63DF-101B882F4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0A6DD-CCF4-A70D-BA22-2FAFE6396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DDF8-C0E0-0DC4-D9F1-21BD1A70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68400-813A-5FC0-CDD9-8C8CBD70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C6218-ADA1-6C68-CB18-75576A6E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449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5D741-CEAA-DD4A-E1E9-E8C51151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30AC3-20DE-5022-7C6E-A93E828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99CF-8A5E-EE1A-A838-45430D999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1E25-CC88-7823-8887-73634C62F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EE78F-E964-C7D0-6F3B-D972AB0BD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11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79A6-70EE-FC7C-71A2-37579EA6B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Πίνακας Συμβόλων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7C41-3268-37CE-97DD-39360538F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534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492100" y="4442626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5619565" y="442487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072108" y="4704517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044431" y="4424870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72435" y="4704517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493581" y="3579272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4782104" y="4111932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5619565" y="3565309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073589" y="3844956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199789" y="3585932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72435" y="3861789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1686E8-5892-DBBE-77DE-070BBEDA9A17}"/>
              </a:ext>
            </a:extLst>
          </p:cNvPr>
          <p:cNvSpPr/>
          <p:nvPr/>
        </p:nvSpPr>
        <p:spPr>
          <a:xfrm>
            <a:off x="4492100" y="2724149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B36F0-18D1-5545-545B-E50DB2070FB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4780623" y="3256809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8646852" y="3585932"/>
            <a:ext cx="3068712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 , </a:t>
            </a:r>
            <a:r>
              <a:rPr lang="en-US" dirty="0" err="1"/>
              <a:t>fl</a:t>
            </a:r>
            <a:r>
              <a:rPr lang="en-US" dirty="0"/>
              <a:t>: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152659" y="3865579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FC4B8-EADE-A4C1-2A3F-6EBEB064CA78}"/>
              </a:ext>
            </a:extLst>
          </p:cNvPr>
          <p:cNvSpPr/>
          <p:nvPr/>
        </p:nvSpPr>
        <p:spPr>
          <a:xfrm>
            <a:off x="5619564" y="2703989"/>
            <a:ext cx="1358285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r>
              <a:rPr lang="el-GR" dirty="0"/>
              <a:t> /</a:t>
            </a:r>
            <a:r>
              <a:rPr lang="en-US" dirty="0"/>
              <a:t>cv</a:t>
            </a:r>
            <a:endParaRPr lang="el-G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B607-98AD-A22A-9271-BB67C0F6A7B4}"/>
              </a:ext>
            </a:extLst>
          </p:cNvPr>
          <p:cNvCxnSpPr>
            <a:cxnSpLocks/>
            <a:stCxn id="12" idx="1"/>
            <a:endCxn id="17" idx="6"/>
          </p:cNvCxnSpPr>
          <p:nvPr/>
        </p:nvCxnSpPr>
        <p:spPr>
          <a:xfrm flipH="1">
            <a:off x="5072108" y="2983636"/>
            <a:ext cx="547456" cy="6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C72D12-3278-1222-14F8-7FCD2E30A941}"/>
              </a:ext>
            </a:extLst>
          </p:cNvPr>
          <p:cNvSpPr/>
          <p:nvPr/>
        </p:nvSpPr>
        <p:spPr>
          <a:xfrm>
            <a:off x="10884023" y="3006016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BA09ED-6457-BA2D-33D8-B5E58215F9A4}"/>
              </a:ext>
            </a:extLst>
          </p:cNvPr>
          <p:cNvSpPr/>
          <p:nvPr/>
        </p:nvSpPr>
        <p:spPr>
          <a:xfrm>
            <a:off x="7446885" y="2697516"/>
            <a:ext cx="952870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/ 16</a:t>
            </a:r>
            <a:endParaRPr lang="el-G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4380F1-3B25-AA71-1B96-31619F068A66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6977849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8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492100" y="4442626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5619565" y="442487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072108" y="4704517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044431" y="4424870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72435" y="4704517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493581" y="3579272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4782104" y="4111932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5619565" y="3565309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073589" y="3844956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199789" y="3585932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72435" y="3861789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1686E8-5892-DBBE-77DE-070BBEDA9A17}"/>
              </a:ext>
            </a:extLst>
          </p:cNvPr>
          <p:cNvSpPr/>
          <p:nvPr/>
        </p:nvSpPr>
        <p:spPr>
          <a:xfrm>
            <a:off x="4492100" y="2724149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B36F0-18D1-5545-545B-E50DB2070FB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4780623" y="3256809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8646852" y="3585932"/>
            <a:ext cx="335871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 , </a:t>
            </a:r>
            <a:r>
              <a:rPr lang="en-US" dirty="0" err="1"/>
              <a:t>fl</a:t>
            </a:r>
            <a:r>
              <a:rPr lang="en-US" dirty="0"/>
              <a:t>: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152659" y="3865579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FC4B8-EADE-A4C1-2A3F-6EBEB064CA78}"/>
              </a:ext>
            </a:extLst>
          </p:cNvPr>
          <p:cNvSpPr/>
          <p:nvPr/>
        </p:nvSpPr>
        <p:spPr>
          <a:xfrm>
            <a:off x="5619564" y="2703989"/>
            <a:ext cx="1358285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r>
              <a:rPr lang="el-GR" dirty="0"/>
              <a:t> /</a:t>
            </a:r>
            <a:r>
              <a:rPr lang="en-US" dirty="0"/>
              <a:t>cv</a:t>
            </a:r>
            <a:endParaRPr lang="el-G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B607-98AD-A22A-9271-BB67C0F6A7B4}"/>
              </a:ext>
            </a:extLst>
          </p:cNvPr>
          <p:cNvCxnSpPr>
            <a:cxnSpLocks/>
            <a:stCxn id="12" idx="1"/>
            <a:endCxn id="17" idx="6"/>
          </p:cNvCxnSpPr>
          <p:nvPr/>
        </p:nvCxnSpPr>
        <p:spPr>
          <a:xfrm flipH="1">
            <a:off x="5072108" y="2983636"/>
            <a:ext cx="547456" cy="6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C72D12-3278-1222-14F8-7FCD2E30A941}"/>
              </a:ext>
            </a:extLst>
          </p:cNvPr>
          <p:cNvSpPr/>
          <p:nvPr/>
        </p:nvSpPr>
        <p:spPr>
          <a:xfrm>
            <a:off x="10884023" y="3006016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BA09ED-6457-BA2D-33D8-B5E58215F9A4}"/>
              </a:ext>
            </a:extLst>
          </p:cNvPr>
          <p:cNvSpPr/>
          <p:nvPr/>
        </p:nvSpPr>
        <p:spPr>
          <a:xfrm>
            <a:off x="7446885" y="2697516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/ 16</a:t>
            </a:r>
            <a:endParaRPr lang="el-G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4380F1-3B25-AA71-1B96-31619F068A66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6977849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D31DA-44D3-D0F4-C6B5-D4AD75F24065}"/>
              </a:ext>
            </a:extLst>
          </p:cNvPr>
          <p:cNvSpPr/>
          <p:nvPr/>
        </p:nvSpPr>
        <p:spPr>
          <a:xfrm>
            <a:off x="8868791" y="2697516"/>
            <a:ext cx="952870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T_1 / 20</a:t>
            </a:r>
            <a:endParaRPr lang="el-G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390278-4062-EFAB-1D0C-16FE681733D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399755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5709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492100" y="4442626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5619565" y="442487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072108" y="4704517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044431" y="4424870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72435" y="4704517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493581" y="3579272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4782104" y="4111932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5619565" y="3565309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073589" y="3844956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199789" y="3585932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72435" y="3861789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1686E8-5892-DBBE-77DE-070BBEDA9A17}"/>
              </a:ext>
            </a:extLst>
          </p:cNvPr>
          <p:cNvSpPr/>
          <p:nvPr/>
        </p:nvSpPr>
        <p:spPr>
          <a:xfrm>
            <a:off x="4492100" y="2724149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B36F0-18D1-5545-545B-E50DB2070FB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4780623" y="3256809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8646852" y="3585932"/>
            <a:ext cx="335871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en-US" dirty="0"/>
              <a:t>, </a:t>
            </a:r>
            <a:r>
              <a:rPr lang="en-US" dirty="0" err="1"/>
              <a:t>fl</a:t>
            </a:r>
            <a:r>
              <a:rPr lang="en-US" dirty="0"/>
              <a:t>: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152659" y="3865579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FC4B8-EADE-A4C1-2A3F-6EBEB064CA78}"/>
              </a:ext>
            </a:extLst>
          </p:cNvPr>
          <p:cNvSpPr/>
          <p:nvPr/>
        </p:nvSpPr>
        <p:spPr>
          <a:xfrm>
            <a:off x="5619564" y="2703989"/>
            <a:ext cx="1358285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r>
              <a:rPr lang="el-GR" dirty="0"/>
              <a:t> /</a:t>
            </a:r>
            <a:r>
              <a:rPr lang="en-US" dirty="0"/>
              <a:t>cv</a:t>
            </a:r>
            <a:endParaRPr lang="el-G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B607-98AD-A22A-9271-BB67C0F6A7B4}"/>
              </a:ext>
            </a:extLst>
          </p:cNvPr>
          <p:cNvCxnSpPr>
            <a:cxnSpLocks/>
            <a:stCxn id="12" idx="1"/>
            <a:endCxn id="17" idx="6"/>
          </p:cNvCxnSpPr>
          <p:nvPr/>
        </p:nvCxnSpPr>
        <p:spPr>
          <a:xfrm flipH="1">
            <a:off x="5072108" y="2983636"/>
            <a:ext cx="547456" cy="6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C72D12-3278-1222-14F8-7FCD2E30A941}"/>
              </a:ext>
            </a:extLst>
          </p:cNvPr>
          <p:cNvSpPr/>
          <p:nvPr/>
        </p:nvSpPr>
        <p:spPr>
          <a:xfrm>
            <a:off x="10884023" y="3006016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BA09ED-6457-BA2D-33D8-B5E58215F9A4}"/>
              </a:ext>
            </a:extLst>
          </p:cNvPr>
          <p:cNvSpPr/>
          <p:nvPr/>
        </p:nvSpPr>
        <p:spPr>
          <a:xfrm>
            <a:off x="7446885" y="2697516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/ 16</a:t>
            </a:r>
            <a:endParaRPr lang="el-G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4380F1-3B25-AA71-1B96-31619F068A66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6977849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D31DA-44D3-D0F4-C6B5-D4AD75F24065}"/>
              </a:ext>
            </a:extLst>
          </p:cNvPr>
          <p:cNvSpPr/>
          <p:nvPr/>
        </p:nvSpPr>
        <p:spPr>
          <a:xfrm>
            <a:off x="8868791" y="2697516"/>
            <a:ext cx="952870" cy="55929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T_1 / 20</a:t>
            </a:r>
            <a:endParaRPr lang="el-G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390278-4062-EFAB-1D0C-16FE681733D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399755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8287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492100" y="4442626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5619565" y="442487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072108" y="4704517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044431" y="4424870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72435" y="4704517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493581" y="3579272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4782104" y="4111932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5619565" y="3565309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073589" y="3844956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199789" y="3585932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72435" y="3861789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1686E8-5892-DBBE-77DE-070BBEDA9A17}"/>
              </a:ext>
            </a:extLst>
          </p:cNvPr>
          <p:cNvSpPr/>
          <p:nvPr/>
        </p:nvSpPr>
        <p:spPr>
          <a:xfrm>
            <a:off x="4492100" y="2724149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B36F0-18D1-5545-545B-E50DB2070FB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4780623" y="3256809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8646852" y="3585932"/>
            <a:ext cx="335871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en-US" dirty="0"/>
              <a:t>, fl:</a:t>
            </a:r>
            <a:r>
              <a:rPr lang="en-US" b="1" dirty="0">
                <a:solidFill>
                  <a:srgbClr val="FF0000"/>
                </a:solidFill>
              </a:rPr>
              <a:t>24</a:t>
            </a:r>
            <a:r>
              <a:rPr lang="en-US" dirty="0"/>
              <a:t>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152659" y="3865579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FC4B8-EADE-A4C1-2A3F-6EBEB064CA78}"/>
              </a:ext>
            </a:extLst>
          </p:cNvPr>
          <p:cNvSpPr/>
          <p:nvPr/>
        </p:nvSpPr>
        <p:spPr>
          <a:xfrm>
            <a:off x="5619564" y="2703989"/>
            <a:ext cx="1358285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r>
              <a:rPr lang="el-GR" dirty="0"/>
              <a:t> /</a:t>
            </a:r>
            <a:r>
              <a:rPr lang="en-US" dirty="0"/>
              <a:t>cv</a:t>
            </a:r>
            <a:endParaRPr lang="el-G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B607-98AD-A22A-9271-BB67C0F6A7B4}"/>
              </a:ext>
            </a:extLst>
          </p:cNvPr>
          <p:cNvCxnSpPr>
            <a:cxnSpLocks/>
            <a:stCxn id="12" idx="1"/>
            <a:endCxn id="17" idx="6"/>
          </p:cNvCxnSpPr>
          <p:nvPr/>
        </p:nvCxnSpPr>
        <p:spPr>
          <a:xfrm flipH="1">
            <a:off x="5072108" y="2983636"/>
            <a:ext cx="547456" cy="6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C72D12-3278-1222-14F8-7FCD2E30A941}"/>
              </a:ext>
            </a:extLst>
          </p:cNvPr>
          <p:cNvSpPr/>
          <p:nvPr/>
        </p:nvSpPr>
        <p:spPr>
          <a:xfrm>
            <a:off x="10884023" y="3006016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BA09ED-6457-BA2D-33D8-B5E58215F9A4}"/>
              </a:ext>
            </a:extLst>
          </p:cNvPr>
          <p:cNvSpPr/>
          <p:nvPr/>
        </p:nvSpPr>
        <p:spPr>
          <a:xfrm>
            <a:off x="7446885" y="2697516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/ 16</a:t>
            </a:r>
            <a:endParaRPr lang="el-G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4380F1-3B25-AA71-1B96-31619F068A66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6977849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D31DA-44D3-D0F4-C6B5-D4AD75F24065}"/>
              </a:ext>
            </a:extLst>
          </p:cNvPr>
          <p:cNvSpPr/>
          <p:nvPr/>
        </p:nvSpPr>
        <p:spPr>
          <a:xfrm>
            <a:off x="8868791" y="2697516"/>
            <a:ext cx="952870" cy="55929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T_1 / 20</a:t>
            </a:r>
            <a:endParaRPr lang="el-G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390278-4062-EFAB-1D0C-16FE681733D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399755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</a:p>
          <a:p>
            <a:r>
              <a:rPr lang="en-US" dirty="0"/>
              <a:t>5: </a:t>
            </a:r>
            <a:r>
              <a:rPr lang="en-US" dirty="0" err="1"/>
              <a:t>endblock</a:t>
            </a:r>
            <a:r>
              <a:rPr lang="en-US" dirty="0"/>
              <a:t> f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0001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492100" y="4442626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5619565" y="442487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072108" y="4704517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044431" y="4424870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72435" y="4704517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493581" y="3579272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4782104" y="4111932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5619565" y="3565309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073589" y="3844956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199789" y="3585932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72435" y="3861789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1686E8-5892-DBBE-77DE-070BBEDA9A17}"/>
              </a:ext>
            </a:extLst>
          </p:cNvPr>
          <p:cNvSpPr/>
          <p:nvPr/>
        </p:nvSpPr>
        <p:spPr>
          <a:xfrm>
            <a:off x="4492100" y="2724149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B36F0-18D1-5545-545B-E50DB2070FB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4780623" y="3256809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8646852" y="3585932"/>
            <a:ext cx="335871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en-US" dirty="0"/>
              <a:t>, fl:24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152659" y="3865579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FC4B8-EADE-A4C1-2A3F-6EBEB064CA78}"/>
              </a:ext>
            </a:extLst>
          </p:cNvPr>
          <p:cNvSpPr/>
          <p:nvPr/>
        </p:nvSpPr>
        <p:spPr>
          <a:xfrm>
            <a:off x="5619564" y="2703989"/>
            <a:ext cx="1358285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r>
              <a:rPr lang="el-GR" dirty="0"/>
              <a:t> /</a:t>
            </a:r>
            <a:r>
              <a:rPr lang="en-US" dirty="0"/>
              <a:t>cv</a:t>
            </a:r>
            <a:endParaRPr lang="el-G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B607-98AD-A22A-9271-BB67C0F6A7B4}"/>
              </a:ext>
            </a:extLst>
          </p:cNvPr>
          <p:cNvCxnSpPr>
            <a:cxnSpLocks/>
            <a:stCxn id="12" idx="1"/>
            <a:endCxn id="17" idx="6"/>
          </p:cNvCxnSpPr>
          <p:nvPr/>
        </p:nvCxnSpPr>
        <p:spPr>
          <a:xfrm flipH="1">
            <a:off x="5072108" y="2983636"/>
            <a:ext cx="547456" cy="6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C72D12-3278-1222-14F8-7FCD2E30A941}"/>
              </a:ext>
            </a:extLst>
          </p:cNvPr>
          <p:cNvSpPr/>
          <p:nvPr/>
        </p:nvSpPr>
        <p:spPr>
          <a:xfrm>
            <a:off x="10884023" y="3006016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BA09ED-6457-BA2D-33D8-B5E58215F9A4}"/>
              </a:ext>
            </a:extLst>
          </p:cNvPr>
          <p:cNvSpPr/>
          <p:nvPr/>
        </p:nvSpPr>
        <p:spPr>
          <a:xfrm>
            <a:off x="7446885" y="2697516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/ 16</a:t>
            </a:r>
            <a:endParaRPr lang="el-G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4380F1-3B25-AA71-1B96-31619F068A66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6977849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D31DA-44D3-D0F4-C6B5-D4AD75F24065}"/>
              </a:ext>
            </a:extLst>
          </p:cNvPr>
          <p:cNvSpPr/>
          <p:nvPr/>
        </p:nvSpPr>
        <p:spPr>
          <a:xfrm>
            <a:off x="8868791" y="2697516"/>
            <a:ext cx="952870" cy="55929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T_1 / 20</a:t>
            </a:r>
            <a:endParaRPr lang="el-G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390278-4062-EFAB-1D0C-16FE681733D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399755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  <a:endParaRPr lang="el-G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2111EA-EFAC-C4F0-BE7F-E0E40C5E2876}"/>
              </a:ext>
            </a:extLst>
          </p:cNvPr>
          <p:cNvSpPr txBox="1"/>
          <p:nvPr/>
        </p:nvSpPr>
        <p:spPr>
          <a:xfrm>
            <a:off x="337351" y="5710688"/>
            <a:ext cx="998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1:  [Parameter: a/12/cv]---[Variable: c/16]---[</a:t>
            </a:r>
            <a:r>
              <a:rPr lang="en-US" dirty="0" err="1"/>
              <a:t>TempVariable</a:t>
            </a:r>
            <a:r>
              <a:rPr lang="en-US" dirty="0"/>
              <a:t>: T_1/20]</a:t>
            </a:r>
          </a:p>
          <a:p>
            <a:r>
              <a:rPr lang="en-US" dirty="0"/>
              <a:t>Scope 0: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2331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492100" y="4442626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5619565" y="442487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072108" y="4704517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044431" y="4424870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72435" y="4704517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493581" y="3579272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4782104" y="4111932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5619565" y="3565309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073589" y="3844956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199789" y="3585932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72435" y="3861789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8646852" y="3585932"/>
            <a:ext cx="335871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en-US" dirty="0"/>
              <a:t>, fl:24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152659" y="3865579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C72D12-3278-1222-14F8-7FCD2E30A941}"/>
              </a:ext>
            </a:extLst>
          </p:cNvPr>
          <p:cNvSpPr/>
          <p:nvPr/>
        </p:nvSpPr>
        <p:spPr>
          <a:xfrm>
            <a:off x="10884023" y="3006016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  <a:endParaRPr lang="el-G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2111EA-EFAC-C4F0-BE7F-E0E40C5E2876}"/>
              </a:ext>
            </a:extLst>
          </p:cNvPr>
          <p:cNvSpPr txBox="1"/>
          <p:nvPr/>
        </p:nvSpPr>
        <p:spPr>
          <a:xfrm>
            <a:off x="337351" y="5710688"/>
            <a:ext cx="998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1:  [Parameter: a/12/cv]---[Variable: c/16]---[</a:t>
            </a:r>
            <a:r>
              <a:rPr lang="en-US" dirty="0" err="1"/>
              <a:t>TempVariable</a:t>
            </a:r>
            <a:r>
              <a:rPr lang="en-US" dirty="0"/>
              <a:t>: T_1/20]</a:t>
            </a:r>
          </a:p>
          <a:p>
            <a:r>
              <a:rPr lang="en-US" dirty="0"/>
              <a:t>Scope 0: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7103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</a:t>
            </a:r>
            <a:r>
              <a:rPr lang="el-G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</a:p>
          <a:p>
            <a:r>
              <a:rPr lang="en-US" dirty="0"/>
              <a:t>6: </a:t>
            </a:r>
            <a:r>
              <a:rPr lang="en-US" dirty="0" err="1"/>
              <a:t>begin_block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7: = 1 _ a </a:t>
            </a:r>
            <a:endParaRPr lang="el-G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5FC7D2-7CA5-514D-9286-EE0B08D1D3A0}"/>
              </a:ext>
            </a:extLst>
          </p:cNvPr>
          <p:cNvSpPr/>
          <p:nvPr/>
        </p:nvSpPr>
        <p:spPr>
          <a:xfrm>
            <a:off x="4296790" y="4306317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831090-F188-8AAC-9784-9B2F103AFFA3}"/>
              </a:ext>
            </a:extLst>
          </p:cNvPr>
          <p:cNvSpPr/>
          <p:nvPr/>
        </p:nvSpPr>
        <p:spPr>
          <a:xfrm>
            <a:off x="5424255" y="4288561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A82CD2-30BE-9520-633E-DF39A74D495C}"/>
              </a:ext>
            </a:extLst>
          </p:cNvPr>
          <p:cNvCxnSpPr>
            <a:cxnSpLocks/>
            <a:stCxn id="18" idx="1"/>
            <a:endCxn id="17" idx="6"/>
          </p:cNvCxnSpPr>
          <p:nvPr/>
        </p:nvCxnSpPr>
        <p:spPr>
          <a:xfrm flipH="1">
            <a:off x="4876798" y="4568208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D77FC-125E-24D1-8065-3920B715A322}"/>
              </a:ext>
            </a:extLst>
          </p:cNvPr>
          <p:cNvSpPr/>
          <p:nvPr/>
        </p:nvSpPr>
        <p:spPr>
          <a:xfrm>
            <a:off x="6849121" y="4288561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319B55-1B36-7769-8388-19D2A3D9C995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flipH="1">
            <a:off x="6377125" y="4568208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3BE443B-CE7C-4F37-9E82-1A6931775475}"/>
              </a:ext>
            </a:extLst>
          </p:cNvPr>
          <p:cNvSpPr/>
          <p:nvPr/>
        </p:nvSpPr>
        <p:spPr>
          <a:xfrm>
            <a:off x="4298271" y="3442963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60DAD6-5294-AAD8-C828-E110224F5B77}"/>
              </a:ext>
            </a:extLst>
          </p:cNvPr>
          <p:cNvCxnSpPr>
            <a:cxnSpLocks/>
            <a:stCxn id="27" idx="4"/>
            <a:endCxn id="17" idx="0"/>
          </p:cNvCxnSpPr>
          <p:nvPr/>
        </p:nvCxnSpPr>
        <p:spPr>
          <a:xfrm flipH="1">
            <a:off x="4586794" y="3975623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476C7A-4ACB-6F94-1F67-177C8E6386EF}"/>
              </a:ext>
            </a:extLst>
          </p:cNvPr>
          <p:cNvSpPr/>
          <p:nvPr/>
        </p:nvSpPr>
        <p:spPr>
          <a:xfrm>
            <a:off x="5424255" y="342900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9FDAD7-2253-0DEF-2B3B-0560503CAE57}"/>
              </a:ext>
            </a:extLst>
          </p:cNvPr>
          <p:cNvCxnSpPr>
            <a:cxnSpLocks/>
            <a:stCxn id="29" idx="1"/>
            <a:endCxn id="27" idx="6"/>
          </p:cNvCxnSpPr>
          <p:nvPr/>
        </p:nvCxnSpPr>
        <p:spPr>
          <a:xfrm flipH="1">
            <a:off x="4878279" y="3708647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2E001E-9510-62C8-A7A7-938AFF8E3738}"/>
              </a:ext>
            </a:extLst>
          </p:cNvPr>
          <p:cNvSpPr/>
          <p:nvPr/>
        </p:nvSpPr>
        <p:spPr>
          <a:xfrm>
            <a:off x="7004479" y="3449623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FFD998-B9BA-A68C-CC2E-799933B682AB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6377125" y="3725480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4981E7D-CC7E-0C46-36CA-1368CBB717C6}"/>
              </a:ext>
            </a:extLst>
          </p:cNvPr>
          <p:cNvSpPr/>
          <p:nvPr/>
        </p:nvSpPr>
        <p:spPr>
          <a:xfrm>
            <a:off x="8451542" y="3449623"/>
            <a:ext cx="335871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en-US" dirty="0"/>
              <a:t>, fl:24 , fps: , , ]</a:t>
            </a:r>
            <a:endParaRPr lang="el-G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ACC777-DFB9-CF45-FC17-190535DB5BA0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7957349" y="3729270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D8EA45B-3761-B09D-4F4A-61E865EB5FA7}"/>
              </a:ext>
            </a:extLst>
          </p:cNvPr>
          <p:cNvSpPr/>
          <p:nvPr/>
        </p:nvSpPr>
        <p:spPr>
          <a:xfrm>
            <a:off x="10688713" y="2869707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1785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</a:t>
            </a:r>
            <a:r>
              <a:rPr lang="el-G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</a:p>
          <a:p>
            <a:r>
              <a:rPr lang="en-US" dirty="0"/>
              <a:t>6: </a:t>
            </a:r>
            <a:r>
              <a:rPr lang="en-US" dirty="0" err="1"/>
              <a:t>begin_block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7: = 1 _ a </a:t>
            </a:r>
          </a:p>
          <a:p>
            <a:r>
              <a:rPr lang="fr-FR" dirty="0"/>
              <a:t>8: par a cv </a:t>
            </a:r>
          </a:p>
          <a:p>
            <a:r>
              <a:rPr lang="fr-FR" dirty="0"/>
              <a:t>9: par T_2 </a:t>
            </a:r>
            <a:r>
              <a:rPr lang="fr-FR" dirty="0" err="1"/>
              <a:t>ret</a:t>
            </a:r>
            <a:r>
              <a:rPr lang="fr-FR" dirty="0"/>
              <a:t> </a:t>
            </a:r>
          </a:p>
          <a:p>
            <a:r>
              <a:rPr lang="fr-FR" dirty="0"/>
              <a:t>10: call f </a:t>
            </a:r>
          </a:p>
          <a:p>
            <a:r>
              <a:rPr lang="fr-FR" dirty="0"/>
              <a:t>11: = T_2 _ b</a:t>
            </a:r>
            <a:endParaRPr lang="el-G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C7792F-1A9D-BD40-28E8-5F24873DCF50}"/>
              </a:ext>
            </a:extLst>
          </p:cNvPr>
          <p:cNvSpPr/>
          <p:nvPr/>
        </p:nvSpPr>
        <p:spPr>
          <a:xfrm>
            <a:off x="4126340" y="513960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D9915B-C0AE-B0E0-66BA-5BEB00558221}"/>
              </a:ext>
            </a:extLst>
          </p:cNvPr>
          <p:cNvSpPr/>
          <p:nvPr/>
        </p:nvSpPr>
        <p:spPr>
          <a:xfrm>
            <a:off x="5253805" y="5121848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988F1F-D948-9675-4126-B312FD5CDD19}"/>
              </a:ext>
            </a:extLst>
          </p:cNvPr>
          <p:cNvCxnSpPr>
            <a:cxnSpLocks/>
            <a:stCxn id="13" idx="1"/>
            <a:endCxn id="12" idx="6"/>
          </p:cNvCxnSpPr>
          <p:nvPr/>
        </p:nvCxnSpPr>
        <p:spPr>
          <a:xfrm flipH="1">
            <a:off x="4706348" y="540149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A8374-E877-8097-642D-E9F2EA3DF02E}"/>
              </a:ext>
            </a:extLst>
          </p:cNvPr>
          <p:cNvSpPr/>
          <p:nvPr/>
        </p:nvSpPr>
        <p:spPr>
          <a:xfrm>
            <a:off x="6678671" y="5121848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CB6AE7-6F0F-A142-43B3-2AF1268F93F6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>
            <a:off x="6206675" y="5401495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66B5F06-8423-B8A1-715D-4D0A5E1ADA76}"/>
              </a:ext>
            </a:extLst>
          </p:cNvPr>
          <p:cNvSpPr/>
          <p:nvPr/>
        </p:nvSpPr>
        <p:spPr>
          <a:xfrm>
            <a:off x="4127821" y="4276250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864C5F-99BB-01C6-F61C-9FCA02E4577E}"/>
              </a:ext>
            </a:extLst>
          </p:cNvPr>
          <p:cNvCxnSpPr>
            <a:cxnSpLocks/>
            <a:stCxn id="21" idx="4"/>
            <a:endCxn id="12" idx="0"/>
          </p:cNvCxnSpPr>
          <p:nvPr/>
        </p:nvCxnSpPr>
        <p:spPr>
          <a:xfrm flipH="1">
            <a:off x="4416344" y="4808910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9252231-EE85-E1C8-FD81-C1B3F5C5253C}"/>
              </a:ext>
            </a:extLst>
          </p:cNvPr>
          <p:cNvSpPr/>
          <p:nvPr/>
        </p:nvSpPr>
        <p:spPr>
          <a:xfrm>
            <a:off x="5253805" y="4262287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CB39D6-2BC8-F2B8-F363-C0943C1364EE}"/>
              </a:ext>
            </a:extLst>
          </p:cNvPr>
          <p:cNvCxnSpPr>
            <a:cxnSpLocks/>
            <a:stCxn id="23" idx="1"/>
            <a:endCxn id="21" idx="6"/>
          </p:cNvCxnSpPr>
          <p:nvPr/>
        </p:nvCxnSpPr>
        <p:spPr>
          <a:xfrm flipH="1">
            <a:off x="4707829" y="4541934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F96D301-5CA9-0705-92C1-5CB18B1FD0D9}"/>
              </a:ext>
            </a:extLst>
          </p:cNvPr>
          <p:cNvSpPr/>
          <p:nvPr/>
        </p:nvSpPr>
        <p:spPr>
          <a:xfrm>
            <a:off x="6834029" y="428291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9A6874-D22E-B24F-E5C0-D8716424FFC9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6206675" y="4558767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F6EF7E9-CBC9-FD17-74F9-9235BF4DB317}"/>
              </a:ext>
            </a:extLst>
          </p:cNvPr>
          <p:cNvSpPr/>
          <p:nvPr/>
        </p:nvSpPr>
        <p:spPr>
          <a:xfrm>
            <a:off x="8281092" y="4282910"/>
            <a:ext cx="1679359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local [name: f, sq:</a:t>
            </a:r>
            <a:r>
              <a:rPr lang="en-US" sz="1400" dirty="0">
                <a:solidFill>
                  <a:schemeClr val="bg1"/>
                </a:solidFill>
              </a:rPr>
              <a:t>2 </a:t>
            </a:r>
            <a:r>
              <a:rPr lang="en-US" sz="1400" dirty="0"/>
              <a:t>, fl:24 , fps: , , ]</a:t>
            </a:r>
            <a:endParaRPr lang="el-GR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87BD94-43B6-929D-F292-A88659A5C7ED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7786899" y="4562557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A154120-518B-048A-971A-033A2B61ACF5}"/>
              </a:ext>
            </a:extLst>
          </p:cNvPr>
          <p:cNvSpPr/>
          <p:nvPr/>
        </p:nvSpPr>
        <p:spPr>
          <a:xfrm>
            <a:off x="8652474" y="3689399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CEDD9D-8CC3-DF7B-5C87-3ABA1FE3C788}"/>
              </a:ext>
            </a:extLst>
          </p:cNvPr>
          <p:cNvSpPr/>
          <p:nvPr/>
        </p:nvSpPr>
        <p:spPr>
          <a:xfrm>
            <a:off x="10630125" y="428291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T_2 / 20</a:t>
            </a:r>
            <a:endParaRPr lang="el-G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09DAEC-995B-E9AA-EB7A-4FD17070022D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10002771" y="4558767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12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</a:t>
            </a:r>
            <a:r>
              <a:rPr lang="el-G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l-G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</a:p>
          <a:p>
            <a:r>
              <a:rPr lang="en-US" dirty="0"/>
              <a:t>6: </a:t>
            </a:r>
            <a:r>
              <a:rPr lang="en-US" dirty="0" err="1"/>
              <a:t>begin_block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7: = 1 _ a </a:t>
            </a:r>
          </a:p>
          <a:p>
            <a:r>
              <a:rPr lang="fr-FR" dirty="0"/>
              <a:t>8: par a cv </a:t>
            </a:r>
          </a:p>
          <a:p>
            <a:r>
              <a:rPr lang="fr-FR" dirty="0"/>
              <a:t>9: par T_2 </a:t>
            </a:r>
            <a:r>
              <a:rPr lang="fr-FR" dirty="0" err="1"/>
              <a:t>ret</a:t>
            </a:r>
            <a:r>
              <a:rPr lang="fr-FR" dirty="0"/>
              <a:t> </a:t>
            </a:r>
          </a:p>
          <a:p>
            <a:r>
              <a:rPr lang="fr-FR" dirty="0"/>
              <a:t>10: call f </a:t>
            </a:r>
          </a:p>
          <a:p>
            <a:r>
              <a:rPr lang="fr-FR" dirty="0"/>
              <a:t>11: = T_2 _ b</a:t>
            </a:r>
            <a:endParaRPr lang="el-G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C7792F-1A9D-BD40-28E8-5F24873DCF50}"/>
              </a:ext>
            </a:extLst>
          </p:cNvPr>
          <p:cNvSpPr/>
          <p:nvPr/>
        </p:nvSpPr>
        <p:spPr>
          <a:xfrm>
            <a:off x="4126340" y="513960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D9915B-C0AE-B0E0-66BA-5BEB00558221}"/>
              </a:ext>
            </a:extLst>
          </p:cNvPr>
          <p:cNvSpPr/>
          <p:nvPr/>
        </p:nvSpPr>
        <p:spPr>
          <a:xfrm>
            <a:off x="5253805" y="5121848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988F1F-D948-9675-4126-B312FD5CDD19}"/>
              </a:ext>
            </a:extLst>
          </p:cNvPr>
          <p:cNvCxnSpPr>
            <a:cxnSpLocks/>
            <a:stCxn id="13" idx="1"/>
            <a:endCxn id="12" idx="6"/>
          </p:cNvCxnSpPr>
          <p:nvPr/>
        </p:nvCxnSpPr>
        <p:spPr>
          <a:xfrm flipH="1">
            <a:off x="4706348" y="540149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A8374-E877-8097-642D-E9F2EA3DF02E}"/>
              </a:ext>
            </a:extLst>
          </p:cNvPr>
          <p:cNvSpPr/>
          <p:nvPr/>
        </p:nvSpPr>
        <p:spPr>
          <a:xfrm>
            <a:off x="6678671" y="5121848"/>
            <a:ext cx="1459489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r>
              <a:rPr lang="en-US" dirty="0"/>
              <a:t> / </a:t>
            </a:r>
            <a:r>
              <a:rPr lang="en-US" b="1" dirty="0"/>
              <a:t>24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CB6AE7-6F0F-A142-43B3-2AF1268F93F6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>
            <a:off x="6206675" y="5401495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9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</a:t>
            </a:r>
            <a:r>
              <a:rPr lang="el-G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</a:p>
          <a:p>
            <a:r>
              <a:rPr lang="en-US" dirty="0"/>
              <a:t>6: </a:t>
            </a:r>
            <a:r>
              <a:rPr lang="en-US" dirty="0" err="1"/>
              <a:t>begin_block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7: = 1 _ a </a:t>
            </a:r>
          </a:p>
          <a:p>
            <a:r>
              <a:rPr lang="fr-FR" dirty="0"/>
              <a:t>8: par a cv </a:t>
            </a:r>
          </a:p>
          <a:p>
            <a:r>
              <a:rPr lang="fr-FR" dirty="0"/>
              <a:t>9: par T_2 </a:t>
            </a:r>
            <a:r>
              <a:rPr lang="fr-FR" dirty="0" err="1"/>
              <a:t>ret</a:t>
            </a:r>
            <a:r>
              <a:rPr lang="fr-FR" dirty="0"/>
              <a:t> </a:t>
            </a:r>
          </a:p>
          <a:p>
            <a:r>
              <a:rPr lang="fr-FR" dirty="0"/>
              <a:t>10: call f </a:t>
            </a:r>
          </a:p>
          <a:p>
            <a:r>
              <a:rPr lang="fr-FR" dirty="0"/>
              <a:t>11: = T_2 _ b</a:t>
            </a:r>
            <a:endParaRPr lang="el-G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C7792F-1A9D-BD40-28E8-5F24873DCF50}"/>
              </a:ext>
            </a:extLst>
          </p:cNvPr>
          <p:cNvSpPr/>
          <p:nvPr/>
        </p:nvSpPr>
        <p:spPr>
          <a:xfrm>
            <a:off x="4126340" y="513960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D9915B-C0AE-B0E0-66BA-5BEB00558221}"/>
              </a:ext>
            </a:extLst>
          </p:cNvPr>
          <p:cNvSpPr/>
          <p:nvPr/>
        </p:nvSpPr>
        <p:spPr>
          <a:xfrm>
            <a:off x="5253805" y="5121848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988F1F-D948-9675-4126-B312FD5CDD19}"/>
              </a:ext>
            </a:extLst>
          </p:cNvPr>
          <p:cNvCxnSpPr>
            <a:cxnSpLocks/>
            <a:stCxn id="13" idx="1"/>
            <a:endCxn id="12" idx="6"/>
          </p:cNvCxnSpPr>
          <p:nvPr/>
        </p:nvCxnSpPr>
        <p:spPr>
          <a:xfrm flipH="1">
            <a:off x="4706348" y="540149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A8374-E877-8097-642D-E9F2EA3DF02E}"/>
              </a:ext>
            </a:extLst>
          </p:cNvPr>
          <p:cNvSpPr/>
          <p:nvPr/>
        </p:nvSpPr>
        <p:spPr>
          <a:xfrm>
            <a:off x="6678671" y="5121848"/>
            <a:ext cx="1459489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r>
              <a:rPr lang="en-US" dirty="0"/>
              <a:t> / </a:t>
            </a:r>
            <a:r>
              <a:rPr lang="en-US" b="1" dirty="0"/>
              <a:t>24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CB6AE7-6F0F-A142-43B3-2AF1268F93F6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>
            <a:off x="6206675" y="5401495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3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95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</a:t>
            </a:r>
            <a:r>
              <a:rPr lang="el-G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#</a:t>
            </a:r>
            <a:r>
              <a:rPr lang="el-GR" sz="1800" b="1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main_ps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</a:p>
          <a:p>
            <a:r>
              <a:rPr lang="en-US" dirty="0"/>
              <a:t>6: </a:t>
            </a:r>
            <a:r>
              <a:rPr lang="en-US" dirty="0" err="1"/>
              <a:t>begin_block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7: = 1 _ a </a:t>
            </a:r>
          </a:p>
          <a:p>
            <a:r>
              <a:rPr lang="fr-FR" dirty="0"/>
              <a:t>8: par a cv </a:t>
            </a:r>
          </a:p>
          <a:p>
            <a:r>
              <a:rPr lang="fr-FR" dirty="0"/>
              <a:t>9: par T_2 </a:t>
            </a:r>
            <a:r>
              <a:rPr lang="fr-FR" dirty="0" err="1"/>
              <a:t>ret</a:t>
            </a:r>
            <a:r>
              <a:rPr lang="fr-FR" dirty="0"/>
              <a:t> </a:t>
            </a:r>
          </a:p>
          <a:p>
            <a:r>
              <a:rPr lang="fr-FR" dirty="0"/>
              <a:t>10: call f </a:t>
            </a:r>
          </a:p>
          <a:p>
            <a:r>
              <a:rPr lang="fr-FR" dirty="0"/>
              <a:t>11: = T_2 _ b</a:t>
            </a:r>
          </a:p>
          <a:p>
            <a:r>
              <a:rPr lang="fr-FR" dirty="0"/>
              <a:t>12: </a:t>
            </a:r>
            <a:r>
              <a:rPr lang="fr-FR" dirty="0" err="1"/>
              <a:t>begin_block</a:t>
            </a:r>
            <a:r>
              <a:rPr lang="fr-FR" dirty="0"/>
              <a:t> main</a:t>
            </a:r>
          </a:p>
          <a:p>
            <a:r>
              <a:rPr lang="fr-FR" dirty="0"/>
              <a:t>13: call </a:t>
            </a:r>
            <a:r>
              <a:rPr lang="fr-FR" dirty="0" err="1"/>
              <a:t>main_ps</a:t>
            </a:r>
            <a:endParaRPr lang="fr-FR" dirty="0"/>
          </a:p>
          <a:p>
            <a:r>
              <a:rPr lang="fr-FR" dirty="0"/>
              <a:t>14: </a:t>
            </a:r>
            <a:r>
              <a:rPr lang="fr-FR" dirty="0" err="1"/>
              <a:t>halt</a:t>
            </a:r>
            <a:r>
              <a:rPr lang="fr-FR" dirty="0"/>
              <a:t> _ _ _ </a:t>
            </a:r>
          </a:p>
          <a:p>
            <a:r>
              <a:rPr lang="fr-FR" dirty="0"/>
              <a:t>15: </a:t>
            </a:r>
            <a:r>
              <a:rPr lang="fr-FR" dirty="0" err="1"/>
              <a:t>end_block</a:t>
            </a:r>
            <a:r>
              <a:rPr lang="fr-FR" dirty="0"/>
              <a:t> main</a:t>
            </a:r>
            <a:endParaRPr lang="el-G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C7792F-1A9D-BD40-28E8-5F24873DCF50}"/>
              </a:ext>
            </a:extLst>
          </p:cNvPr>
          <p:cNvSpPr/>
          <p:nvPr/>
        </p:nvSpPr>
        <p:spPr>
          <a:xfrm>
            <a:off x="4126340" y="513960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53386-C024-4413-1A64-11D4ECC3C378}"/>
              </a:ext>
            </a:extLst>
          </p:cNvPr>
          <p:cNvSpPr txBox="1"/>
          <p:nvPr/>
        </p:nvSpPr>
        <p:spPr>
          <a:xfrm>
            <a:off x="3870959" y="5749489"/>
            <a:ext cx="124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/ 28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AFD540-26D6-9C2D-152B-E10701CF4121}"/>
              </a:ext>
            </a:extLst>
          </p:cNvPr>
          <p:cNvSpPr/>
          <p:nvPr/>
        </p:nvSpPr>
        <p:spPr>
          <a:xfrm>
            <a:off x="5256271" y="5121775"/>
            <a:ext cx="1459489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r>
              <a:rPr lang="en-US" dirty="0"/>
              <a:t> / </a:t>
            </a:r>
            <a:r>
              <a:rPr lang="en-US" b="1" dirty="0"/>
              <a:t>24</a:t>
            </a:r>
            <a:endParaRPr lang="el-GR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FC34F5-A38C-8B82-4827-86EF2B49019B}"/>
              </a:ext>
            </a:extLst>
          </p:cNvPr>
          <p:cNvCxnSpPr>
            <a:cxnSpLocks/>
            <a:stCxn id="3" idx="1"/>
            <a:endCxn id="12" idx="6"/>
          </p:cNvCxnSpPr>
          <p:nvPr/>
        </p:nvCxnSpPr>
        <p:spPr>
          <a:xfrm flipH="1">
            <a:off x="4706348" y="5401422"/>
            <a:ext cx="549923" cy="45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716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12111EA-EFAC-C4F0-BE7F-E0E40C5E2876}"/>
              </a:ext>
            </a:extLst>
          </p:cNvPr>
          <p:cNvSpPr txBox="1"/>
          <p:nvPr/>
        </p:nvSpPr>
        <p:spPr>
          <a:xfrm>
            <a:off x="4563122" y="2782669"/>
            <a:ext cx="33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……………………….</a:t>
            </a:r>
            <a:endParaRPr lang="el-GR" sz="3600" b="1" dirty="0"/>
          </a:p>
        </p:txBody>
      </p:sp>
    </p:spTree>
    <p:extLst>
      <p:ext uri="{BB962C8B-B14F-4D97-AF65-F5344CB8AC3E}">
        <p14:creationId xmlns:p14="http://schemas.microsoft.com/office/powerpoint/2010/main" val="192366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492100" y="4442626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5619565" y="442487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072108" y="4704517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044431" y="4424870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72435" y="4704517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493581" y="3579272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4782104" y="4111932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5619565" y="3565309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073589" y="3844956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199789" y="3585932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72435" y="3861789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1686E8-5892-DBBE-77DE-070BBEDA9A17}"/>
              </a:ext>
            </a:extLst>
          </p:cNvPr>
          <p:cNvSpPr/>
          <p:nvPr/>
        </p:nvSpPr>
        <p:spPr>
          <a:xfrm>
            <a:off x="4492100" y="2724149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B36F0-18D1-5545-545B-E50DB2070FB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4780623" y="3256809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8646852" y="3585932"/>
            <a:ext cx="335871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en-US" dirty="0"/>
              <a:t>, </a:t>
            </a:r>
            <a:r>
              <a:rPr lang="en-US" dirty="0" err="1"/>
              <a:t>fl</a:t>
            </a:r>
            <a:r>
              <a:rPr lang="en-US" dirty="0"/>
              <a:t>: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152659" y="3865579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FC4B8-EADE-A4C1-2A3F-6EBEB064CA78}"/>
              </a:ext>
            </a:extLst>
          </p:cNvPr>
          <p:cNvSpPr/>
          <p:nvPr/>
        </p:nvSpPr>
        <p:spPr>
          <a:xfrm>
            <a:off x="5619564" y="2703989"/>
            <a:ext cx="1358285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r>
              <a:rPr lang="el-GR" dirty="0"/>
              <a:t> /</a:t>
            </a:r>
            <a:r>
              <a:rPr lang="en-US" dirty="0"/>
              <a:t>cv</a:t>
            </a:r>
            <a:endParaRPr lang="el-G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B607-98AD-A22A-9271-BB67C0F6A7B4}"/>
              </a:ext>
            </a:extLst>
          </p:cNvPr>
          <p:cNvCxnSpPr>
            <a:cxnSpLocks/>
            <a:stCxn id="12" idx="1"/>
            <a:endCxn id="17" idx="6"/>
          </p:cNvCxnSpPr>
          <p:nvPr/>
        </p:nvCxnSpPr>
        <p:spPr>
          <a:xfrm flipH="1">
            <a:off x="5072108" y="2983636"/>
            <a:ext cx="547456" cy="6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C72D12-3278-1222-14F8-7FCD2E30A941}"/>
              </a:ext>
            </a:extLst>
          </p:cNvPr>
          <p:cNvSpPr/>
          <p:nvPr/>
        </p:nvSpPr>
        <p:spPr>
          <a:xfrm>
            <a:off x="10884023" y="3006016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BA09ED-6457-BA2D-33D8-B5E58215F9A4}"/>
              </a:ext>
            </a:extLst>
          </p:cNvPr>
          <p:cNvSpPr/>
          <p:nvPr/>
        </p:nvSpPr>
        <p:spPr>
          <a:xfrm>
            <a:off x="7446885" y="2697516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/ 16</a:t>
            </a:r>
            <a:endParaRPr lang="el-G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4380F1-3B25-AA71-1B96-31619F068A66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6977849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D31DA-44D3-D0F4-C6B5-D4AD75F24065}"/>
              </a:ext>
            </a:extLst>
          </p:cNvPr>
          <p:cNvSpPr/>
          <p:nvPr/>
        </p:nvSpPr>
        <p:spPr>
          <a:xfrm>
            <a:off x="8868791" y="2697516"/>
            <a:ext cx="952870" cy="55929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T_1 / 20</a:t>
            </a:r>
            <a:endParaRPr lang="el-G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390278-4062-EFAB-1D0C-16FE681733D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399755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  <a:endParaRPr lang="el-G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2111EA-EFAC-C4F0-BE7F-E0E40C5E2876}"/>
              </a:ext>
            </a:extLst>
          </p:cNvPr>
          <p:cNvSpPr txBox="1"/>
          <p:nvPr/>
        </p:nvSpPr>
        <p:spPr>
          <a:xfrm>
            <a:off x="337351" y="5710688"/>
            <a:ext cx="998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1:  [Parameter: a/12/cv]---[Variable: c/16]---[</a:t>
            </a:r>
            <a:r>
              <a:rPr lang="en-US" dirty="0" err="1"/>
              <a:t>TempVariable</a:t>
            </a:r>
            <a:r>
              <a:rPr lang="en-US" dirty="0"/>
              <a:t>: T_1/20]</a:t>
            </a:r>
          </a:p>
          <a:p>
            <a:r>
              <a:rPr lang="en-US" dirty="0"/>
              <a:t>Scope 0: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4129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12111EA-EFAC-C4F0-BE7F-E0E40C5E2876}"/>
              </a:ext>
            </a:extLst>
          </p:cNvPr>
          <p:cNvSpPr txBox="1"/>
          <p:nvPr/>
        </p:nvSpPr>
        <p:spPr>
          <a:xfrm>
            <a:off x="4563122" y="2782669"/>
            <a:ext cx="33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2o </a:t>
            </a:r>
            <a:r>
              <a:rPr lang="el-GR" sz="3600" b="1" dirty="0"/>
              <a:t>ΠΑΡΑΔΕΙΓΜΑ</a:t>
            </a:r>
          </a:p>
        </p:txBody>
      </p:sp>
    </p:spTree>
    <p:extLst>
      <p:ext uri="{BB962C8B-B14F-4D97-AF65-F5344CB8AC3E}">
        <p14:creationId xmlns:p14="http://schemas.microsoft.com/office/powerpoint/2010/main" val="2444617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def 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01054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#declare 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a,b,c</a:t>
            </a:r>
            <a:endParaRPr lang="en-US" sz="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4063895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def P1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20" y="5058561"/>
            <a:ext cx="267329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4964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09936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x,y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4964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4964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4964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933767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4964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4964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4964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496498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84167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def F11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=[]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76417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968536" y="4336094"/>
            <a:ext cx="580008" cy="5326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6096001" y="4318338"/>
            <a:ext cx="952870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548544" y="459798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278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170BE-B18A-C84B-1CB0-5AE73B0391FE}"/>
              </a:ext>
            </a:extLst>
          </p:cNvPr>
          <p:cNvSpPr/>
          <p:nvPr/>
        </p:nvSpPr>
        <p:spPr>
          <a:xfrm>
            <a:off x="4051880" y="3567417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9427827" y="371422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2172389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170BE-B18A-C84B-1CB0-5AE73B0391FE}"/>
              </a:ext>
            </a:extLst>
          </p:cNvPr>
          <p:cNvSpPr/>
          <p:nvPr/>
        </p:nvSpPr>
        <p:spPr>
          <a:xfrm>
            <a:off x="4051880" y="3567417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9427827" y="371422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26B70-4DC3-B3D2-7B84-D6C6E3FAC44A}"/>
              </a:ext>
            </a:extLst>
          </p:cNvPr>
          <p:cNvSpPr/>
          <p:nvPr/>
        </p:nvSpPr>
        <p:spPr>
          <a:xfrm>
            <a:off x="5376644" y="3567417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977970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b="1" dirty="0">
                <a:solidFill>
                  <a:srgbClr val="FF0000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170BE-B18A-C84B-1CB0-5AE73B0391FE}"/>
              </a:ext>
            </a:extLst>
          </p:cNvPr>
          <p:cNvSpPr/>
          <p:nvPr/>
        </p:nvSpPr>
        <p:spPr>
          <a:xfrm>
            <a:off x="4051880" y="3567417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9427827" y="371422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26B70-4DC3-B3D2-7B84-D6C6E3FAC44A}"/>
              </a:ext>
            </a:extLst>
          </p:cNvPr>
          <p:cNvSpPr/>
          <p:nvPr/>
        </p:nvSpPr>
        <p:spPr>
          <a:xfrm>
            <a:off x="5376644" y="3567417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  <a:endParaRPr lang="el-GR" sz="1050" dirty="0"/>
          </a:p>
        </p:txBody>
      </p:sp>
    </p:spTree>
    <p:extLst>
      <p:ext uri="{BB962C8B-B14F-4D97-AF65-F5344CB8AC3E}">
        <p14:creationId xmlns:p14="http://schemas.microsoft.com/office/powerpoint/2010/main" val="2068256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170BE-B18A-C84B-1CB0-5AE73B0391FE}"/>
              </a:ext>
            </a:extLst>
          </p:cNvPr>
          <p:cNvSpPr/>
          <p:nvPr/>
        </p:nvSpPr>
        <p:spPr>
          <a:xfrm>
            <a:off x="4051880" y="3567417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9427827" y="371422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26B70-4DC3-B3D2-7B84-D6C6E3FAC44A}"/>
              </a:ext>
            </a:extLst>
          </p:cNvPr>
          <p:cNvSpPr/>
          <p:nvPr/>
        </p:nvSpPr>
        <p:spPr>
          <a:xfrm>
            <a:off x="5376644" y="3567417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endParaRPr lang="el-GR" sz="1050" dirty="0"/>
          </a:p>
        </p:txBody>
      </p:sp>
    </p:spTree>
    <p:extLst>
      <p:ext uri="{BB962C8B-B14F-4D97-AF65-F5344CB8AC3E}">
        <p14:creationId xmlns:p14="http://schemas.microsoft.com/office/powerpoint/2010/main" val="2745692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170BE-B18A-C84B-1CB0-5AE73B0391FE}"/>
              </a:ext>
            </a:extLst>
          </p:cNvPr>
          <p:cNvSpPr/>
          <p:nvPr/>
        </p:nvSpPr>
        <p:spPr>
          <a:xfrm>
            <a:off x="4051880" y="3567417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9427827" y="371422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26B70-4DC3-B3D2-7B84-D6C6E3FAC44A}"/>
              </a:ext>
            </a:extLst>
          </p:cNvPr>
          <p:cNvSpPr/>
          <p:nvPr/>
        </p:nvSpPr>
        <p:spPr>
          <a:xfrm>
            <a:off x="5376644" y="3567417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endParaRPr lang="el-GR" sz="1050" dirty="0"/>
          </a:p>
        </p:txBody>
      </p:sp>
    </p:spTree>
    <p:extLst>
      <p:ext uri="{BB962C8B-B14F-4D97-AF65-F5344CB8AC3E}">
        <p14:creationId xmlns:p14="http://schemas.microsoft.com/office/powerpoint/2010/main" val="2658692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170BE-B18A-C84B-1CB0-5AE73B0391FE}"/>
              </a:ext>
            </a:extLst>
          </p:cNvPr>
          <p:cNvSpPr/>
          <p:nvPr/>
        </p:nvSpPr>
        <p:spPr>
          <a:xfrm>
            <a:off x="4051880" y="3567417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9427827" y="371422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26B70-4DC3-B3D2-7B84-D6C6E3FAC44A}"/>
              </a:ext>
            </a:extLst>
          </p:cNvPr>
          <p:cNvSpPr/>
          <p:nvPr/>
        </p:nvSpPr>
        <p:spPr>
          <a:xfrm>
            <a:off x="5376644" y="3567417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endParaRPr lang="fr-FR" sz="1050" dirty="0"/>
          </a:p>
          <a:p>
            <a:endParaRPr lang="el-GR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80EB3-BB26-7558-5F2B-F1DCB3AC6D47}"/>
              </a:ext>
            </a:extLst>
          </p:cNvPr>
          <p:cNvSpPr/>
          <p:nvPr/>
        </p:nvSpPr>
        <p:spPr>
          <a:xfrm>
            <a:off x="6504610" y="3567417"/>
            <a:ext cx="145514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T_1/20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791381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170BE-B18A-C84B-1CB0-5AE73B0391FE}"/>
              </a:ext>
            </a:extLst>
          </p:cNvPr>
          <p:cNvSpPr/>
          <p:nvPr/>
        </p:nvSpPr>
        <p:spPr>
          <a:xfrm>
            <a:off x="4051880" y="3567417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9427827" y="371422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26B70-4DC3-B3D2-7B84-D6C6E3FAC44A}"/>
              </a:ext>
            </a:extLst>
          </p:cNvPr>
          <p:cNvSpPr/>
          <p:nvPr/>
        </p:nvSpPr>
        <p:spPr>
          <a:xfrm>
            <a:off x="5376644" y="3567417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endParaRPr lang="fr-FR" sz="1050" dirty="0"/>
          </a:p>
          <a:p>
            <a:endParaRPr lang="el-GR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80EB3-BB26-7558-5F2B-F1DCB3AC6D47}"/>
              </a:ext>
            </a:extLst>
          </p:cNvPr>
          <p:cNvSpPr/>
          <p:nvPr/>
        </p:nvSpPr>
        <p:spPr>
          <a:xfrm>
            <a:off x="6504610" y="3567417"/>
            <a:ext cx="145514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T_1/20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804493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b="1" dirty="0">
                <a:solidFill>
                  <a:srgbClr val="FF0000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170BE-B18A-C84B-1CB0-5AE73B0391FE}"/>
              </a:ext>
            </a:extLst>
          </p:cNvPr>
          <p:cNvSpPr/>
          <p:nvPr/>
        </p:nvSpPr>
        <p:spPr>
          <a:xfrm>
            <a:off x="4051880" y="3567417"/>
            <a:ext cx="1124127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9427827" y="371422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26B70-4DC3-B3D2-7B84-D6C6E3FAC44A}"/>
              </a:ext>
            </a:extLst>
          </p:cNvPr>
          <p:cNvSpPr/>
          <p:nvPr/>
        </p:nvSpPr>
        <p:spPr>
          <a:xfrm>
            <a:off x="5376644" y="3567417"/>
            <a:ext cx="906011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  <a:endParaRPr lang="fr-FR" sz="1050" dirty="0"/>
          </a:p>
          <a:p>
            <a:endParaRPr lang="fr-FR" sz="1050" dirty="0"/>
          </a:p>
          <a:p>
            <a:endParaRPr lang="el-GR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80EB3-BB26-7558-5F2B-F1DCB3AC6D47}"/>
              </a:ext>
            </a:extLst>
          </p:cNvPr>
          <p:cNvSpPr/>
          <p:nvPr/>
        </p:nvSpPr>
        <p:spPr>
          <a:xfrm>
            <a:off x="6504610" y="3567417"/>
            <a:ext cx="1455143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T_1/20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47893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def F12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2475451" y="41147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3213680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4490203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1016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91684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5766726" y="4114798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6825133" y="4114798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8589627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  <a:endParaRPr lang="fr-FR" sz="1050" dirty="0"/>
          </a:p>
          <a:p>
            <a:endParaRPr lang="fr-FR" sz="1050" dirty="0"/>
          </a:p>
          <a:p>
            <a:endParaRPr lang="el-GR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68013-AC6F-5CCC-55F8-DA7AD7F6715B}"/>
              </a:ext>
            </a:extLst>
          </p:cNvPr>
          <p:cNvSpPr/>
          <p:nvPr/>
        </p:nvSpPr>
        <p:spPr>
          <a:xfrm>
            <a:off x="9952827" y="4114798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LocalFunc</a:t>
            </a:r>
            <a:r>
              <a:rPr lang="en-US" sz="1100" dirty="0"/>
              <a:t>: F12, sq =</a:t>
            </a:r>
            <a:r>
              <a:rPr lang="en-US" sz="1100" dirty="0">
                <a:solidFill>
                  <a:schemeClr val="bg1"/>
                </a:solidFill>
              </a:rPr>
              <a:t>??</a:t>
            </a:r>
            <a:r>
              <a:rPr lang="en-US" sz="1100" dirty="0"/>
              <a:t>, </a:t>
            </a:r>
            <a:r>
              <a:rPr lang="en-US" sz="1100" dirty="0" err="1"/>
              <a:t>fl</a:t>
            </a:r>
            <a:r>
              <a:rPr lang="en-US" sz="1100" dirty="0"/>
              <a:t>=</a:t>
            </a:r>
            <a:r>
              <a:rPr lang="en-US" sz="1100" dirty="0">
                <a:solidFill>
                  <a:schemeClr val="bg1"/>
                </a:solidFill>
              </a:rPr>
              <a:t>??</a:t>
            </a:r>
            <a:r>
              <a:rPr lang="en-US" sz="1100" dirty="0"/>
              <a:t>, </a:t>
            </a:r>
            <a:r>
              <a:rPr lang="en-US" sz="1100" dirty="0" err="1"/>
              <a:t>fp</a:t>
            </a:r>
            <a:r>
              <a:rPr lang="en-US" sz="1100" dirty="0"/>
              <a:t>=[]</a:t>
            </a:r>
            <a:endParaRPr lang="el-GR" sz="11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0977BC-7B62-FF4D-A370-CCB8B8DFAF5B}"/>
              </a:ext>
            </a:extLst>
          </p:cNvPr>
          <p:cNvSpPr/>
          <p:nvPr/>
        </p:nvSpPr>
        <p:spPr>
          <a:xfrm>
            <a:off x="2475451" y="3257026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0810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2475451" y="41147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3213680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4490203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1016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91684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5766726" y="4114798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6825133" y="4114798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8589627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  <a:endParaRPr lang="fr-FR" sz="1050" dirty="0"/>
          </a:p>
          <a:p>
            <a:endParaRPr lang="fr-FR" sz="1050" dirty="0"/>
          </a:p>
          <a:p>
            <a:endParaRPr lang="el-GR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68013-AC6F-5CCC-55F8-DA7AD7F6715B}"/>
              </a:ext>
            </a:extLst>
          </p:cNvPr>
          <p:cNvSpPr/>
          <p:nvPr/>
        </p:nvSpPr>
        <p:spPr>
          <a:xfrm>
            <a:off x="9952827" y="4114798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LocalFunc</a:t>
            </a:r>
            <a:r>
              <a:rPr lang="en-US" sz="1100" dirty="0"/>
              <a:t>: F12, sq =</a:t>
            </a:r>
            <a:r>
              <a:rPr lang="en-US" sz="1100" dirty="0">
                <a:solidFill>
                  <a:schemeClr val="bg1"/>
                </a:solidFill>
              </a:rPr>
              <a:t>??</a:t>
            </a:r>
            <a:r>
              <a:rPr lang="en-US" sz="1100" dirty="0"/>
              <a:t>, </a:t>
            </a:r>
            <a:r>
              <a:rPr lang="en-US" sz="1100" dirty="0" err="1"/>
              <a:t>fl</a:t>
            </a:r>
            <a:r>
              <a:rPr lang="en-US" sz="1100" dirty="0"/>
              <a:t>=</a:t>
            </a:r>
            <a:r>
              <a:rPr lang="en-US" sz="1100" dirty="0">
                <a:solidFill>
                  <a:schemeClr val="bg1"/>
                </a:solidFill>
              </a:rPr>
              <a:t>??</a:t>
            </a:r>
            <a:r>
              <a:rPr lang="en-US" sz="1100" dirty="0"/>
              <a:t>, </a:t>
            </a:r>
            <a:r>
              <a:rPr lang="en-US" sz="1100" dirty="0" err="1"/>
              <a:t>fp</a:t>
            </a:r>
            <a:r>
              <a:rPr lang="en-US" sz="1100" dirty="0"/>
              <a:t>=[x]</a:t>
            </a:r>
            <a:endParaRPr lang="el-GR" sz="110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7966E17-4595-8AF5-76EC-4F7CACC19756}"/>
              </a:ext>
            </a:extLst>
          </p:cNvPr>
          <p:cNvSpPr/>
          <p:nvPr/>
        </p:nvSpPr>
        <p:spPr>
          <a:xfrm>
            <a:off x="11090244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6A4EE2-AEDA-4571-55B1-3768050BA606}"/>
              </a:ext>
            </a:extLst>
          </p:cNvPr>
          <p:cNvSpPr/>
          <p:nvPr/>
        </p:nvSpPr>
        <p:spPr>
          <a:xfrm>
            <a:off x="2475451" y="3257026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F93D21-CCF2-4A9B-96A4-3A46304A94BB}"/>
              </a:ext>
            </a:extLst>
          </p:cNvPr>
          <p:cNvSpPr/>
          <p:nvPr/>
        </p:nvSpPr>
        <p:spPr>
          <a:xfrm>
            <a:off x="3213680" y="3257026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80104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def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968536" y="433609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6096001" y="4318338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548544" y="459798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520867" y="4318338"/>
            <a:ext cx="1108228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7048871" y="4597985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970017" y="3472740"/>
            <a:ext cx="580008" cy="5326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5258540" y="4005400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4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2475451" y="41147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3213680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4490203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1016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91684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5766726" y="4114798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6825133" y="4114798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8589627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endParaRPr lang="fr-FR" sz="1050" dirty="0"/>
          </a:p>
          <a:p>
            <a:endParaRPr lang="el-GR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68013-AC6F-5CCC-55F8-DA7AD7F6715B}"/>
              </a:ext>
            </a:extLst>
          </p:cNvPr>
          <p:cNvSpPr/>
          <p:nvPr/>
        </p:nvSpPr>
        <p:spPr>
          <a:xfrm>
            <a:off x="9952827" y="4114798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F12, sq =</a:t>
            </a:r>
            <a:r>
              <a:rPr lang="en-US" sz="1050" b="1" dirty="0">
                <a:solidFill>
                  <a:srgbClr val="FF0000"/>
                </a:solidFill>
              </a:rPr>
              <a:t>110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??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7966E17-4595-8AF5-76EC-4F7CACC19756}"/>
              </a:ext>
            </a:extLst>
          </p:cNvPr>
          <p:cNvSpPr/>
          <p:nvPr/>
        </p:nvSpPr>
        <p:spPr>
          <a:xfrm>
            <a:off x="11090244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C0416E-C1FC-F7CA-EF88-C17151E33060}"/>
              </a:ext>
            </a:extLst>
          </p:cNvPr>
          <p:cNvSpPr/>
          <p:nvPr/>
        </p:nvSpPr>
        <p:spPr>
          <a:xfrm>
            <a:off x="2475451" y="3257026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132025-987B-A670-D3D5-3B3A5A11714A}"/>
              </a:ext>
            </a:extLst>
          </p:cNvPr>
          <p:cNvSpPr/>
          <p:nvPr/>
        </p:nvSpPr>
        <p:spPr>
          <a:xfrm>
            <a:off x="3213680" y="3257026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9D4B0A-1156-EF93-BE88-F3BA3F326D60}"/>
              </a:ext>
            </a:extLst>
          </p:cNvPr>
          <p:cNvSpPr/>
          <p:nvPr/>
        </p:nvSpPr>
        <p:spPr>
          <a:xfrm>
            <a:off x="4490203" y="3257026"/>
            <a:ext cx="145514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T_2/16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837087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2475451" y="41147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3213680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4490203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1016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91684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5766726" y="4114798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6825133" y="4114798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8589627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endParaRPr lang="fr-FR" sz="1050" dirty="0"/>
          </a:p>
          <a:p>
            <a:endParaRPr lang="el-GR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68013-AC6F-5CCC-55F8-DA7AD7F6715B}"/>
              </a:ext>
            </a:extLst>
          </p:cNvPr>
          <p:cNvSpPr/>
          <p:nvPr/>
        </p:nvSpPr>
        <p:spPr>
          <a:xfrm>
            <a:off x="9952827" y="4114798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F12, sq =</a:t>
            </a:r>
            <a:r>
              <a:rPr lang="en-US" sz="1050" dirty="0">
                <a:solidFill>
                  <a:schemeClr val="bg1"/>
                </a:solidFill>
              </a:rPr>
              <a:t>110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??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7966E17-4595-8AF5-76EC-4F7CACC19756}"/>
              </a:ext>
            </a:extLst>
          </p:cNvPr>
          <p:cNvSpPr/>
          <p:nvPr/>
        </p:nvSpPr>
        <p:spPr>
          <a:xfrm>
            <a:off x="11090244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C0416E-C1FC-F7CA-EF88-C17151E33060}"/>
              </a:ext>
            </a:extLst>
          </p:cNvPr>
          <p:cNvSpPr/>
          <p:nvPr/>
        </p:nvSpPr>
        <p:spPr>
          <a:xfrm>
            <a:off x="2475451" y="3257026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132025-987B-A670-D3D5-3B3A5A11714A}"/>
              </a:ext>
            </a:extLst>
          </p:cNvPr>
          <p:cNvSpPr/>
          <p:nvPr/>
        </p:nvSpPr>
        <p:spPr>
          <a:xfrm>
            <a:off x="3213680" y="3257026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9D4B0A-1156-EF93-BE88-F3BA3F326D60}"/>
              </a:ext>
            </a:extLst>
          </p:cNvPr>
          <p:cNvSpPr/>
          <p:nvPr/>
        </p:nvSpPr>
        <p:spPr>
          <a:xfrm>
            <a:off x="4490203" y="3257026"/>
            <a:ext cx="145514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T_2/16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4063812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2475451" y="41147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3213680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4490203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1016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91684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5766726" y="4114798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6825133" y="4114798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8589627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endParaRPr lang="fr-FR" sz="1050" dirty="0"/>
          </a:p>
          <a:p>
            <a:endParaRPr lang="el-GR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68013-AC6F-5CCC-55F8-DA7AD7F6715B}"/>
              </a:ext>
            </a:extLst>
          </p:cNvPr>
          <p:cNvSpPr/>
          <p:nvPr/>
        </p:nvSpPr>
        <p:spPr>
          <a:xfrm>
            <a:off x="9952827" y="4114798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F12, sq =</a:t>
            </a:r>
            <a:r>
              <a:rPr lang="en-US" sz="1050" dirty="0">
                <a:solidFill>
                  <a:schemeClr val="bg1"/>
                </a:solidFill>
              </a:rPr>
              <a:t>110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b="1" dirty="0">
                <a:solidFill>
                  <a:srgbClr val="FF0000"/>
                </a:solidFill>
              </a:rPr>
              <a:t>20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7966E17-4595-8AF5-76EC-4F7CACC19756}"/>
              </a:ext>
            </a:extLst>
          </p:cNvPr>
          <p:cNvSpPr/>
          <p:nvPr/>
        </p:nvSpPr>
        <p:spPr>
          <a:xfrm>
            <a:off x="11090244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C0416E-C1FC-F7CA-EF88-C17151E33060}"/>
              </a:ext>
            </a:extLst>
          </p:cNvPr>
          <p:cNvSpPr/>
          <p:nvPr/>
        </p:nvSpPr>
        <p:spPr>
          <a:xfrm>
            <a:off x="2475451" y="3257026"/>
            <a:ext cx="394283" cy="34394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132025-987B-A670-D3D5-3B3A5A11714A}"/>
              </a:ext>
            </a:extLst>
          </p:cNvPr>
          <p:cNvSpPr/>
          <p:nvPr/>
        </p:nvSpPr>
        <p:spPr>
          <a:xfrm>
            <a:off x="3213680" y="3257026"/>
            <a:ext cx="1124127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9D4B0A-1156-EF93-BE88-F3BA3F326D60}"/>
              </a:ext>
            </a:extLst>
          </p:cNvPr>
          <p:cNvSpPr/>
          <p:nvPr/>
        </p:nvSpPr>
        <p:spPr>
          <a:xfrm>
            <a:off x="4490203" y="3257026"/>
            <a:ext cx="1455143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T_2/16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573544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b="1" dirty="0">
                <a:solidFill>
                  <a:srgbClr val="FF0000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2475451" y="41147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3213680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4490203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1016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91684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5766726" y="4114798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6825133" y="4114798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8589627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  <a:endParaRPr lang="fr-FR" sz="1050" dirty="0"/>
          </a:p>
          <a:p>
            <a:endParaRPr lang="el-GR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68013-AC6F-5CCC-55F8-DA7AD7F6715B}"/>
              </a:ext>
            </a:extLst>
          </p:cNvPr>
          <p:cNvSpPr/>
          <p:nvPr/>
        </p:nvSpPr>
        <p:spPr>
          <a:xfrm>
            <a:off x="9952827" y="4114798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F12, sq =</a:t>
            </a:r>
            <a:r>
              <a:rPr lang="en-US" sz="1050" dirty="0">
                <a:solidFill>
                  <a:schemeClr val="bg1"/>
                </a:solidFill>
              </a:rPr>
              <a:t>110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20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7966E17-4595-8AF5-76EC-4F7CACC19756}"/>
              </a:ext>
            </a:extLst>
          </p:cNvPr>
          <p:cNvSpPr/>
          <p:nvPr/>
        </p:nvSpPr>
        <p:spPr>
          <a:xfrm>
            <a:off x="11090244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270288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2475451" y="41147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3213680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4490203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1016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91684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5766726" y="4114798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6825133" y="4114798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8589627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endParaRPr lang="el-GR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68013-AC6F-5CCC-55F8-DA7AD7F6715B}"/>
              </a:ext>
            </a:extLst>
          </p:cNvPr>
          <p:cNvSpPr/>
          <p:nvPr/>
        </p:nvSpPr>
        <p:spPr>
          <a:xfrm>
            <a:off x="9952827" y="4114798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F12, sq =</a:t>
            </a:r>
            <a:r>
              <a:rPr lang="en-US" sz="1050" dirty="0">
                <a:solidFill>
                  <a:schemeClr val="bg1"/>
                </a:solidFill>
              </a:rPr>
              <a:t>110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20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7966E17-4595-8AF5-76EC-4F7CACC19756}"/>
              </a:ext>
            </a:extLst>
          </p:cNvPr>
          <p:cNvSpPr/>
          <p:nvPr/>
        </p:nvSpPr>
        <p:spPr>
          <a:xfrm>
            <a:off x="11090244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4110891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b="1" dirty="0">
                <a:solidFill>
                  <a:srgbClr val="FF0000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2475451" y="4114798"/>
            <a:ext cx="394283" cy="34394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3213680" y="4114798"/>
            <a:ext cx="1124127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4490203" y="4114798"/>
            <a:ext cx="1124127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1016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91684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5766726" y="4114798"/>
            <a:ext cx="906011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6825133" y="4114798"/>
            <a:ext cx="2975297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8589627" y="3722611"/>
            <a:ext cx="975920" cy="343948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endParaRPr lang="el-GR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68013-AC6F-5CCC-55F8-DA7AD7F6715B}"/>
              </a:ext>
            </a:extLst>
          </p:cNvPr>
          <p:cNvSpPr/>
          <p:nvPr/>
        </p:nvSpPr>
        <p:spPr>
          <a:xfrm>
            <a:off x="9952827" y="4114798"/>
            <a:ext cx="2239174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F12, sq =</a:t>
            </a:r>
            <a:r>
              <a:rPr lang="en-US" sz="1050" dirty="0">
                <a:solidFill>
                  <a:schemeClr val="bg1"/>
                </a:solidFill>
              </a:rPr>
              <a:t>110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20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7966E17-4595-8AF5-76EC-4F7CACC19756}"/>
              </a:ext>
            </a:extLst>
          </p:cNvPr>
          <p:cNvSpPr/>
          <p:nvPr/>
        </p:nvSpPr>
        <p:spPr>
          <a:xfrm>
            <a:off x="11090244" y="3722611"/>
            <a:ext cx="975920" cy="343948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508353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7925499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8970601" y="4683154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endParaRPr lang="el-GR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AF12F-6F90-34AA-B88D-E735F0304EAC}"/>
              </a:ext>
            </a:extLst>
          </p:cNvPr>
          <p:cNvSpPr/>
          <p:nvPr/>
        </p:nvSpPr>
        <p:spPr>
          <a:xfrm>
            <a:off x="9952826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dirty="0">
                <a:solidFill>
                  <a:schemeClr val="bg1"/>
                </a:solidFill>
              </a:rPr>
              <a:t>??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=??, </a:t>
            </a:r>
            <a:r>
              <a:rPr lang="en-US" sz="1050" dirty="0" err="1"/>
              <a:t>fp</a:t>
            </a:r>
            <a:r>
              <a:rPr lang="en-US" sz="1050" dirty="0"/>
              <a:t>=[]</a:t>
            </a:r>
            <a:endParaRPr lang="el-GR" sz="105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8A20F6-9235-582C-D074-444C7180FA0B}"/>
              </a:ext>
            </a:extLst>
          </p:cNvPr>
          <p:cNvSpPr/>
          <p:nvPr/>
        </p:nvSpPr>
        <p:spPr>
          <a:xfrm>
            <a:off x="2475451" y="4263005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47075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7925499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8970601" y="4683154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endParaRPr lang="el-GR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AF12F-6F90-34AA-B88D-E735F0304EAC}"/>
              </a:ext>
            </a:extLst>
          </p:cNvPr>
          <p:cNvSpPr/>
          <p:nvPr/>
        </p:nvSpPr>
        <p:spPr>
          <a:xfrm>
            <a:off x="9952826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dirty="0">
                <a:solidFill>
                  <a:schemeClr val="bg1"/>
                </a:solidFill>
              </a:rPr>
              <a:t>??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=??,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8A20F6-9235-582C-D074-444C7180FA0B}"/>
              </a:ext>
            </a:extLst>
          </p:cNvPr>
          <p:cNvSpPr/>
          <p:nvPr/>
        </p:nvSpPr>
        <p:spPr>
          <a:xfrm>
            <a:off x="2475451" y="4263005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1DEF804-B466-1A03-BC45-A96F08058C63}"/>
              </a:ext>
            </a:extLst>
          </p:cNvPr>
          <p:cNvSpPr/>
          <p:nvPr/>
        </p:nvSpPr>
        <p:spPr>
          <a:xfrm>
            <a:off x="11072413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54D3-8064-B908-6B60-8BCB387F1723}"/>
              </a:ext>
            </a:extLst>
          </p:cNvPr>
          <p:cNvSpPr/>
          <p:nvPr/>
        </p:nvSpPr>
        <p:spPr>
          <a:xfrm>
            <a:off x="3213681" y="4263005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049744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7925499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8970601" y="4683154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endParaRPr lang="el-GR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AF12F-6F90-34AA-B88D-E735F0304EAC}"/>
              </a:ext>
            </a:extLst>
          </p:cNvPr>
          <p:cNvSpPr/>
          <p:nvPr/>
        </p:nvSpPr>
        <p:spPr>
          <a:xfrm>
            <a:off x="9952826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dirty="0">
                <a:solidFill>
                  <a:schemeClr val="bg1"/>
                </a:solidFill>
              </a:rPr>
              <a:t>??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=??,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8A20F6-9235-582C-D074-444C7180FA0B}"/>
              </a:ext>
            </a:extLst>
          </p:cNvPr>
          <p:cNvSpPr/>
          <p:nvPr/>
        </p:nvSpPr>
        <p:spPr>
          <a:xfrm>
            <a:off x="2475451" y="4263005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1DEF804-B466-1A03-BC45-A96F08058C63}"/>
              </a:ext>
            </a:extLst>
          </p:cNvPr>
          <p:cNvSpPr/>
          <p:nvPr/>
        </p:nvSpPr>
        <p:spPr>
          <a:xfrm>
            <a:off x="11072413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54D3-8064-B908-6B60-8BCB387F1723}"/>
              </a:ext>
            </a:extLst>
          </p:cNvPr>
          <p:cNvSpPr/>
          <p:nvPr/>
        </p:nvSpPr>
        <p:spPr>
          <a:xfrm>
            <a:off x="3213681" y="4263005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735B9C-3596-FD1C-58E1-0DCD16C9A96F}"/>
              </a:ext>
            </a:extLst>
          </p:cNvPr>
          <p:cNvSpPr/>
          <p:nvPr/>
        </p:nvSpPr>
        <p:spPr>
          <a:xfrm>
            <a:off x="4532150" y="4263005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541855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7925499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8970601" y="4683154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r>
              <a:rPr lang="en-US" sz="1050" dirty="0"/>
              <a:t>120: </a:t>
            </a:r>
            <a:r>
              <a:rPr lang="en-US" sz="1050" dirty="0" err="1"/>
              <a:t>begin_block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121: :=, 1, _, y</a:t>
            </a:r>
            <a:endParaRPr lang="el-GR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AF12F-6F90-34AA-B88D-E735F0304EAC}"/>
              </a:ext>
            </a:extLst>
          </p:cNvPr>
          <p:cNvSpPr/>
          <p:nvPr/>
        </p:nvSpPr>
        <p:spPr>
          <a:xfrm>
            <a:off x="9952826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b="1" dirty="0">
                <a:solidFill>
                  <a:srgbClr val="FF0000"/>
                </a:solidFill>
              </a:rPr>
              <a:t>121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=??,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8A20F6-9235-582C-D074-444C7180FA0B}"/>
              </a:ext>
            </a:extLst>
          </p:cNvPr>
          <p:cNvSpPr/>
          <p:nvPr/>
        </p:nvSpPr>
        <p:spPr>
          <a:xfrm>
            <a:off x="2475451" y="4263005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1DEF804-B466-1A03-BC45-A96F08058C63}"/>
              </a:ext>
            </a:extLst>
          </p:cNvPr>
          <p:cNvSpPr/>
          <p:nvPr/>
        </p:nvSpPr>
        <p:spPr>
          <a:xfrm>
            <a:off x="11072413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54D3-8064-B908-6B60-8BCB387F1723}"/>
              </a:ext>
            </a:extLst>
          </p:cNvPr>
          <p:cNvSpPr/>
          <p:nvPr/>
        </p:nvSpPr>
        <p:spPr>
          <a:xfrm>
            <a:off x="3213681" y="4263005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735B9C-3596-FD1C-58E1-0DCD16C9A96F}"/>
              </a:ext>
            </a:extLst>
          </p:cNvPr>
          <p:cNvSpPr/>
          <p:nvPr/>
        </p:nvSpPr>
        <p:spPr>
          <a:xfrm>
            <a:off x="4532150" y="4263005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58676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latin typeface="Consolas" panose="020B0609020204030204" pitchFamily="49" charset="0"/>
              </a:rPr>
              <a:t>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968536" y="433609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6096001" y="4318338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548544" y="459798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520867" y="4318338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7048871" y="4597985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970017" y="3472740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5258540" y="4005400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6096001" y="3458777"/>
            <a:ext cx="952870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550025" y="3738424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86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return(P1(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x,y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7925499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8970601" y="4683154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122: par, x, cv, _</a:t>
            </a:r>
          </a:p>
          <a:p>
            <a:r>
              <a:rPr lang="fr-FR" sz="1050" dirty="0"/>
              <a:t>123: par, y, cv, _</a:t>
            </a:r>
          </a:p>
          <a:p>
            <a:r>
              <a:rPr lang="fr-FR" sz="1050" dirty="0"/>
              <a:t>124: par, T_3,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125: call, P1, _, _</a:t>
            </a:r>
          </a:p>
          <a:p>
            <a:r>
              <a:rPr lang="fr-FR" sz="1050" dirty="0"/>
              <a:t>126: </a:t>
            </a:r>
            <a:r>
              <a:rPr lang="fr-FR" sz="1050" dirty="0" err="1"/>
              <a:t>ret</a:t>
            </a:r>
            <a:r>
              <a:rPr lang="fr-FR" sz="1050" dirty="0"/>
              <a:t>, T_3, _, _</a:t>
            </a:r>
            <a:endParaRPr lang="el-GR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AF12F-6F90-34AA-B88D-E735F0304EAC}"/>
              </a:ext>
            </a:extLst>
          </p:cNvPr>
          <p:cNvSpPr/>
          <p:nvPr/>
        </p:nvSpPr>
        <p:spPr>
          <a:xfrm>
            <a:off x="9952826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dirty="0">
                <a:solidFill>
                  <a:schemeClr val="bg1"/>
                </a:solidFill>
              </a:rPr>
              <a:t>121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=??,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8A20F6-9235-582C-D074-444C7180FA0B}"/>
              </a:ext>
            </a:extLst>
          </p:cNvPr>
          <p:cNvSpPr/>
          <p:nvPr/>
        </p:nvSpPr>
        <p:spPr>
          <a:xfrm>
            <a:off x="2475451" y="4263005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1DEF804-B466-1A03-BC45-A96F08058C63}"/>
              </a:ext>
            </a:extLst>
          </p:cNvPr>
          <p:cNvSpPr/>
          <p:nvPr/>
        </p:nvSpPr>
        <p:spPr>
          <a:xfrm>
            <a:off x="11072413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54D3-8064-B908-6B60-8BCB387F1723}"/>
              </a:ext>
            </a:extLst>
          </p:cNvPr>
          <p:cNvSpPr/>
          <p:nvPr/>
        </p:nvSpPr>
        <p:spPr>
          <a:xfrm>
            <a:off x="3213681" y="4263005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735B9C-3596-FD1C-58E1-0DCD16C9A96F}"/>
              </a:ext>
            </a:extLst>
          </p:cNvPr>
          <p:cNvSpPr/>
          <p:nvPr/>
        </p:nvSpPr>
        <p:spPr>
          <a:xfrm>
            <a:off x="4532150" y="4263005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025E-572C-91A4-2A7C-A0FCD7FD1A6C}"/>
              </a:ext>
            </a:extLst>
          </p:cNvPr>
          <p:cNvSpPr txBox="1"/>
          <p:nvPr/>
        </p:nvSpPr>
        <p:spPr>
          <a:xfrm>
            <a:off x="8768236" y="67112"/>
            <a:ext cx="16777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r>
              <a:rPr lang="en-US" sz="1050" dirty="0"/>
              <a:t>120: </a:t>
            </a:r>
            <a:r>
              <a:rPr lang="en-US" sz="1050" dirty="0" err="1"/>
              <a:t>begin_block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121: :=, 1, _, y</a:t>
            </a:r>
            <a:endParaRPr lang="el-GR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D770D-A59C-A3EA-C943-E09D9A6F1DC5}"/>
              </a:ext>
            </a:extLst>
          </p:cNvPr>
          <p:cNvSpPr/>
          <p:nvPr/>
        </p:nvSpPr>
        <p:spPr>
          <a:xfrm>
            <a:off x="5614330" y="4263005"/>
            <a:ext cx="145514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T_3/20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834651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7925499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8970601" y="4683154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122: par, x, cv, _</a:t>
            </a:r>
          </a:p>
          <a:p>
            <a:r>
              <a:rPr lang="fr-FR" sz="1050" dirty="0"/>
              <a:t>123: par, y, cv, _</a:t>
            </a:r>
          </a:p>
          <a:p>
            <a:r>
              <a:rPr lang="fr-FR" sz="1050" dirty="0"/>
              <a:t>124: par, T_3,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125: call, P1, _, _</a:t>
            </a:r>
          </a:p>
          <a:p>
            <a:r>
              <a:rPr lang="fr-FR" sz="1050" dirty="0"/>
              <a:t>126: </a:t>
            </a:r>
            <a:r>
              <a:rPr lang="fr-FR" sz="1050" dirty="0" err="1"/>
              <a:t>ret</a:t>
            </a:r>
            <a:r>
              <a:rPr lang="fr-FR" sz="1050" dirty="0"/>
              <a:t>, T_3, _, _</a:t>
            </a:r>
          </a:p>
          <a:p>
            <a:r>
              <a:rPr lang="en-US" sz="1050" dirty="0"/>
              <a:t>127: </a:t>
            </a:r>
            <a:r>
              <a:rPr lang="en-US" sz="1050" dirty="0" err="1"/>
              <a:t>end_block</a:t>
            </a:r>
            <a:r>
              <a:rPr lang="en-US" sz="1050" dirty="0"/>
              <a:t>, P2, _, _</a:t>
            </a:r>
            <a:endParaRPr lang="el-GR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AF12F-6F90-34AA-B88D-E735F0304EAC}"/>
              </a:ext>
            </a:extLst>
          </p:cNvPr>
          <p:cNvSpPr/>
          <p:nvPr/>
        </p:nvSpPr>
        <p:spPr>
          <a:xfrm>
            <a:off x="9952826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dirty="0">
                <a:solidFill>
                  <a:schemeClr val="bg1"/>
                </a:solidFill>
              </a:rPr>
              <a:t>121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b="1" dirty="0">
                <a:solidFill>
                  <a:srgbClr val="FF0000"/>
                </a:solidFill>
              </a:rPr>
              <a:t>24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8A20F6-9235-582C-D074-444C7180FA0B}"/>
              </a:ext>
            </a:extLst>
          </p:cNvPr>
          <p:cNvSpPr/>
          <p:nvPr/>
        </p:nvSpPr>
        <p:spPr>
          <a:xfrm>
            <a:off x="2475451" y="4263005"/>
            <a:ext cx="394283" cy="34394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1DEF804-B466-1A03-BC45-A96F08058C63}"/>
              </a:ext>
            </a:extLst>
          </p:cNvPr>
          <p:cNvSpPr/>
          <p:nvPr/>
        </p:nvSpPr>
        <p:spPr>
          <a:xfrm>
            <a:off x="11072413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54D3-8064-B908-6B60-8BCB387F1723}"/>
              </a:ext>
            </a:extLst>
          </p:cNvPr>
          <p:cNvSpPr/>
          <p:nvPr/>
        </p:nvSpPr>
        <p:spPr>
          <a:xfrm>
            <a:off x="3213681" y="4263005"/>
            <a:ext cx="1124127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735B9C-3596-FD1C-58E1-0DCD16C9A96F}"/>
              </a:ext>
            </a:extLst>
          </p:cNvPr>
          <p:cNvSpPr/>
          <p:nvPr/>
        </p:nvSpPr>
        <p:spPr>
          <a:xfrm>
            <a:off x="4532150" y="4263005"/>
            <a:ext cx="906011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025E-572C-91A4-2A7C-A0FCD7FD1A6C}"/>
              </a:ext>
            </a:extLst>
          </p:cNvPr>
          <p:cNvSpPr txBox="1"/>
          <p:nvPr/>
        </p:nvSpPr>
        <p:spPr>
          <a:xfrm>
            <a:off x="8768236" y="67112"/>
            <a:ext cx="16777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r>
              <a:rPr lang="en-US" sz="1050" dirty="0"/>
              <a:t>120: </a:t>
            </a:r>
            <a:r>
              <a:rPr lang="en-US" sz="1050" dirty="0" err="1"/>
              <a:t>begin_block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121: :=, 1, _, y</a:t>
            </a:r>
            <a:endParaRPr lang="el-GR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D770D-A59C-A3EA-C943-E09D9A6F1DC5}"/>
              </a:ext>
            </a:extLst>
          </p:cNvPr>
          <p:cNvSpPr/>
          <p:nvPr/>
        </p:nvSpPr>
        <p:spPr>
          <a:xfrm>
            <a:off x="5614330" y="4263005"/>
            <a:ext cx="1455143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T_3/20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997774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print(P1(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a,b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</a:t>
            </a:r>
            <a:r>
              <a:rPr lang="en-US" sz="1400" b="1" dirty="0">
                <a:solidFill>
                  <a:srgbClr val="FF0000"/>
                </a:solidFill>
              </a:rPr>
              <a:t>129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684953" y="5066950"/>
            <a:ext cx="2571928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LocalFunc</a:t>
            </a:r>
            <a:r>
              <a:rPr lang="en-US" sz="1200" dirty="0"/>
              <a:t>: P1, sq =</a:t>
            </a:r>
            <a:r>
              <a:rPr lang="en-US" sz="1200" dirty="0">
                <a:solidFill>
                  <a:schemeClr val="bg1"/>
                </a:solidFill>
              </a:rPr>
              <a:t>117</a:t>
            </a:r>
            <a:r>
              <a:rPr lang="en-US" sz="1200" dirty="0"/>
              <a:t>, </a:t>
            </a:r>
            <a:r>
              <a:rPr lang="en-US" sz="1200" dirty="0" err="1"/>
              <a:t>fl</a:t>
            </a:r>
            <a:r>
              <a:rPr lang="en-US" sz="1200" dirty="0"/>
              <a:t>=</a:t>
            </a:r>
            <a:r>
              <a:rPr lang="en-US" sz="1200" dirty="0">
                <a:solidFill>
                  <a:schemeClr val="bg1"/>
                </a:solidFill>
              </a:rPr>
              <a:t>24</a:t>
            </a:r>
            <a:r>
              <a:rPr lang="en-US" sz="1200" dirty="0"/>
              <a:t>, </a:t>
            </a:r>
            <a:r>
              <a:rPr lang="en-US" sz="1200" dirty="0" err="1"/>
              <a:t>fp</a:t>
            </a:r>
            <a:r>
              <a:rPr lang="en-US" sz="1200" dirty="0"/>
              <a:t>=[</a:t>
            </a:r>
            <a:r>
              <a:rPr lang="en-US" sz="1200" dirty="0" err="1"/>
              <a:t>x,y</a:t>
            </a:r>
            <a:r>
              <a:rPr lang="en-US" sz="1200" dirty="0"/>
              <a:t>]</a:t>
            </a:r>
            <a:endParaRPr lang="el-GR" sz="12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7324802" y="4813181"/>
            <a:ext cx="864593" cy="23279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Fpar</a:t>
            </a:r>
            <a:r>
              <a:rPr lang="en-US" sz="900" dirty="0"/>
              <a:t>: x/cv</a:t>
            </a:r>
            <a:endParaRPr lang="el-GR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086362" y="83890"/>
            <a:ext cx="2396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122: par, x, cv, _</a:t>
            </a:r>
          </a:p>
          <a:p>
            <a:r>
              <a:rPr lang="fr-FR" sz="1050" dirty="0"/>
              <a:t>123: par, y, cv, _</a:t>
            </a:r>
          </a:p>
          <a:p>
            <a:r>
              <a:rPr lang="fr-FR" sz="1050" dirty="0"/>
              <a:t>124: par, T_3,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125: call, P1, _, _</a:t>
            </a:r>
          </a:p>
          <a:p>
            <a:r>
              <a:rPr lang="fr-FR" sz="1050" dirty="0"/>
              <a:t>126: </a:t>
            </a:r>
            <a:r>
              <a:rPr lang="fr-FR" sz="1050" dirty="0" err="1"/>
              <a:t>ret</a:t>
            </a:r>
            <a:r>
              <a:rPr lang="fr-FR" sz="1050" dirty="0"/>
              <a:t>, T_3, _, _</a:t>
            </a:r>
          </a:p>
          <a:p>
            <a:r>
              <a:rPr lang="en-US" sz="1050" dirty="0"/>
              <a:t>127: </a:t>
            </a:r>
            <a:r>
              <a:rPr lang="en-US" sz="1050" dirty="0" err="1"/>
              <a:t>end_block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128: </a:t>
            </a:r>
            <a:r>
              <a:rPr lang="en-US" sz="1050" dirty="0" err="1"/>
              <a:t>begin_block</a:t>
            </a:r>
            <a:r>
              <a:rPr lang="en-US" sz="1050" dirty="0"/>
              <a:t>, </a:t>
            </a:r>
            <a:r>
              <a:rPr lang="en-US" sz="1050" dirty="0" err="1"/>
              <a:t>main_symbol</a:t>
            </a:r>
            <a:r>
              <a:rPr lang="en-US" sz="1050" dirty="0"/>
              <a:t>, _, _</a:t>
            </a:r>
          </a:p>
          <a:p>
            <a:r>
              <a:rPr lang="en-US" sz="1050" dirty="0"/>
              <a:t>129: par, a, cv, _</a:t>
            </a:r>
          </a:p>
          <a:p>
            <a:r>
              <a:rPr lang="en-US" sz="1050" dirty="0"/>
              <a:t>130: par, b, cv, _</a:t>
            </a:r>
          </a:p>
          <a:p>
            <a:r>
              <a:rPr lang="en-US" sz="1050" dirty="0"/>
              <a:t>131: par, T_4, ret, _</a:t>
            </a:r>
          </a:p>
          <a:p>
            <a:r>
              <a:rPr lang="en-US" sz="1050" dirty="0"/>
              <a:t>132: call, P1, _, _</a:t>
            </a:r>
          </a:p>
          <a:p>
            <a:r>
              <a:rPr lang="en-US" sz="1050" dirty="0"/>
              <a:t>133: out, _, _, T_4</a:t>
            </a:r>
            <a:endParaRPr lang="el-GR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AF12F-6F90-34AA-B88D-E735F0304EAC}"/>
              </a:ext>
            </a:extLst>
          </p:cNvPr>
          <p:cNvSpPr/>
          <p:nvPr/>
        </p:nvSpPr>
        <p:spPr>
          <a:xfrm>
            <a:off x="9421493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dirty="0">
                <a:solidFill>
                  <a:schemeClr val="bg1"/>
                </a:solidFill>
              </a:rPr>
              <a:t>121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24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025E-572C-91A4-2A7C-A0FCD7FD1A6C}"/>
              </a:ext>
            </a:extLst>
          </p:cNvPr>
          <p:cNvSpPr txBox="1"/>
          <p:nvPr/>
        </p:nvSpPr>
        <p:spPr>
          <a:xfrm>
            <a:off x="8466232" y="83890"/>
            <a:ext cx="16777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r>
              <a:rPr lang="en-US" sz="1050" dirty="0"/>
              <a:t>120: </a:t>
            </a:r>
            <a:r>
              <a:rPr lang="en-US" sz="1050" dirty="0" err="1"/>
              <a:t>begin_block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121: :=, 1, _, y</a:t>
            </a:r>
            <a:endParaRPr lang="el-GR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43609F-7F56-FB20-DC9E-4AF6846C7874}"/>
              </a:ext>
            </a:extLst>
          </p:cNvPr>
          <p:cNvSpPr/>
          <p:nvPr/>
        </p:nvSpPr>
        <p:spPr>
          <a:xfrm>
            <a:off x="10736857" y="4561529"/>
            <a:ext cx="145514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T_4/24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2019A15-949C-D45C-A6F7-CE4607C65BDB}"/>
              </a:ext>
            </a:extLst>
          </p:cNvPr>
          <p:cNvSpPr/>
          <p:nvPr/>
        </p:nvSpPr>
        <p:spPr>
          <a:xfrm>
            <a:off x="8257378" y="4806890"/>
            <a:ext cx="864593" cy="23279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Fpar</a:t>
            </a:r>
            <a:r>
              <a:rPr lang="en-US" sz="900" dirty="0"/>
              <a:t>: y/cv</a:t>
            </a:r>
            <a:endParaRPr lang="el-GR" sz="900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0C6327AB-F147-6F22-B5A5-3F3DC09FC92C}"/>
              </a:ext>
            </a:extLst>
          </p:cNvPr>
          <p:cNvSpPr/>
          <p:nvPr/>
        </p:nvSpPr>
        <p:spPr>
          <a:xfrm>
            <a:off x="9600405" y="4788014"/>
            <a:ext cx="864593" cy="23279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Fpar</a:t>
            </a:r>
            <a:r>
              <a:rPr lang="en-US" sz="900" dirty="0"/>
              <a:t>: x/cv</a:t>
            </a:r>
            <a:endParaRPr lang="el-GR" sz="900" dirty="0"/>
          </a:p>
        </p:txBody>
      </p:sp>
    </p:spTree>
    <p:extLst>
      <p:ext uri="{BB962C8B-B14F-4D97-AF65-F5344CB8AC3E}">
        <p14:creationId xmlns:p14="http://schemas.microsoft.com/office/powerpoint/2010/main" val="1486606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</a:rPr>
              <a:t>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</a:t>
            </a:r>
            <a:r>
              <a:rPr lang="en-US" sz="1400" dirty="0">
                <a:solidFill>
                  <a:schemeClr val="bg1"/>
                </a:solidFill>
              </a:rPr>
              <a:t>129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086362" y="83890"/>
            <a:ext cx="2396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122: par, x, cv, _</a:t>
            </a:r>
          </a:p>
          <a:p>
            <a:r>
              <a:rPr lang="fr-FR" sz="1050" dirty="0"/>
              <a:t>123: par, y, cv, _</a:t>
            </a:r>
          </a:p>
          <a:p>
            <a:r>
              <a:rPr lang="fr-FR" sz="1050" dirty="0"/>
              <a:t>124: par, T_3,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125: call, P1, _, _</a:t>
            </a:r>
          </a:p>
          <a:p>
            <a:r>
              <a:rPr lang="fr-FR" sz="1050" dirty="0"/>
              <a:t>126: </a:t>
            </a:r>
            <a:r>
              <a:rPr lang="fr-FR" sz="1050" dirty="0" err="1"/>
              <a:t>ret</a:t>
            </a:r>
            <a:r>
              <a:rPr lang="fr-FR" sz="1050" dirty="0"/>
              <a:t>, T_3, _, _</a:t>
            </a:r>
          </a:p>
          <a:p>
            <a:r>
              <a:rPr lang="en-US" sz="1050" dirty="0"/>
              <a:t>127: </a:t>
            </a:r>
            <a:r>
              <a:rPr lang="en-US" sz="1050" dirty="0" err="1"/>
              <a:t>end_block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128: </a:t>
            </a:r>
            <a:r>
              <a:rPr lang="en-US" sz="1050" dirty="0" err="1"/>
              <a:t>begin_block</a:t>
            </a:r>
            <a:r>
              <a:rPr lang="en-US" sz="1050" dirty="0"/>
              <a:t>, </a:t>
            </a:r>
            <a:r>
              <a:rPr lang="en-US" sz="1050" dirty="0" err="1"/>
              <a:t>main_symbol</a:t>
            </a:r>
            <a:r>
              <a:rPr lang="en-US" sz="1050" dirty="0"/>
              <a:t>, _, _</a:t>
            </a:r>
          </a:p>
          <a:p>
            <a:r>
              <a:rPr lang="en-US" sz="1050" dirty="0"/>
              <a:t>129: par, a, cv, _</a:t>
            </a:r>
          </a:p>
          <a:p>
            <a:r>
              <a:rPr lang="en-US" sz="1050" dirty="0"/>
              <a:t>130: par, b, cv, _</a:t>
            </a:r>
          </a:p>
          <a:p>
            <a:r>
              <a:rPr lang="en-US" sz="1050" dirty="0"/>
              <a:t>131: par, T_4, ret, _</a:t>
            </a:r>
          </a:p>
          <a:p>
            <a:r>
              <a:rPr lang="en-US" sz="1050" dirty="0"/>
              <a:t>132: call, P1, _, _</a:t>
            </a:r>
          </a:p>
          <a:p>
            <a:r>
              <a:rPr lang="en-US" sz="1050" dirty="0"/>
              <a:t>133: out, _, _, T_4</a:t>
            </a:r>
          </a:p>
          <a:p>
            <a:r>
              <a:rPr lang="fr-FR" sz="1050" dirty="0"/>
              <a:t>134: par, c, cv, _</a:t>
            </a:r>
          </a:p>
          <a:p>
            <a:r>
              <a:rPr lang="fr-FR" sz="1050" dirty="0"/>
              <a:t>135: par, T_5,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136: call, P2, _, _</a:t>
            </a:r>
          </a:p>
          <a:p>
            <a:r>
              <a:rPr lang="fr-FR" sz="1050" dirty="0"/>
              <a:t>137: out, _, _, T_5</a:t>
            </a:r>
            <a:endParaRPr lang="el-GR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025E-572C-91A4-2A7C-A0FCD7FD1A6C}"/>
              </a:ext>
            </a:extLst>
          </p:cNvPr>
          <p:cNvSpPr txBox="1"/>
          <p:nvPr/>
        </p:nvSpPr>
        <p:spPr>
          <a:xfrm>
            <a:off x="8466232" y="83890"/>
            <a:ext cx="16777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r>
              <a:rPr lang="en-US" sz="1050" dirty="0"/>
              <a:t>120: </a:t>
            </a:r>
            <a:r>
              <a:rPr lang="en-US" sz="1050" dirty="0" err="1"/>
              <a:t>begin_block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121: :=, 1, _, y</a:t>
            </a:r>
            <a:endParaRPr lang="el-GR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5245CC-498C-F4DF-A10F-61ABB87249CA}"/>
              </a:ext>
            </a:extLst>
          </p:cNvPr>
          <p:cNvSpPr/>
          <p:nvPr/>
        </p:nvSpPr>
        <p:spPr>
          <a:xfrm>
            <a:off x="6684953" y="5066950"/>
            <a:ext cx="2571928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LocalFunc</a:t>
            </a:r>
            <a:r>
              <a:rPr lang="en-US" sz="1200" dirty="0"/>
              <a:t>: P1, sq =</a:t>
            </a:r>
            <a:r>
              <a:rPr lang="en-US" sz="1200" dirty="0">
                <a:solidFill>
                  <a:schemeClr val="bg1"/>
                </a:solidFill>
              </a:rPr>
              <a:t>117</a:t>
            </a:r>
            <a:r>
              <a:rPr lang="en-US" sz="1200" dirty="0"/>
              <a:t>, </a:t>
            </a:r>
            <a:r>
              <a:rPr lang="en-US" sz="1200" dirty="0" err="1"/>
              <a:t>fl</a:t>
            </a:r>
            <a:r>
              <a:rPr lang="en-US" sz="1200" dirty="0"/>
              <a:t>=</a:t>
            </a:r>
            <a:r>
              <a:rPr lang="en-US" sz="1200" dirty="0">
                <a:solidFill>
                  <a:schemeClr val="bg1"/>
                </a:solidFill>
              </a:rPr>
              <a:t>24</a:t>
            </a:r>
            <a:r>
              <a:rPr lang="en-US" sz="1200" dirty="0"/>
              <a:t>, </a:t>
            </a:r>
            <a:r>
              <a:rPr lang="en-US" sz="1200" dirty="0" err="1"/>
              <a:t>fp</a:t>
            </a:r>
            <a:r>
              <a:rPr lang="en-US" sz="1200" dirty="0"/>
              <a:t>=[</a:t>
            </a:r>
            <a:r>
              <a:rPr lang="en-US" sz="1200" dirty="0" err="1"/>
              <a:t>x,y</a:t>
            </a:r>
            <a:r>
              <a:rPr lang="en-US" sz="1200" dirty="0"/>
              <a:t>]</a:t>
            </a:r>
            <a:endParaRPr lang="el-GR" sz="12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9266B88-62F1-BAD1-2CC4-1F89F490F2C1}"/>
              </a:ext>
            </a:extLst>
          </p:cNvPr>
          <p:cNvSpPr/>
          <p:nvPr/>
        </p:nvSpPr>
        <p:spPr>
          <a:xfrm>
            <a:off x="7324802" y="4813181"/>
            <a:ext cx="864593" cy="23279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Fpar</a:t>
            </a:r>
            <a:r>
              <a:rPr lang="en-US" sz="900" dirty="0"/>
              <a:t>: x/cv</a:t>
            </a:r>
            <a:endParaRPr lang="el-GR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6E7F92-B92E-8FC6-7A7C-822571E29AE8}"/>
              </a:ext>
            </a:extLst>
          </p:cNvPr>
          <p:cNvSpPr/>
          <p:nvPr/>
        </p:nvSpPr>
        <p:spPr>
          <a:xfrm>
            <a:off x="9421493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dirty="0">
                <a:solidFill>
                  <a:schemeClr val="bg1"/>
                </a:solidFill>
              </a:rPr>
              <a:t>121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24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474550-4B43-E04C-7D51-82523FFDF831}"/>
              </a:ext>
            </a:extLst>
          </p:cNvPr>
          <p:cNvSpPr/>
          <p:nvPr/>
        </p:nvSpPr>
        <p:spPr>
          <a:xfrm>
            <a:off x="10736857" y="4561529"/>
            <a:ext cx="145514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T_4/24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743D1EC-D860-51B8-F2B0-BEEE043C60B6}"/>
              </a:ext>
            </a:extLst>
          </p:cNvPr>
          <p:cNvSpPr/>
          <p:nvPr/>
        </p:nvSpPr>
        <p:spPr>
          <a:xfrm>
            <a:off x="8257378" y="4806890"/>
            <a:ext cx="864593" cy="23279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Fpar</a:t>
            </a:r>
            <a:r>
              <a:rPr lang="en-US" sz="900" dirty="0"/>
              <a:t>: y/cv</a:t>
            </a:r>
            <a:endParaRPr lang="el-GR" sz="900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FCC1AF9-1033-8772-4E39-46940CF984B6}"/>
              </a:ext>
            </a:extLst>
          </p:cNvPr>
          <p:cNvSpPr/>
          <p:nvPr/>
        </p:nvSpPr>
        <p:spPr>
          <a:xfrm>
            <a:off x="9600405" y="4788014"/>
            <a:ext cx="864593" cy="23279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Fpar</a:t>
            </a:r>
            <a:r>
              <a:rPr lang="en-US" sz="900" dirty="0"/>
              <a:t>: x/cv</a:t>
            </a:r>
            <a:endParaRPr lang="el-GR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DEE59F-D285-44E9-323A-A06C52E879A3}"/>
              </a:ext>
            </a:extLst>
          </p:cNvPr>
          <p:cNvSpPr/>
          <p:nvPr/>
        </p:nvSpPr>
        <p:spPr>
          <a:xfrm>
            <a:off x="10736856" y="4104342"/>
            <a:ext cx="145514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</a:t>
            </a:r>
            <a:r>
              <a:rPr lang="en-US" sz="1400"/>
              <a:t>T_5/28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5233194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</a:rPr>
              <a:t>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</a:rPr>
              <a:t>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</a:t>
            </a:r>
            <a:r>
              <a:rPr lang="en-US" sz="1400" dirty="0">
                <a:solidFill>
                  <a:schemeClr val="bg1"/>
                </a:solidFill>
              </a:rPr>
              <a:t>129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 =</a:t>
            </a:r>
            <a:r>
              <a:rPr lang="en-US" sz="1400" b="1" dirty="0">
                <a:solidFill>
                  <a:srgbClr val="FF0000"/>
                </a:solidFill>
              </a:rPr>
              <a:t>32</a:t>
            </a:r>
            <a:endParaRPr lang="el-GR" sz="1400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086362" y="83890"/>
            <a:ext cx="2396456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122: par, x, cv, _</a:t>
            </a:r>
          </a:p>
          <a:p>
            <a:r>
              <a:rPr lang="fr-FR" sz="1050" dirty="0"/>
              <a:t>123: par, y, cv, _</a:t>
            </a:r>
          </a:p>
          <a:p>
            <a:r>
              <a:rPr lang="fr-FR" sz="1050" dirty="0"/>
              <a:t>124: par, T_3,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125: call, P1, _, _</a:t>
            </a:r>
          </a:p>
          <a:p>
            <a:r>
              <a:rPr lang="fr-FR" sz="1050" dirty="0"/>
              <a:t>126: </a:t>
            </a:r>
            <a:r>
              <a:rPr lang="fr-FR" sz="1050" dirty="0" err="1"/>
              <a:t>ret</a:t>
            </a:r>
            <a:r>
              <a:rPr lang="fr-FR" sz="1050" dirty="0"/>
              <a:t>, T_3, _, _</a:t>
            </a:r>
          </a:p>
          <a:p>
            <a:r>
              <a:rPr lang="en-US" sz="1050" dirty="0"/>
              <a:t>127: </a:t>
            </a:r>
            <a:r>
              <a:rPr lang="en-US" sz="1050" dirty="0" err="1"/>
              <a:t>end_block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128: </a:t>
            </a:r>
            <a:r>
              <a:rPr lang="en-US" sz="1050" dirty="0" err="1"/>
              <a:t>begin_block</a:t>
            </a:r>
            <a:r>
              <a:rPr lang="en-US" sz="1050" dirty="0"/>
              <a:t>, </a:t>
            </a:r>
            <a:r>
              <a:rPr lang="en-US" sz="1050" dirty="0" err="1"/>
              <a:t>main_symbol</a:t>
            </a:r>
            <a:r>
              <a:rPr lang="en-US" sz="1050" dirty="0"/>
              <a:t>, _, _</a:t>
            </a:r>
          </a:p>
          <a:p>
            <a:r>
              <a:rPr lang="en-US" sz="1050" dirty="0"/>
              <a:t>129: par, a, cv, _</a:t>
            </a:r>
          </a:p>
          <a:p>
            <a:r>
              <a:rPr lang="en-US" sz="1050" dirty="0"/>
              <a:t>130: par, b, cv, _</a:t>
            </a:r>
          </a:p>
          <a:p>
            <a:r>
              <a:rPr lang="en-US" sz="1050" dirty="0"/>
              <a:t>131: par, T_4, ret, _</a:t>
            </a:r>
          </a:p>
          <a:p>
            <a:r>
              <a:rPr lang="en-US" sz="1050" dirty="0"/>
              <a:t>132: call, P1, _, _</a:t>
            </a:r>
          </a:p>
          <a:p>
            <a:r>
              <a:rPr lang="en-US" sz="1050" dirty="0"/>
              <a:t>133: out, _, _, T_4</a:t>
            </a:r>
          </a:p>
          <a:p>
            <a:r>
              <a:rPr lang="fr-FR" sz="1050" dirty="0"/>
              <a:t>134: par, c, cv, _</a:t>
            </a:r>
          </a:p>
          <a:p>
            <a:r>
              <a:rPr lang="fr-FR" sz="1050" dirty="0"/>
              <a:t>135: par, T_5,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136: call, P2, _, _</a:t>
            </a:r>
          </a:p>
          <a:p>
            <a:r>
              <a:rPr lang="fr-FR" sz="1050" dirty="0"/>
              <a:t>137: out, _, _, T_5</a:t>
            </a:r>
          </a:p>
          <a:p>
            <a:r>
              <a:rPr lang="en-US" sz="1050" dirty="0"/>
              <a:t>138: </a:t>
            </a:r>
            <a:r>
              <a:rPr lang="en-US" sz="1050" dirty="0" err="1"/>
              <a:t>end_block</a:t>
            </a:r>
            <a:r>
              <a:rPr lang="en-US" sz="1050" dirty="0"/>
              <a:t>, </a:t>
            </a:r>
            <a:r>
              <a:rPr lang="en-US" sz="1050" dirty="0" err="1"/>
              <a:t>main_symbol</a:t>
            </a:r>
            <a:r>
              <a:rPr lang="en-US" sz="1050" dirty="0"/>
              <a:t>, _, _</a:t>
            </a:r>
            <a:endParaRPr lang="el-GR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025E-572C-91A4-2A7C-A0FCD7FD1A6C}"/>
              </a:ext>
            </a:extLst>
          </p:cNvPr>
          <p:cNvSpPr txBox="1"/>
          <p:nvPr/>
        </p:nvSpPr>
        <p:spPr>
          <a:xfrm>
            <a:off x="8466232" y="83890"/>
            <a:ext cx="16777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r>
              <a:rPr lang="en-US" sz="1050" dirty="0"/>
              <a:t>120: </a:t>
            </a:r>
            <a:r>
              <a:rPr lang="en-US" sz="1050" dirty="0" err="1"/>
              <a:t>begin_block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121: :=, 1, _, y</a:t>
            </a:r>
            <a:endParaRPr lang="el-GR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5245CC-498C-F4DF-A10F-61ABB87249CA}"/>
              </a:ext>
            </a:extLst>
          </p:cNvPr>
          <p:cNvSpPr/>
          <p:nvPr/>
        </p:nvSpPr>
        <p:spPr>
          <a:xfrm>
            <a:off x="6684953" y="5066950"/>
            <a:ext cx="2571928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LocalFunc</a:t>
            </a:r>
            <a:r>
              <a:rPr lang="en-US" sz="1200" dirty="0"/>
              <a:t>: P1, sq =</a:t>
            </a:r>
            <a:r>
              <a:rPr lang="en-US" sz="1200" dirty="0">
                <a:solidFill>
                  <a:schemeClr val="bg1"/>
                </a:solidFill>
              </a:rPr>
              <a:t>117</a:t>
            </a:r>
            <a:r>
              <a:rPr lang="en-US" sz="1200" dirty="0"/>
              <a:t>, </a:t>
            </a:r>
            <a:r>
              <a:rPr lang="en-US" sz="1200" dirty="0" err="1"/>
              <a:t>fl</a:t>
            </a:r>
            <a:r>
              <a:rPr lang="en-US" sz="1200" dirty="0"/>
              <a:t>=</a:t>
            </a:r>
            <a:r>
              <a:rPr lang="en-US" sz="1200" dirty="0">
                <a:solidFill>
                  <a:schemeClr val="bg1"/>
                </a:solidFill>
              </a:rPr>
              <a:t>24</a:t>
            </a:r>
            <a:r>
              <a:rPr lang="en-US" sz="1200" dirty="0"/>
              <a:t>, </a:t>
            </a:r>
            <a:r>
              <a:rPr lang="en-US" sz="1200" dirty="0" err="1"/>
              <a:t>fp</a:t>
            </a:r>
            <a:r>
              <a:rPr lang="en-US" sz="1200" dirty="0"/>
              <a:t>=[</a:t>
            </a:r>
            <a:r>
              <a:rPr lang="en-US" sz="1200" dirty="0" err="1"/>
              <a:t>x,y</a:t>
            </a:r>
            <a:r>
              <a:rPr lang="en-US" sz="1200" dirty="0"/>
              <a:t>]</a:t>
            </a:r>
            <a:endParaRPr lang="el-GR" sz="12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9266B88-62F1-BAD1-2CC4-1F89F490F2C1}"/>
              </a:ext>
            </a:extLst>
          </p:cNvPr>
          <p:cNvSpPr/>
          <p:nvPr/>
        </p:nvSpPr>
        <p:spPr>
          <a:xfrm>
            <a:off x="7324802" y="4813181"/>
            <a:ext cx="864593" cy="232795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Fpar</a:t>
            </a:r>
            <a:r>
              <a:rPr lang="en-US" sz="900" dirty="0"/>
              <a:t>: x/cv</a:t>
            </a:r>
            <a:endParaRPr lang="el-GR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6E7F92-B92E-8FC6-7A7C-822571E29AE8}"/>
              </a:ext>
            </a:extLst>
          </p:cNvPr>
          <p:cNvSpPr/>
          <p:nvPr/>
        </p:nvSpPr>
        <p:spPr>
          <a:xfrm>
            <a:off x="9421493" y="5066950"/>
            <a:ext cx="2239174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dirty="0">
                <a:solidFill>
                  <a:schemeClr val="bg1"/>
                </a:solidFill>
              </a:rPr>
              <a:t>121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24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474550-4B43-E04C-7D51-82523FFDF831}"/>
              </a:ext>
            </a:extLst>
          </p:cNvPr>
          <p:cNvSpPr/>
          <p:nvPr/>
        </p:nvSpPr>
        <p:spPr>
          <a:xfrm>
            <a:off x="10736857" y="4561529"/>
            <a:ext cx="1455143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T_4/24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743D1EC-D860-51B8-F2B0-BEEE043C60B6}"/>
              </a:ext>
            </a:extLst>
          </p:cNvPr>
          <p:cNvSpPr/>
          <p:nvPr/>
        </p:nvSpPr>
        <p:spPr>
          <a:xfrm>
            <a:off x="8257378" y="4806890"/>
            <a:ext cx="864593" cy="232795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Fpar</a:t>
            </a:r>
            <a:r>
              <a:rPr lang="en-US" sz="900" dirty="0"/>
              <a:t>: y/cv</a:t>
            </a:r>
            <a:endParaRPr lang="el-GR" sz="900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FCC1AF9-1033-8772-4E39-46940CF984B6}"/>
              </a:ext>
            </a:extLst>
          </p:cNvPr>
          <p:cNvSpPr/>
          <p:nvPr/>
        </p:nvSpPr>
        <p:spPr>
          <a:xfrm>
            <a:off x="9600405" y="4788014"/>
            <a:ext cx="864593" cy="232795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Fpar</a:t>
            </a:r>
            <a:r>
              <a:rPr lang="en-US" sz="900" dirty="0"/>
              <a:t>: x/cv</a:t>
            </a:r>
            <a:endParaRPr lang="el-GR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DEE59F-D285-44E9-323A-A06C52E879A3}"/>
              </a:ext>
            </a:extLst>
          </p:cNvPr>
          <p:cNvSpPr/>
          <p:nvPr/>
        </p:nvSpPr>
        <p:spPr>
          <a:xfrm>
            <a:off x="10736856" y="4104342"/>
            <a:ext cx="1455143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</a:t>
            </a:r>
            <a:r>
              <a:rPr lang="en-US" sz="1400"/>
              <a:t>T_5/28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4585372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</a:rPr>
              <a:t>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</a:rPr>
              <a:t>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main_symbol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el-GR" sz="9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</a:t>
            </a:r>
            <a:r>
              <a:rPr lang="en-US" sz="1400" dirty="0">
                <a:solidFill>
                  <a:schemeClr val="bg1"/>
                </a:solidFill>
              </a:rPr>
              <a:t>129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 =</a:t>
            </a:r>
            <a:r>
              <a:rPr lang="en-US" sz="1400" dirty="0">
                <a:solidFill>
                  <a:schemeClr val="bg1"/>
                </a:solidFill>
              </a:rPr>
              <a:t>32</a:t>
            </a:r>
            <a:endParaRPr lang="el-GR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086362" y="83890"/>
            <a:ext cx="2396456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122: par, x, cv, _</a:t>
            </a:r>
          </a:p>
          <a:p>
            <a:r>
              <a:rPr lang="fr-FR" sz="1050" dirty="0"/>
              <a:t>123: par, y, cv, _</a:t>
            </a:r>
          </a:p>
          <a:p>
            <a:r>
              <a:rPr lang="fr-FR" sz="1050" dirty="0"/>
              <a:t>124: par, T_3,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125: call, P1, _, _</a:t>
            </a:r>
          </a:p>
          <a:p>
            <a:r>
              <a:rPr lang="fr-FR" sz="1050" dirty="0"/>
              <a:t>126: </a:t>
            </a:r>
            <a:r>
              <a:rPr lang="fr-FR" sz="1050" dirty="0" err="1"/>
              <a:t>ret</a:t>
            </a:r>
            <a:r>
              <a:rPr lang="fr-FR" sz="1050" dirty="0"/>
              <a:t>, T_3, _, _</a:t>
            </a:r>
          </a:p>
          <a:p>
            <a:r>
              <a:rPr lang="en-US" sz="1050" dirty="0"/>
              <a:t>127: </a:t>
            </a:r>
            <a:r>
              <a:rPr lang="en-US" sz="1050" dirty="0" err="1"/>
              <a:t>end_block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128: </a:t>
            </a:r>
            <a:r>
              <a:rPr lang="en-US" sz="1050" dirty="0" err="1"/>
              <a:t>begin_block</a:t>
            </a:r>
            <a:r>
              <a:rPr lang="en-US" sz="1050" dirty="0"/>
              <a:t>, </a:t>
            </a:r>
            <a:r>
              <a:rPr lang="en-US" sz="1050" dirty="0" err="1"/>
              <a:t>main_symbol</a:t>
            </a:r>
            <a:r>
              <a:rPr lang="en-US" sz="1050" dirty="0"/>
              <a:t>, _, _</a:t>
            </a:r>
          </a:p>
          <a:p>
            <a:r>
              <a:rPr lang="en-US" sz="1050" dirty="0"/>
              <a:t>129: par, a, cv, _</a:t>
            </a:r>
          </a:p>
          <a:p>
            <a:r>
              <a:rPr lang="en-US" sz="1050" dirty="0"/>
              <a:t>130: par, b, cv, _</a:t>
            </a:r>
          </a:p>
          <a:p>
            <a:r>
              <a:rPr lang="en-US" sz="1050" dirty="0"/>
              <a:t>131: par, T_4, ret, _</a:t>
            </a:r>
          </a:p>
          <a:p>
            <a:r>
              <a:rPr lang="en-US" sz="1050" dirty="0"/>
              <a:t>132: call, P1, _, _</a:t>
            </a:r>
          </a:p>
          <a:p>
            <a:r>
              <a:rPr lang="en-US" sz="1050" dirty="0"/>
              <a:t>133: out, _, _, T_4</a:t>
            </a:r>
          </a:p>
          <a:p>
            <a:r>
              <a:rPr lang="fr-FR" sz="1050" dirty="0"/>
              <a:t>134: par, c, cv, _</a:t>
            </a:r>
          </a:p>
          <a:p>
            <a:r>
              <a:rPr lang="fr-FR" sz="1050" dirty="0"/>
              <a:t>135: par, T_5,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136: call, P2, _, _</a:t>
            </a:r>
          </a:p>
          <a:p>
            <a:r>
              <a:rPr lang="fr-FR" sz="1050" dirty="0"/>
              <a:t>137: out, _, _, T_5</a:t>
            </a:r>
          </a:p>
          <a:p>
            <a:r>
              <a:rPr lang="en-US" sz="1050" dirty="0"/>
              <a:t>138: </a:t>
            </a:r>
            <a:r>
              <a:rPr lang="en-US" sz="1050" dirty="0" err="1"/>
              <a:t>end_block</a:t>
            </a:r>
            <a:r>
              <a:rPr lang="en-US" sz="1050" dirty="0"/>
              <a:t>, </a:t>
            </a:r>
            <a:r>
              <a:rPr lang="en-US" sz="1050" dirty="0" err="1"/>
              <a:t>main_symbol</a:t>
            </a:r>
            <a:r>
              <a:rPr lang="en-US" sz="1050" dirty="0"/>
              <a:t>, _, _</a:t>
            </a:r>
          </a:p>
          <a:p>
            <a:r>
              <a:rPr lang="en-US" sz="1050" dirty="0"/>
              <a:t>139: </a:t>
            </a:r>
            <a:r>
              <a:rPr lang="en-US" sz="1050" dirty="0" err="1"/>
              <a:t>begin_block</a:t>
            </a:r>
            <a:r>
              <a:rPr lang="en-US" sz="1050" dirty="0"/>
              <a:t>, main, _, _</a:t>
            </a:r>
          </a:p>
          <a:p>
            <a:r>
              <a:rPr lang="en-US" sz="1050" dirty="0"/>
              <a:t>140: call, </a:t>
            </a:r>
            <a:r>
              <a:rPr lang="en-US" sz="1050" dirty="0" err="1"/>
              <a:t>main_symbol</a:t>
            </a:r>
            <a:r>
              <a:rPr lang="en-US" sz="1050" dirty="0"/>
              <a:t>, _, _</a:t>
            </a:r>
          </a:p>
          <a:p>
            <a:r>
              <a:rPr lang="en-US" sz="1050" dirty="0"/>
              <a:t>141: halt, _, _, _</a:t>
            </a:r>
          </a:p>
          <a:p>
            <a:r>
              <a:rPr lang="en-US" sz="1050" dirty="0"/>
              <a:t>142: </a:t>
            </a:r>
            <a:r>
              <a:rPr lang="en-US" sz="1050" dirty="0" err="1"/>
              <a:t>end_block</a:t>
            </a:r>
            <a:r>
              <a:rPr lang="en-US" sz="1050" dirty="0"/>
              <a:t>, main, _, _</a:t>
            </a:r>
            <a:endParaRPr lang="el-GR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025E-572C-91A4-2A7C-A0FCD7FD1A6C}"/>
              </a:ext>
            </a:extLst>
          </p:cNvPr>
          <p:cNvSpPr txBox="1"/>
          <p:nvPr/>
        </p:nvSpPr>
        <p:spPr>
          <a:xfrm>
            <a:off x="8466232" y="83890"/>
            <a:ext cx="16777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r>
              <a:rPr lang="en-US" sz="1050" dirty="0"/>
              <a:t>120: </a:t>
            </a:r>
            <a:r>
              <a:rPr lang="en-US" sz="1050" dirty="0" err="1"/>
              <a:t>begin_block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121: :=, 1, _, y</a:t>
            </a:r>
            <a:endParaRPr lang="el-GR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E31B6-44E1-B305-24EA-AAC6B39F3EF9}"/>
              </a:ext>
            </a:extLst>
          </p:cNvPr>
          <p:cNvSpPr txBox="1"/>
          <p:nvPr/>
        </p:nvSpPr>
        <p:spPr>
          <a:xfrm>
            <a:off x="2123025" y="6007870"/>
            <a:ext cx="17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main: fl:16 ??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775846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9B26-183C-0F73-E0E5-EC9AAB46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0086-9EFA-4F53-782E-917BE686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0327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968536" y="433609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6096001" y="4318338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548544" y="459798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520867" y="4318338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7048871" y="4597985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970017" y="3472740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5258540" y="4005400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6096001" y="3458777"/>
            <a:ext cx="952870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550025" y="3738424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676225" y="3479400"/>
            <a:ext cx="952870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048871" y="3755257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968536" y="433609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6096001" y="4318338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548544" y="459798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520867" y="4318338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7048871" y="4597985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970017" y="3472740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5258540" y="4005400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6096001" y="3458777"/>
            <a:ext cx="952870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550025" y="3738424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676225" y="3479400"/>
            <a:ext cx="952870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048871" y="3755257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9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def f</a:t>
            </a:r>
            <a:r>
              <a:rPr lang="en-US" sz="1800" dirty="0">
                <a:latin typeface="Consolas" panose="020B0609020204030204" pitchFamily="49" charset="0"/>
              </a:rPr>
              <a:t>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968536" y="433609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6096001" y="4318338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548544" y="459798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520867" y="4318338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7048871" y="4597985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970017" y="3472740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5258540" y="4005400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6096001" y="3458777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550025" y="3738424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676225" y="347940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048871" y="3755257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1686E8-5892-DBBE-77DE-070BBEDA9A17}"/>
              </a:ext>
            </a:extLst>
          </p:cNvPr>
          <p:cNvSpPr/>
          <p:nvPr/>
        </p:nvSpPr>
        <p:spPr>
          <a:xfrm>
            <a:off x="4968536" y="2617617"/>
            <a:ext cx="580008" cy="5326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B36F0-18D1-5545-545B-E50DB2070FB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5257059" y="3150277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9123288" y="3479400"/>
            <a:ext cx="3068712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 , </a:t>
            </a:r>
            <a:r>
              <a:rPr lang="en-US" dirty="0" err="1"/>
              <a:t>fl</a:t>
            </a:r>
            <a:r>
              <a:rPr lang="en-US" dirty="0"/>
              <a:t>: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629095" y="3759047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2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492100" y="4442626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5619565" y="442487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072108" y="4704517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044431" y="4424870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72435" y="4704517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493581" y="3579272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4782104" y="4111932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5619565" y="3565309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073589" y="3844956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199789" y="3585932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72435" y="3861789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1686E8-5892-DBBE-77DE-070BBEDA9A17}"/>
              </a:ext>
            </a:extLst>
          </p:cNvPr>
          <p:cNvSpPr/>
          <p:nvPr/>
        </p:nvSpPr>
        <p:spPr>
          <a:xfrm>
            <a:off x="4492100" y="2724149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B36F0-18D1-5545-545B-E50DB2070FB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4780623" y="3256809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8646852" y="3585932"/>
            <a:ext cx="3068712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 , </a:t>
            </a:r>
            <a:r>
              <a:rPr lang="en-US" dirty="0" err="1"/>
              <a:t>fl</a:t>
            </a:r>
            <a:r>
              <a:rPr lang="en-US" dirty="0"/>
              <a:t>: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152659" y="3865579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FC4B8-EADE-A4C1-2A3F-6EBEB064CA78}"/>
              </a:ext>
            </a:extLst>
          </p:cNvPr>
          <p:cNvSpPr/>
          <p:nvPr/>
        </p:nvSpPr>
        <p:spPr>
          <a:xfrm>
            <a:off x="5619564" y="2703989"/>
            <a:ext cx="1358285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r>
              <a:rPr lang="el-GR" dirty="0"/>
              <a:t> /</a:t>
            </a:r>
            <a:r>
              <a:rPr lang="en-US" dirty="0"/>
              <a:t>cv</a:t>
            </a:r>
            <a:endParaRPr lang="el-G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B607-98AD-A22A-9271-BB67C0F6A7B4}"/>
              </a:ext>
            </a:extLst>
          </p:cNvPr>
          <p:cNvCxnSpPr>
            <a:cxnSpLocks/>
            <a:stCxn id="12" idx="1"/>
            <a:endCxn id="17" idx="6"/>
          </p:cNvCxnSpPr>
          <p:nvPr/>
        </p:nvCxnSpPr>
        <p:spPr>
          <a:xfrm flipH="1">
            <a:off x="5072108" y="2983636"/>
            <a:ext cx="547456" cy="6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C72D12-3278-1222-14F8-7FCD2E30A941}"/>
              </a:ext>
            </a:extLst>
          </p:cNvPr>
          <p:cNvSpPr/>
          <p:nvPr/>
        </p:nvSpPr>
        <p:spPr>
          <a:xfrm>
            <a:off x="10884023" y="3006016"/>
            <a:ext cx="1307977" cy="5592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8797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15231</Words>
  <Application>Microsoft Office PowerPoint</Application>
  <PresentationFormat>Widescreen</PresentationFormat>
  <Paragraphs>2916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Office Theme</vt:lpstr>
      <vt:lpstr>Πίνακας Συμβόλων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Πίνακας Συμβόλων</dc:title>
  <dc:creator>PANAGIOTIS SIDIROPOULOS</dc:creator>
  <cp:lastModifiedBy>PANAGIOTIS SIDIROPOULOS</cp:lastModifiedBy>
  <cp:revision>231</cp:revision>
  <dcterms:created xsi:type="dcterms:W3CDTF">2023-04-10T10:42:12Z</dcterms:created>
  <dcterms:modified xsi:type="dcterms:W3CDTF">2023-04-12T21:03:23Z</dcterms:modified>
</cp:coreProperties>
</file>