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CD5BE-C974-4E91-B71B-A8FF511417F3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8B444-F1CA-4C68-8508-DA47AA9F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6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8B444-F1CA-4C68-8508-DA47AA9FCA1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4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8B444-F1CA-4C68-8508-DA47AA9FCA1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38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hyperlink" Target="https://torange.biz/fx/overlay-image-red-information-technology-business-2121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4kwallpaper.wiki/high-tech-wallpaper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7revenant.deviantart.com/art/TECH-A-wallpaper-1900x1080-31696842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4kwallpaper.wiki/high-tech-wallpaper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apingyouth.org/digital-thank-yous-handwriting-matters-would-emily-post-pitch-a-fit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96CB-EA81-4579-9296-022F547E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314" y="2375087"/>
            <a:ext cx="5240215" cy="1639886"/>
          </a:xfrm>
        </p:spPr>
        <p:txBody>
          <a:bodyPr anchor="ctr">
            <a:normAutofit/>
          </a:bodyPr>
          <a:lstStyle/>
          <a:p>
            <a:pPr algn="ctr"/>
            <a:r>
              <a:rPr lang="en-GB" sz="9600" dirty="0">
                <a:solidFill>
                  <a:schemeClr val="bg1"/>
                </a:solidFill>
                <a:latin typeface="Algerian" panose="04020705040A02060702" pitchFamily="82" charset="0"/>
              </a:rPr>
              <a:t>E.D.I.T.H</a:t>
            </a:r>
            <a:endParaRPr lang="en-IN" sz="9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6562B64-9A10-48AC-852E-B67B81A1CA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-1" t="-44" r="-311" b="44"/>
          <a:stretch/>
        </p:blipFill>
        <p:spPr>
          <a:xfrm>
            <a:off x="855785" y="1225062"/>
            <a:ext cx="3984505" cy="3939936"/>
          </a:xfrm>
          <a:prstGeom prst="round2DiagRect">
            <a:avLst>
              <a:gd name="adj1" fmla="val 5608"/>
              <a:gd name="adj2" fmla="val 6472"/>
            </a:avLst>
          </a:prstGeom>
        </p:spPr>
      </p:pic>
    </p:spTree>
    <p:extLst>
      <p:ext uri="{BB962C8B-B14F-4D97-AF65-F5344CB8AC3E}">
        <p14:creationId xmlns:p14="http://schemas.microsoft.com/office/powerpoint/2010/main" val="323142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74E0-C8EE-5A4C-91FC-2AD863CE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6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Berlin Sans FB" panose="020E0602020502020306" pitchFamily="34" charset="0"/>
              </a:rPr>
              <a:t>Our crew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B4CD-6292-FC43-85A8-381E838B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4714"/>
            <a:ext cx="9905998" cy="4537175"/>
          </a:xfrm>
        </p:spPr>
        <p:txBody>
          <a:bodyPr>
            <a:noAutofit/>
          </a:bodyPr>
          <a:lstStyle/>
          <a:p>
            <a:pPr lvl="1" algn="ctr"/>
            <a:r>
              <a:rPr lang="en-US" sz="3600" dirty="0">
                <a:solidFill>
                  <a:srgbClr val="FF0000"/>
                </a:solidFill>
              </a:rPr>
              <a:t>Team Leader</a:t>
            </a:r>
          </a:p>
          <a:p>
            <a:pPr marL="457200" lvl="1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Puppala Koushik (CS20B1015)</a:t>
            </a:r>
          </a:p>
          <a:p>
            <a:pPr lvl="1" algn="ctr"/>
            <a:r>
              <a:rPr lang="en-US" sz="3600" dirty="0">
                <a:solidFill>
                  <a:srgbClr val="FF0000"/>
                </a:solidFill>
              </a:rPr>
              <a:t>Team Members</a:t>
            </a:r>
          </a:p>
          <a:p>
            <a:pPr marL="971550" lvl="1" indent="-514350" algn="ctr">
              <a:buFont typeface="+mj-lt"/>
              <a:buAutoNum type="arabicPeriod"/>
            </a:pPr>
            <a:r>
              <a:rPr lang="en-IN" sz="3600" b="0" dirty="0" err="1">
                <a:solidFill>
                  <a:srgbClr val="FF0000"/>
                </a:solidFill>
                <a:effectLst/>
                <a:latin typeface="Fira Code"/>
              </a:rPr>
              <a:t>Bailapudi</a:t>
            </a:r>
            <a:r>
              <a:rPr lang="en-IN" sz="3600" b="0" dirty="0">
                <a:solidFill>
                  <a:srgbClr val="FF0000"/>
                </a:solidFill>
                <a:effectLst/>
                <a:latin typeface="Fira Code"/>
              </a:rPr>
              <a:t> Vijay Mani Kumar (CS20B1002)</a:t>
            </a:r>
          </a:p>
          <a:p>
            <a:pPr marL="971550" lvl="1" indent="-514350" algn="ctr">
              <a:buFont typeface="+mj-lt"/>
              <a:buAutoNum type="arabicPeriod"/>
            </a:pPr>
            <a:r>
              <a:rPr lang="en-IN" sz="3600" b="0" dirty="0" err="1">
                <a:solidFill>
                  <a:srgbClr val="FF0000"/>
                </a:solidFill>
                <a:effectLst/>
                <a:latin typeface="Fira Code"/>
              </a:rPr>
              <a:t>Yaramala</a:t>
            </a:r>
            <a:r>
              <a:rPr lang="en-IN" sz="3600" b="0" dirty="0">
                <a:solidFill>
                  <a:srgbClr val="FF0000"/>
                </a:solidFill>
                <a:effectLst/>
                <a:latin typeface="Fira Code"/>
              </a:rPr>
              <a:t> </a:t>
            </a:r>
            <a:r>
              <a:rPr lang="en-IN" sz="3600" b="0" dirty="0" err="1">
                <a:solidFill>
                  <a:srgbClr val="FF0000"/>
                </a:solidFill>
                <a:effectLst/>
                <a:latin typeface="Fira Code"/>
              </a:rPr>
              <a:t>Dilip</a:t>
            </a:r>
            <a:r>
              <a:rPr lang="en-IN" sz="3600" b="0" dirty="0">
                <a:solidFill>
                  <a:srgbClr val="FF0000"/>
                </a:solidFill>
                <a:effectLst/>
                <a:latin typeface="Fira Code"/>
              </a:rPr>
              <a:t> Kumar Reddy (CS20B1026)</a:t>
            </a:r>
          </a:p>
          <a:p>
            <a:pPr marL="971550" lvl="1" indent="-514350" algn="ctr">
              <a:buFont typeface="+mj-lt"/>
              <a:buAutoNum type="arabicPeriod"/>
            </a:pPr>
            <a:r>
              <a:rPr lang="en-IN" sz="3600" b="0" dirty="0" err="1">
                <a:solidFill>
                  <a:srgbClr val="FF0000"/>
                </a:solidFill>
                <a:effectLst/>
                <a:latin typeface="Fira Code"/>
              </a:rPr>
              <a:t>Nallamothu</a:t>
            </a:r>
            <a:r>
              <a:rPr lang="en-IN" sz="3600" dirty="0">
                <a:solidFill>
                  <a:srgbClr val="FF0000"/>
                </a:solidFill>
                <a:latin typeface="Fira Code"/>
              </a:rPr>
              <a:t> </a:t>
            </a:r>
            <a:r>
              <a:rPr lang="en-IN" sz="3600" b="0" dirty="0">
                <a:solidFill>
                  <a:srgbClr val="FF0000"/>
                </a:solidFill>
                <a:effectLst/>
                <a:latin typeface="Fira Code"/>
              </a:rPr>
              <a:t>Balaji (CS20B1011)</a:t>
            </a:r>
          </a:p>
        </p:txBody>
      </p:sp>
    </p:spTree>
    <p:extLst>
      <p:ext uri="{BB962C8B-B14F-4D97-AF65-F5344CB8AC3E}">
        <p14:creationId xmlns:p14="http://schemas.microsoft.com/office/powerpoint/2010/main" val="36483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CF7-9BB6-4045-8CA6-1C426AF0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7278"/>
            <a:ext cx="9905998" cy="7879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Bodoni MT Black" panose="02070A03080606020203" pitchFamily="18" charset="0"/>
              </a:rPr>
              <a:t>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9828-75B6-A746-8258-BCF0B619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85218"/>
            <a:ext cx="9905999" cy="569068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Hello everyone, This is a Desktop Screen Recorder app.</a:t>
            </a:r>
          </a:p>
          <a:p>
            <a:r>
              <a:rPr lang="en-US" sz="8000" dirty="0"/>
              <a:t>With this app, we can record both audio and video.</a:t>
            </a:r>
          </a:p>
          <a:p>
            <a:r>
              <a:rPr lang="en-US" sz="8000" dirty="0"/>
              <a:t>In this App you can Record Entire Screen or Selected App Screen which is </a:t>
            </a:r>
            <a:r>
              <a:rPr lang="en-GB" sz="8000" dirty="0"/>
              <a:t>maximized</a:t>
            </a:r>
            <a:r>
              <a:rPr lang="en-US" sz="8000" dirty="0"/>
              <a:t>.</a:t>
            </a:r>
          </a:p>
          <a:p>
            <a:r>
              <a:rPr lang="en-US" sz="8000" dirty="0"/>
              <a:t>It exists a pause option also. (e.g. If you are recording any type of work then you got an important call then you can pause it and continue when you are free).</a:t>
            </a:r>
          </a:p>
          <a:p>
            <a:r>
              <a:rPr lang="en-US" sz="8000" dirty="0"/>
              <a:t>When your recording is complete you can have 5 different </a:t>
            </a:r>
            <a:r>
              <a:rPr lang="en-GB" sz="8000" dirty="0"/>
              <a:t>extensions in which we can choose one type. They are</a:t>
            </a:r>
          </a:p>
          <a:p>
            <a:pPr lvl="1"/>
            <a:r>
              <a:rPr lang="en-GB" sz="7600" dirty="0"/>
              <a:t>Mp4</a:t>
            </a:r>
          </a:p>
          <a:p>
            <a:pPr lvl="1"/>
            <a:r>
              <a:rPr lang="en-GB" sz="7600" dirty="0" err="1"/>
              <a:t>Webm</a:t>
            </a:r>
            <a:endParaRPr lang="en-GB" sz="7600" dirty="0"/>
          </a:p>
          <a:p>
            <a:pPr lvl="1"/>
            <a:r>
              <a:rPr lang="en-GB" sz="7600" dirty="0"/>
              <a:t>Gif</a:t>
            </a:r>
          </a:p>
          <a:p>
            <a:pPr lvl="1"/>
            <a:r>
              <a:rPr lang="en-GB" sz="7600" dirty="0" err="1"/>
              <a:t>Webm</a:t>
            </a:r>
            <a:endParaRPr lang="en-GB" sz="7600" dirty="0"/>
          </a:p>
          <a:p>
            <a:pPr lvl="1"/>
            <a:r>
              <a:rPr lang="en-GB" sz="7600" dirty="0" err="1"/>
              <a:t>Apng</a:t>
            </a:r>
            <a:endParaRPr lang="en-GB" sz="7600" dirty="0"/>
          </a:p>
          <a:p>
            <a:r>
              <a:rPr lang="en-US" sz="8000" dirty="0"/>
              <a:t>The saved file is directly sent to the default download folder on your computer or you can choose your folder path.</a:t>
            </a:r>
            <a:endParaRPr lang="en-US" sz="2800" dirty="0"/>
          </a:p>
          <a:p>
            <a:r>
              <a:rPr lang="en-US" sz="8000" dirty="0"/>
              <a:t>If you log In with your mail the saved video file can directly added to Google drive of your logged in account</a:t>
            </a:r>
          </a:p>
        </p:txBody>
      </p:sp>
    </p:spTree>
    <p:extLst>
      <p:ext uri="{BB962C8B-B14F-4D97-AF65-F5344CB8AC3E}">
        <p14:creationId xmlns:p14="http://schemas.microsoft.com/office/powerpoint/2010/main" val="22355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7E42-32BD-4B36-ACA2-B398BD58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2196"/>
          </a:xfrm>
        </p:spPr>
        <p:txBody>
          <a:bodyPr/>
          <a:lstStyle/>
          <a:p>
            <a:pPr algn="ctr"/>
            <a:r>
              <a:rPr lang="en-GB" dirty="0"/>
              <a:t>Tools and Technology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F37A-34F7-4D59-8EBA-BD76D3CB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376" y="1721796"/>
            <a:ext cx="4923036" cy="685800"/>
          </a:xfrm>
        </p:spPr>
        <p:txBody>
          <a:bodyPr anchor="ctr"/>
          <a:lstStyle/>
          <a:p>
            <a:pPr algn="ctr"/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Frontend Technology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D332-30EE-4456-9237-72DA46A1C92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36252" y="2402089"/>
            <a:ext cx="4951411" cy="3846310"/>
          </a:xfrm>
        </p:spPr>
        <p:txBody>
          <a:bodyPr anchor="t"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HTML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CSS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JavaScript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0000"/>
                </a:solidFill>
              </a:rPr>
              <a:t>Axios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1EE9-76C0-4AD3-9083-2F6F4CC53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0187" y="1721796"/>
            <a:ext cx="4923036" cy="685800"/>
          </a:xfrm>
        </p:spPr>
        <p:txBody>
          <a:bodyPr anchor="ctr"/>
          <a:lstStyle/>
          <a:p>
            <a:pPr algn="ctr"/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BACKEND Technology 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0E4F89-1940-4E0D-AD7E-2CBC06014E1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117626" y="2402088"/>
            <a:ext cx="4951411" cy="3846311"/>
          </a:xfrm>
        </p:spPr>
        <p:txBody>
          <a:bodyPr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NodeJS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JavaScript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FF0000"/>
                </a:solidFill>
              </a:rPr>
              <a:t>Axios</a:t>
            </a:r>
            <a:endParaRPr lang="en-GB" sz="2800" dirty="0">
              <a:solidFill>
                <a:srgbClr val="FF0000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Google </a:t>
            </a:r>
            <a:r>
              <a:rPr lang="en-GB" sz="2800" dirty="0" err="1">
                <a:solidFill>
                  <a:srgbClr val="FF0000"/>
                </a:solidFill>
              </a:rPr>
              <a:t>Api</a:t>
            </a:r>
            <a:endParaRPr lang="en-GB" sz="2800" dirty="0">
              <a:solidFill>
                <a:srgbClr val="FF0000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Electron JS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Express JS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4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213</Words>
  <Application>Microsoft Office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Berlin Sans FB</vt:lpstr>
      <vt:lpstr>Bodoni MT Black</vt:lpstr>
      <vt:lpstr>Calibri</vt:lpstr>
      <vt:lpstr>Fira Code</vt:lpstr>
      <vt:lpstr>Tw Cen MT</vt:lpstr>
      <vt:lpstr>Circuit</vt:lpstr>
      <vt:lpstr>E.D.I.T.H</vt:lpstr>
      <vt:lpstr>Our crew MEMBERS</vt:lpstr>
      <vt:lpstr>About our project</vt:lpstr>
      <vt:lpstr>Tools and Technology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E.D.I.T.H</dc:title>
  <cp:lastModifiedBy>koushik puppala</cp:lastModifiedBy>
  <cp:revision>1</cp:revision>
  <dcterms:created xsi:type="dcterms:W3CDTF">2021-08-02T04:45:48Z</dcterms:created>
  <dcterms:modified xsi:type="dcterms:W3CDTF">2021-08-02T10:52:44Z</dcterms:modified>
</cp:coreProperties>
</file>