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C14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technologist.com/articles/learning-development/employee-career-development-tips-and-solution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allpaperheart.com/professional-background-images-h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ushikpuppala.liv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iitr.ac.in/" TargetMode="External"/><Relationship Id="rId5" Type="http://schemas.openxmlformats.org/officeDocument/2006/relationships/hyperlink" Target="https://vibhanshujainiiitr.github.io/jai" TargetMode="External"/><Relationship Id="rId4" Type="http://schemas.openxmlformats.org/officeDocument/2006/relationships/hyperlink" Target="https://avengers-assemble.tec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blocks.com/video/stock/colorful-gradient-background-seamless-live-wallpaper-4k-abstract-colorful-background-rb8hrx1b8k5hxc9d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ffeetalkwithbarkha.blogspot.com/2013/07/happy-1st-birthday-my-kid-my-blog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i="1" dirty="0">
                <a:latin typeface="Algerian" panose="04020705040A02060702" pitchFamily="82" charset="0"/>
              </a:rPr>
              <a:t>Puppala</a:t>
            </a:r>
            <a:br>
              <a:rPr lang="en-US" sz="8000" i="1" dirty="0">
                <a:latin typeface="Algerian" panose="04020705040A02060702" pitchFamily="82" charset="0"/>
              </a:rPr>
            </a:br>
            <a:r>
              <a:rPr lang="en-US" sz="8000" i="1" dirty="0">
                <a:latin typeface="Algerian" panose="04020705040A02060702" pitchFamily="82" charset="0"/>
              </a:rPr>
              <a:t>Koushik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369043"/>
          </a:xfrm>
        </p:spPr>
        <p:txBody>
          <a:bodyPr anchor="t">
            <a:normAutofit/>
          </a:bodyPr>
          <a:lstStyle/>
          <a:p>
            <a:pPr algn="r"/>
            <a:r>
              <a: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- Programmer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22106" y="1701152"/>
            <a:ext cx="5183543" cy="34556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662-D96A-4C00-B1BE-9C4AFD6E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74341"/>
            <a:ext cx="10058400" cy="1013691"/>
          </a:xfrm>
        </p:spPr>
        <p:txBody>
          <a:bodyPr anchor="ctr"/>
          <a:lstStyle/>
          <a:p>
            <a:pPr algn="ctr"/>
            <a:r>
              <a:rPr lang="en-US" i="1" dirty="0">
                <a:solidFill>
                  <a:srgbClr val="F6FC14"/>
                </a:solidFill>
                <a:latin typeface="Algerian" panose="04020705040A02060702" pitchFamily="82" charset="0"/>
              </a:rPr>
              <a:t>About Me</a:t>
            </a:r>
            <a:endParaRPr lang="en-IN" i="1" dirty="0">
              <a:solidFill>
                <a:srgbClr val="F6FC1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EA51-3E3F-43EA-9E42-4E67C2D2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60" y="1906621"/>
            <a:ext cx="10252953" cy="4377038"/>
          </a:xfrm>
          <a:noFill/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Name 		:	Puppala Koushik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Age		:	18 years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Qualification	:	Bachelor of Technology First year C.S.E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College		:	Indian Institute of Information Technology, Raichur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City		:	Rajahmundry, Andhra Pradesh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Goal		:	To become a Software Developer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Achievements	:	1. Made 3 Websites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			2. Contributing in IIITR Main Official website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			3. Made few Discord Applications</a:t>
            </a:r>
          </a:p>
          <a:p>
            <a:pPr marL="201168" lvl="1" indent="0">
              <a:buNone/>
            </a:pPr>
            <a:r>
              <a:rPr lang="en-US" sz="2200" b="1" i="1" dirty="0">
                <a:solidFill>
                  <a:schemeClr val="tx1"/>
                </a:solidFill>
                <a:latin typeface="Sitka Subheading Semibold" pitchFamily="2" charset="0"/>
              </a:rPr>
              <a:t>				4. Making Screen Recorder app for Desktop which 					    have access with Google and Google Drive</a:t>
            </a:r>
            <a:endParaRPr lang="en-IN" sz="2200" b="1" i="1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91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 advTm="20000">
        <p15:prstTrans prst="curtains"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0032-F576-4390-AFCC-AAE774FD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Algerian" panose="04020705040A02060702" pitchFamily="82" charset="0"/>
              </a:rPr>
              <a:t>My Achievements</a:t>
            </a:r>
            <a:endParaRPr lang="en-IN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A5FF-3303-4704-9491-5FEBD17B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0" y="1906621"/>
            <a:ext cx="11040894" cy="4319081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My Three Website are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https://koushikpuppala.live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https://avengers-assemble.tech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https://vibhanshujainiiitr.github.io/jai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Contributing in IIITR(Indian Institute of Information Technology, Raichur) Official Website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https://iiitr.ac.in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My Discord Application are JavaScript Program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The Application have Website and Discord Bot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The Website is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https://avengers-assemble.tech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Making Screen Recorder App for Desktop and I have made a Sample Layout.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4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FF65-9D4C-4BC7-A88B-EB6E320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i="1" dirty="0">
                <a:solidFill>
                  <a:srgbClr val="FF0000"/>
                </a:solidFill>
                <a:latin typeface="Algerian" panose="04020705040A02060702" pitchFamily="82" charset="0"/>
              </a:rPr>
              <a:t>How Coding will help for your career</a:t>
            </a:r>
            <a:endParaRPr lang="en-IN" sz="4000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12D2-344F-4100-BEBF-914FAF4C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2091"/>
            <a:ext cx="10058400" cy="3856371"/>
          </a:xfrm>
        </p:spPr>
        <p:txBody>
          <a:bodyPr>
            <a:noAutofit/>
          </a:bodyPr>
          <a:lstStyle/>
          <a:p>
            <a:pPr marL="715518" lvl="1" indent="-514350">
              <a:buAutoNum type="arabicParenR"/>
            </a:pPr>
            <a:r>
              <a:rPr lang="en-US" sz="2800" b="1" i="1" dirty="0">
                <a:solidFill>
                  <a:srgbClr val="333333"/>
                </a:solidFill>
                <a:effectLst/>
                <a:latin typeface="Sitka Subheading Semibold" pitchFamily="2" charset="0"/>
              </a:rPr>
              <a:t>You Can Make Tech Changes All on Your Own</a:t>
            </a:r>
          </a:p>
          <a:p>
            <a:pPr marL="715518" lvl="1" indent="-514350">
              <a:buAutoNum type="arabicParenR"/>
            </a:pPr>
            <a:r>
              <a:rPr lang="en-US" sz="2800" b="1" i="1" dirty="0">
                <a:solidFill>
                  <a:srgbClr val="333333"/>
                </a:solidFill>
                <a:latin typeface="Sitka Subheading Semibold" pitchFamily="2" charset="0"/>
              </a:rPr>
              <a:t>You Can Back Up Your Negotiations With </a:t>
            </a:r>
            <a:r>
              <a:rPr lang="en-US" sz="2800" b="1" i="1" dirty="0" err="1">
                <a:solidFill>
                  <a:srgbClr val="333333"/>
                </a:solidFill>
                <a:latin typeface="Sitka Subheading Semibold" pitchFamily="2" charset="0"/>
              </a:rPr>
              <a:t>Data</a:t>
            </a:r>
            <a:r>
              <a:rPr lang="en-US" sz="2800" b="1" i="1" dirty="0" err="1">
                <a:solidFill>
                  <a:srgbClr val="333333"/>
                </a:solidFill>
                <a:effectLst/>
                <a:latin typeface="Sitka Subheading Semibold" pitchFamily="2" charset="0"/>
              </a:rPr>
              <a:t>You</a:t>
            </a:r>
            <a:r>
              <a:rPr lang="en-US" sz="2800" b="1" i="1" dirty="0">
                <a:solidFill>
                  <a:srgbClr val="333333"/>
                </a:solidFill>
                <a:effectLst/>
                <a:latin typeface="Sitka Subheading Semibold" pitchFamily="2" charset="0"/>
              </a:rPr>
              <a:t> Can</a:t>
            </a:r>
            <a:endParaRPr lang="en-US" sz="2800" b="1" i="1" dirty="0">
              <a:solidFill>
                <a:srgbClr val="333333"/>
              </a:solidFill>
              <a:latin typeface="Sitka Subheading Semibold" pitchFamily="2" charset="0"/>
            </a:endParaRPr>
          </a:p>
          <a:p>
            <a:pPr marL="715518" lvl="1" indent="-514350">
              <a:buAutoNum type="arabicParenR"/>
            </a:pPr>
            <a:r>
              <a:rPr lang="en-US" sz="2800" b="1" i="1" dirty="0">
                <a:solidFill>
                  <a:srgbClr val="333333"/>
                </a:solidFill>
                <a:effectLst/>
                <a:latin typeface="Sitka Subheading Semibold" pitchFamily="2" charset="0"/>
              </a:rPr>
              <a:t>Make a Cas</a:t>
            </a:r>
            <a:r>
              <a:rPr lang="en-US" sz="2800" b="1" i="1" dirty="0">
                <a:solidFill>
                  <a:srgbClr val="333333"/>
                </a:solidFill>
                <a:latin typeface="Sitka Subheading Semibold" pitchFamily="2" charset="0"/>
              </a:rPr>
              <a:t>e for a Raise</a:t>
            </a:r>
          </a:p>
          <a:p>
            <a:pPr marL="715518" lvl="1" indent="-514350">
              <a:buAutoNum type="arabicParenR"/>
            </a:pPr>
            <a:r>
              <a:rPr lang="en-US" sz="2800" b="1" i="1" dirty="0">
                <a:solidFill>
                  <a:srgbClr val="333333"/>
                </a:solidFill>
                <a:effectLst/>
                <a:latin typeface="Sitka Subheading Semibold" pitchFamily="2" charset="0"/>
              </a:rPr>
              <a:t>You Can Create a Portf</a:t>
            </a:r>
            <a:r>
              <a:rPr lang="en-US" sz="2800" b="1" i="1" dirty="0">
                <a:solidFill>
                  <a:srgbClr val="333333"/>
                </a:solidFill>
                <a:latin typeface="Sitka Subheading Semibold" pitchFamily="2" charset="0"/>
              </a:rPr>
              <a:t>olio That Stands Out From the Rest</a:t>
            </a:r>
          </a:p>
          <a:p>
            <a:pPr marL="715518" lvl="1" indent="-514350">
              <a:buAutoNum type="arabicParenR"/>
            </a:pPr>
            <a:r>
              <a:rPr lang="en-US" sz="2800" b="1" i="1" dirty="0">
                <a:solidFill>
                  <a:srgbClr val="333333"/>
                </a:solidFill>
                <a:latin typeface="Sitka Subheading Semibold" pitchFamily="2" charset="0"/>
              </a:rPr>
              <a:t>You Can Speak Your Engineering Team’s Language</a:t>
            </a:r>
          </a:p>
          <a:p>
            <a:pPr marL="715518" lvl="1" indent="-514350">
              <a:buAutoNum type="arabicParenR"/>
            </a:pPr>
            <a:r>
              <a:rPr lang="en-US" sz="2800" b="1" i="1" dirty="0">
                <a:solidFill>
                  <a:srgbClr val="333333"/>
                </a:solidFill>
                <a:latin typeface="Sitka Subheading Semibold" pitchFamily="2" charset="0"/>
              </a:rPr>
              <a:t>You Can Make a New Applications that Help to Rest And Which Make You to Get More Money or You Can Become (C.E.O/Founder) of the to a Company</a:t>
            </a:r>
          </a:p>
        </p:txBody>
      </p:sp>
    </p:spTree>
    <p:extLst>
      <p:ext uri="{BB962C8B-B14F-4D97-AF65-F5344CB8AC3E}">
        <p14:creationId xmlns:p14="http://schemas.microsoft.com/office/powerpoint/2010/main" val="153606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ferris dir="l"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60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{2CD67A75-8B50-4F8D-B3D0-927EF860986E}tf56160789_win32</Template>
  <TotalTime>260</TotalTime>
  <Words>297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Bahnschrift Condensed</vt:lpstr>
      <vt:lpstr>Bookman Old Style</vt:lpstr>
      <vt:lpstr>Calibri</vt:lpstr>
      <vt:lpstr>Franklin Gothic Book</vt:lpstr>
      <vt:lpstr>Lucida Calligraphy</vt:lpstr>
      <vt:lpstr>Sitka Subheading Semibold</vt:lpstr>
      <vt:lpstr>Wingdings</vt:lpstr>
      <vt:lpstr>1_RetrospectVTI</vt:lpstr>
      <vt:lpstr>Puppala Koushik</vt:lpstr>
      <vt:lpstr>About Me</vt:lpstr>
      <vt:lpstr>My Achievements</vt:lpstr>
      <vt:lpstr>How Coding will help for your career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Puppala Koushik</dc:title>
  <dc:creator>koushik puppala</dc:creator>
  <cp:lastModifiedBy>koushik puppala</cp:lastModifiedBy>
  <cp:revision>19</cp:revision>
  <dcterms:created xsi:type="dcterms:W3CDTF">2021-04-23T18:46:27Z</dcterms:created>
  <dcterms:modified xsi:type="dcterms:W3CDTF">2021-04-24T08:42:48Z</dcterms:modified>
</cp:coreProperties>
</file>