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14747255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CAFD"/>
    <a:srgbClr val="FFCC66"/>
    <a:srgbClr val="CCFFCC"/>
    <a:srgbClr val="404040"/>
    <a:srgbClr val="E7E7E7"/>
    <a:srgbClr val="FED1DE"/>
    <a:srgbClr val="FAFAFA"/>
    <a:srgbClr val="FF9900"/>
    <a:srgbClr val="5A80D1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9" autoAdjust="0"/>
    <p:restoredTop sz="93719" autoAdjust="0"/>
  </p:normalViewPr>
  <p:slideViewPr>
    <p:cSldViewPr snapToGrid="0">
      <p:cViewPr varScale="1">
        <p:scale>
          <a:sx n="77" d="100"/>
          <a:sy n="77" d="100"/>
        </p:scale>
        <p:origin x="821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F241B5-7861-4857-A207-483EEE74EDFA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66888-D5F9-453F-9003-2B0AE4A47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46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66888-D5F9-453F-9003-2B0AE4A472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8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and Subtitl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335B13E-B93A-A24B-AC8A-D1F7A04135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33C628C-D29E-A044-B2EB-3DC2477C6A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4638" y="6514048"/>
            <a:ext cx="5684837" cy="184666"/>
          </a:xfrm>
        </p:spPr>
        <p:txBody>
          <a:bodyPr wrap="square" lIns="45720" tIns="0" rIns="0" bIns="0" anchor="ctr">
            <a:spAutoFit/>
          </a:bodyPr>
          <a:lstStyle>
            <a:lvl1pPr marL="0" indent="0"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Presenter’s Name, Title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7BE533FA-0CC0-F144-B76F-CAB9B16415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4637" y="5669280"/>
            <a:ext cx="11640312" cy="453394"/>
          </a:xfrm>
          <a:prstGeom prst="rect">
            <a:avLst/>
          </a:prstGeom>
          <a:noFill/>
        </p:spPr>
        <p:txBody>
          <a:bodyPr wrap="square" lIns="45720" tIns="0" rIns="0" bIns="0" anchor="t" anchorCtr="0">
            <a:normAutofit/>
          </a:bodyPr>
          <a:lstStyle>
            <a:lvl1pPr marL="0" indent="0">
              <a:lnSpc>
                <a:spcPts val="3500"/>
              </a:lnSpc>
              <a:spcAft>
                <a:spcPts val="0"/>
              </a:spcAft>
              <a:buNone/>
              <a:defRPr sz="40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6000">
                <a:latin typeface="+mj-lt"/>
              </a:defRPr>
            </a:lvl2pPr>
            <a:lvl3pPr marL="914400" indent="0">
              <a:buNone/>
              <a:defRPr sz="6000">
                <a:latin typeface="+mj-lt"/>
              </a:defRPr>
            </a:lvl3pPr>
            <a:lvl4pPr marL="1371600" indent="0">
              <a:buNone/>
              <a:defRPr sz="6000">
                <a:latin typeface="+mj-lt"/>
              </a:defRPr>
            </a:lvl4pPr>
            <a:lvl5pPr marL="1828800" indent="0">
              <a:buNone/>
              <a:defRPr sz="6000">
                <a:latin typeface="+mj-lt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14E5C1-6412-0848-82FF-8CCD2F72EE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9" y="804672"/>
            <a:ext cx="11636906" cy="4762779"/>
          </a:xfrm>
        </p:spPr>
        <p:txBody>
          <a:bodyPr wrap="square" tIns="0" anchor="b">
            <a:noAutofit/>
          </a:bodyPr>
          <a:lstStyle>
            <a:lvl1pPr>
              <a:lnSpc>
                <a:spcPts val="12000"/>
              </a:lnSpc>
              <a:defRPr sz="12000" b="1" spc="-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</a:t>
            </a:r>
            <a:br>
              <a:rPr lang="en-US" dirty="0"/>
            </a:br>
            <a:r>
              <a:rPr lang="en-US" dirty="0"/>
              <a:t>to Add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638C5A9-34CC-E74C-95F4-EEBCB9461F59}"/>
              </a:ext>
            </a:extLst>
          </p:cNvPr>
          <p:cNvCxnSpPr/>
          <p:nvPr/>
        </p:nvCxnSpPr>
        <p:spPr>
          <a:xfrm>
            <a:off x="0" y="6354763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60A3440B-7E5F-7A49-9CD0-5777AA08CC2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37241" y="6514048"/>
            <a:ext cx="3516844" cy="184666"/>
          </a:xfrm>
        </p:spPr>
        <p:txBody>
          <a:bodyPr wrap="square" lIns="0" tIns="0" rIns="0" bIns="0" anchor="ctr">
            <a:spAutoFit/>
          </a:bodyPr>
          <a:lstStyle>
            <a:lvl1pPr marL="0" indent="0"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Date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3E1C1D1-486C-A44F-A518-44B812661BCA}"/>
              </a:ext>
            </a:extLst>
          </p:cNvPr>
          <p:cNvCxnSpPr/>
          <p:nvPr/>
        </p:nvCxnSpPr>
        <p:spPr>
          <a:xfrm>
            <a:off x="8121650" y="6354763"/>
            <a:ext cx="0" cy="5032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1B198D4-9A38-DD46-9C76-69C666BE3EF8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aphic 5">
            <a:extLst>
              <a:ext uri="{FF2B5EF4-FFF2-40B4-BE49-F238E27FC236}">
                <a16:creationId xmlns:a16="http://schemas.microsoft.com/office/drawing/2014/main" id="{F3E2666E-9E12-F64C-8049-85F60DD72475}"/>
              </a:ext>
            </a:extLst>
          </p:cNvPr>
          <p:cNvGrpSpPr/>
          <p:nvPr/>
        </p:nvGrpSpPr>
        <p:grpSpPr>
          <a:xfrm>
            <a:off x="10559334" y="266930"/>
            <a:ext cx="1405015" cy="428440"/>
            <a:chOff x="674474" y="1776279"/>
            <a:chExt cx="10843422" cy="3306557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04613B3B-716E-0844-B50A-02647D382554}"/>
                </a:ext>
              </a:extLst>
            </p:cNvPr>
            <p:cNvSpPr/>
            <p:nvPr/>
          </p:nvSpPr>
          <p:spPr>
            <a:xfrm>
              <a:off x="10630550" y="1776279"/>
              <a:ext cx="562227" cy="561814"/>
            </a:xfrm>
            <a:custGeom>
              <a:avLst/>
              <a:gdLst>
                <a:gd name="connsiteX0" fmla="*/ 130474 w 562227"/>
                <a:gd name="connsiteY0" fmla="*/ 0 h 561814"/>
                <a:gd name="connsiteX1" fmla="*/ 432106 w 562227"/>
                <a:gd name="connsiteY1" fmla="*/ 0 h 561814"/>
                <a:gd name="connsiteX2" fmla="*/ 562228 w 562227"/>
                <a:gd name="connsiteY2" fmla="*/ 130027 h 561814"/>
                <a:gd name="connsiteX3" fmla="*/ 562228 w 562227"/>
                <a:gd name="connsiteY3" fmla="*/ 431436 h 561814"/>
                <a:gd name="connsiteX4" fmla="*/ 340013 w 562227"/>
                <a:gd name="connsiteY4" fmla="*/ 523461 h 561814"/>
                <a:gd name="connsiteX5" fmla="*/ 38382 w 562227"/>
                <a:gd name="connsiteY5" fmla="*/ 222052 h 561814"/>
                <a:gd name="connsiteX6" fmla="*/ 130474 w 562227"/>
                <a:gd name="connsiteY6" fmla="*/ 0 h 56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227" h="561814">
                  <a:moveTo>
                    <a:pt x="130474" y="0"/>
                  </a:moveTo>
                  <a:lnTo>
                    <a:pt x="432106" y="0"/>
                  </a:lnTo>
                  <a:cubicBezTo>
                    <a:pt x="504064" y="0"/>
                    <a:pt x="562228" y="58121"/>
                    <a:pt x="562228" y="130027"/>
                  </a:cubicBezTo>
                  <a:lnTo>
                    <a:pt x="562228" y="431436"/>
                  </a:lnTo>
                  <a:cubicBezTo>
                    <a:pt x="562228" y="547305"/>
                    <a:pt x="422038" y="605426"/>
                    <a:pt x="340013" y="523461"/>
                  </a:cubicBezTo>
                  <a:lnTo>
                    <a:pt x="38382" y="222052"/>
                  </a:lnTo>
                  <a:cubicBezTo>
                    <a:pt x="-43644" y="140086"/>
                    <a:pt x="14520" y="0"/>
                    <a:pt x="130474" y="0"/>
                  </a:cubicBezTo>
                  <a:close/>
                </a:path>
              </a:pathLst>
            </a:custGeom>
            <a:solidFill>
              <a:srgbClr val="5DA7FB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74A9CE27-2907-2844-8D5E-3AD6E5EA7E30}"/>
                </a:ext>
              </a:extLst>
            </p:cNvPr>
            <p:cNvSpPr/>
            <p:nvPr/>
          </p:nvSpPr>
          <p:spPr>
            <a:xfrm>
              <a:off x="9095551" y="1776652"/>
              <a:ext cx="1288528" cy="1287580"/>
            </a:xfrm>
            <a:custGeom>
              <a:avLst/>
              <a:gdLst>
                <a:gd name="connsiteX0" fmla="*/ 1007777 w 1288528"/>
                <a:gd name="connsiteY0" fmla="*/ 725394 h 1287580"/>
                <a:gd name="connsiteX1" fmla="*/ 792273 w 1288528"/>
                <a:gd name="connsiteY1" fmla="*/ 725394 h 1287580"/>
                <a:gd name="connsiteX2" fmla="*/ 792273 w 1288528"/>
                <a:gd name="connsiteY2" fmla="*/ 725394 h 1287580"/>
                <a:gd name="connsiteX3" fmla="*/ 562228 w 1288528"/>
                <a:gd name="connsiteY3" fmla="*/ 495518 h 1287580"/>
                <a:gd name="connsiteX4" fmla="*/ 562228 w 1288528"/>
                <a:gd name="connsiteY4" fmla="*/ 495518 h 1287580"/>
                <a:gd name="connsiteX5" fmla="*/ 562228 w 1288528"/>
                <a:gd name="connsiteY5" fmla="*/ 494400 h 1287580"/>
                <a:gd name="connsiteX6" fmla="*/ 562228 w 1288528"/>
                <a:gd name="connsiteY6" fmla="*/ 494400 h 1287580"/>
                <a:gd name="connsiteX7" fmla="*/ 562228 w 1288528"/>
                <a:gd name="connsiteY7" fmla="*/ 494400 h 1287580"/>
                <a:gd name="connsiteX8" fmla="*/ 562228 w 1288528"/>
                <a:gd name="connsiteY8" fmla="*/ 280545 h 1287580"/>
                <a:gd name="connsiteX9" fmla="*/ 562228 w 1288528"/>
                <a:gd name="connsiteY9" fmla="*/ 130027 h 1287580"/>
                <a:gd name="connsiteX10" fmla="*/ 432105 w 1288528"/>
                <a:gd name="connsiteY10" fmla="*/ 0 h 1287580"/>
                <a:gd name="connsiteX11" fmla="*/ 130475 w 1288528"/>
                <a:gd name="connsiteY11" fmla="*/ 0 h 1287580"/>
                <a:gd name="connsiteX12" fmla="*/ 38382 w 1288528"/>
                <a:gd name="connsiteY12" fmla="*/ 222052 h 1287580"/>
                <a:gd name="connsiteX13" fmla="*/ 153591 w 1288528"/>
                <a:gd name="connsiteY13" fmla="*/ 337176 h 1287580"/>
                <a:gd name="connsiteX14" fmla="*/ 310185 w 1288528"/>
                <a:gd name="connsiteY14" fmla="*/ 493655 h 1287580"/>
                <a:gd name="connsiteX15" fmla="*/ 312795 w 1288528"/>
                <a:gd name="connsiteY15" fmla="*/ 496263 h 1287580"/>
                <a:gd name="connsiteX16" fmla="*/ 340013 w 1288528"/>
                <a:gd name="connsiteY16" fmla="*/ 523461 h 1287580"/>
                <a:gd name="connsiteX17" fmla="*/ 765055 w 1288528"/>
                <a:gd name="connsiteY17" fmla="*/ 948190 h 1287580"/>
                <a:gd name="connsiteX18" fmla="*/ 801221 w 1288528"/>
                <a:gd name="connsiteY18" fmla="*/ 984330 h 1287580"/>
                <a:gd name="connsiteX19" fmla="*/ 812779 w 1288528"/>
                <a:gd name="connsiteY19" fmla="*/ 995879 h 1287580"/>
                <a:gd name="connsiteX20" fmla="*/ 969374 w 1288528"/>
                <a:gd name="connsiteY20" fmla="*/ 1152359 h 1287580"/>
                <a:gd name="connsiteX21" fmla="*/ 1066313 w 1288528"/>
                <a:gd name="connsiteY21" fmla="*/ 1249227 h 1287580"/>
                <a:gd name="connsiteX22" fmla="*/ 1288529 w 1288528"/>
                <a:gd name="connsiteY22" fmla="*/ 1157202 h 1287580"/>
                <a:gd name="connsiteX23" fmla="*/ 1288529 w 1288528"/>
                <a:gd name="connsiteY23" fmla="*/ 855793 h 1287580"/>
                <a:gd name="connsiteX24" fmla="*/ 1158405 w 1288528"/>
                <a:gd name="connsiteY24" fmla="*/ 725766 h 1287580"/>
                <a:gd name="connsiteX25" fmla="*/ 1007777 w 1288528"/>
                <a:gd name="connsiteY25" fmla="*/ 725766 h 1287580"/>
                <a:gd name="connsiteX26" fmla="*/ 1007777 w 1288528"/>
                <a:gd name="connsiteY26" fmla="*/ 725394 h 1287580"/>
                <a:gd name="connsiteX27" fmla="*/ 1007777 w 1288528"/>
                <a:gd name="connsiteY27" fmla="*/ 725394 h 128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88528" h="1287580">
                  <a:moveTo>
                    <a:pt x="1007777" y="725394"/>
                  </a:moveTo>
                  <a:lnTo>
                    <a:pt x="792273" y="725394"/>
                  </a:lnTo>
                  <a:lnTo>
                    <a:pt x="792273" y="725394"/>
                  </a:lnTo>
                  <a:cubicBezTo>
                    <a:pt x="665506" y="724648"/>
                    <a:pt x="562974" y="622192"/>
                    <a:pt x="562228" y="495518"/>
                  </a:cubicBezTo>
                  <a:lnTo>
                    <a:pt x="562228" y="495518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280545"/>
                  </a:lnTo>
                  <a:lnTo>
                    <a:pt x="562228" y="130027"/>
                  </a:lnTo>
                  <a:cubicBezTo>
                    <a:pt x="562228" y="58121"/>
                    <a:pt x="504064" y="0"/>
                    <a:pt x="432105" y="0"/>
                  </a:cubicBezTo>
                  <a:lnTo>
                    <a:pt x="130475" y="0"/>
                  </a:lnTo>
                  <a:cubicBezTo>
                    <a:pt x="14520" y="0"/>
                    <a:pt x="-43643" y="140086"/>
                    <a:pt x="38382" y="222052"/>
                  </a:cubicBezTo>
                  <a:lnTo>
                    <a:pt x="153591" y="337176"/>
                  </a:lnTo>
                  <a:lnTo>
                    <a:pt x="310185" y="493655"/>
                  </a:lnTo>
                  <a:lnTo>
                    <a:pt x="312795" y="496263"/>
                  </a:lnTo>
                  <a:lnTo>
                    <a:pt x="340013" y="523461"/>
                  </a:lnTo>
                  <a:lnTo>
                    <a:pt x="765055" y="948190"/>
                  </a:lnTo>
                  <a:lnTo>
                    <a:pt x="801221" y="984330"/>
                  </a:lnTo>
                  <a:lnTo>
                    <a:pt x="812779" y="995879"/>
                  </a:lnTo>
                  <a:lnTo>
                    <a:pt x="969374" y="1152359"/>
                  </a:lnTo>
                  <a:lnTo>
                    <a:pt x="1066313" y="1249227"/>
                  </a:lnTo>
                  <a:cubicBezTo>
                    <a:pt x="1148339" y="1331192"/>
                    <a:pt x="1288529" y="1273071"/>
                    <a:pt x="1288529" y="1157202"/>
                  </a:cubicBezTo>
                  <a:lnTo>
                    <a:pt x="1288529" y="855793"/>
                  </a:lnTo>
                  <a:cubicBezTo>
                    <a:pt x="1288529" y="783887"/>
                    <a:pt x="1230365" y="725766"/>
                    <a:pt x="1158405" y="725766"/>
                  </a:cubicBezTo>
                  <a:lnTo>
                    <a:pt x="1007777" y="725766"/>
                  </a:lnTo>
                  <a:lnTo>
                    <a:pt x="1007777" y="725394"/>
                  </a:lnTo>
                  <a:lnTo>
                    <a:pt x="1007777" y="725394"/>
                  </a:lnTo>
                  <a:close/>
                </a:path>
              </a:pathLst>
            </a:custGeom>
            <a:solidFill>
              <a:srgbClr val="FC1859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42A35D25-5200-264C-99AB-194F9778648E}"/>
                </a:ext>
              </a:extLst>
            </p:cNvPr>
            <p:cNvSpPr/>
            <p:nvPr/>
          </p:nvSpPr>
          <p:spPr>
            <a:xfrm>
              <a:off x="9904249" y="1776652"/>
              <a:ext cx="1288528" cy="1287580"/>
            </a:xfrm>
            <a:custGeom>
              <a:avLst/>
              <a:gdLst>
                <a:gd name="connsiteX0" fmla="*/ 1007777 w 1288528"/>
                <a:gd name="connsiteY0" fmla="*/ 725394 h 1287580"/>
                <a:gd name="connsiteX1" fmla="*/ 792273 w 1288528"/>
                <a:gd name="connsiteY1" fmla="*/ 725394 h 1287580"/>
                <a:gd name="connsiteX2" fmla="*/ 792273 w 1288528"/>
                <a:gd name="connsiteY2" fmla="*/ 725394 h 1287580"/>
                <a:gd name="connsiteX3" fmla="*/ 562228 w 1288528"/>
                <a:gd name="connsiteY3" fmla="*/ 495518 h 1287580"/>
                <a:gd name="connsiteX4" fmla="*/ 562228 w 1288528"/>
                <a:gd name="connsiteY4" fmla="*/ 495518 h 1287580"/>
                <a:gd name="connsiteX5" fmla="*/ 562228 w 1288528"/>
                <a:gd name="connsiteY5" fmla="*/ 494400 h 1287580"/>
                <a:gd name="connsiteX6" fmla="*/ 562228 w 1288528"/>
                <a:gd name="connsiteY6" fmla="*/ 494400 h 1287580"/>
                <a:gd name="connsiteX7" fmla="*/ 562228 w 1288528"/>
                <a:gd name="connsiteY7" fmla="*/ 494400 h 1287580"/>
                <a:gd name="connsiteX8" fmla="*/ 562228 w 1288528"/>
                <a:gd name="connsiteY8" fmla="*/ 280545 h 1287580"/>
                <a:gd name="connsiteX9" fmla="*/ 562228 w 1288528"/>
                <a:gd name="connsiteY9" fmla="*/ 130027 h 1287580"/>
                <a:gd name="connsiteX10" fmla="*/ 432106 w 1288528"/>
                <a:gd name="connsiteY10" fmla="*/ 0 h 1287580"/>
                <a:gd name="connsiteX11" fmla="*/ 130474 w 1288528"/>
                <a:gd name="connsiteY11" fmla="*/ 0 h 1287580"/>
                <a:gd name="connsiteX12" fmla="*/ 38382 w 1288528"/>
                <a:gd name="connsiteY12" fmla="*/ 222052 h 1287580"/>
                <a:gd name="connsiteX13" fmla="*/ 153591 w 1288528"/>
                <a:gd name="connsiteY13" fmla="*/ 337176 h 1287580"/>
                <a:gd name="connsiteX14" fmla="*/ 310186 w 1288528"/>
                <a:gd name="connsiteY14" fmla="*/ 493655 h 1287580"/>
                <a:gd name="connsiteX15" fmla="*/ 312796 w 1288528"/>
                <a:gd name="connsiteY15" fmla="*/ 496263 h 1287580"/>
                <a:gd name="connsiteX16" fmla="*/ 340013 w 1288528"/>
                <a:gd name="connsiteY16" fmla="*/ 523461 h 1287580"/>
                <a:gd name="connsiteX17" fmla="*/ 765056 w 1288528"/>
                <a:gd name="connsiteY17" fmla="*/ 948190 h 1287580"/>
                <a:gd name="connsiteX18" fmla="*/ 801221 w 1288528"/>
                <a:gd name="connsiteY18" fmla="*/ 984330 h 1287580"/>
                <a:gd name="connsiteX19" fmla="*/ 812779 w 1288528"/>
                <a:gd name="connsiteY19" fmla="*/ 995879 h 1287580"/>
                <a:gd name="connsiteX20" fmla="*/ 969373 w 1288528"/>
                <a:gd name="connsiteY20" fmla="*/ 1152359 h 1287580"/>
                <a:gd name="connsiteX21" fmla="*/ 1066313 w 1288528"/>
                <a:gd name="connsiteY21" fmla="*/ 1249227 h 1287580"/>
                <a:gd name="connsiteX22" fmla="*/ 1288528 w 1288528"/>
                <a:gd name="connsiteY22" fmla="*/ 1157202 h 1287580"/>
                <a:gd name="connsiteX23" fmla="*/ 1288528 w 1288528"/>
                <a:gd name="connsiteY23" fmla="*/ 855793 h 1287580"/>
                <a:gd name="connsiteX24" fmla="*/ 1158406 w 1288528"/>
                <a:gd name="connsiteY24" fmla="*/ 725766 h 1287580"/>
                <a:gd name="connsiteX25" fmla="*/ 1007777 w 1288528"/>
                <a:gd name="connsiteY25" fmla="*/ 725766 h 1287580"/>
                <a:gd name="connsiteX26" fmla="*/ 1007777 w 1288528"/>
                <a:gd name="connsiteY26" fmla="*/ 725394 h 1287580"/>
                <a:gd name="connsiteX27" fmla="*/ 1007777 w 1288528"/>
                <a:gd name="connsiteY27" fmla="*/ 725394 h 128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88528" h="1287580">
                  <a:moveTo>
                    <a:pt x="1007777" y="725394"/>
                  </a:moveTo>
                  <a:lnTo>
                    <a:pt x="792273" y="725394"/>
                  </a:lnTo>
                  <a:lnTo>
                    <a:pt x="792273" y="725394"/>
                  </a:lnTo>
                  <a:cubicBezTo>
                    <a:pt x="665506" y="724648"/>
                    <a:pt x="562973" y="622192"/>
                    <a:pt x="562228" y="495518"/>
                  </a:cubicBezTo>
                  <a:lnTo>
                    <a:pt x="562228" y="495518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280545"/>
                  </a:lnTo>
                  <a:lnTo>
                    <a:pt x="562228" y="130027"/>
                  </a:lnTo>
                  <a:cubicBezTo>
                    <a:pt x="562228" y="58121"/>
                    <a:pt x="504065" y="0"/>
                    <a:pt x="432106" y="0"/>
                  </a:cubicBezTo>
                  <a:lnTo>
                    <a:pt x="130474" y="0"/>
                  </a:lnTo>
                  <a:cubicBezTo>
                    <a:pt x="14520" y="0"/>
                    <a:pt x="-43644" y="140086"/>
                    <a:pt x="38382" y="222052"/>
                  </a:cubicBezTo>
                  <a:lnTo>
                    <a:pt x="153591" y="337176"/>
                  </a:lnTo>
                  <a:lnTo>
                    <a:pt x="310186" y="493655"/>
                  </a:lnTo>
                  <a:lnTo>
                    <a:pt x="312796" y="496263"/>
                  </a:lnTo>
                  <a:lnTo>
                    <a:pt x="340013" y="523461"/>
                  </a:lnTo>
                  <a:lnTo>
                    <a:pt x="765056" y="948190"/>
                  </a:lnTo>
                  <a:lnTo>
                    <a:pt x="801221" y="984330"/>
                  </a:lnTo>
                  <a:lnTo>
                    <a:pt x="812779" y="995879"/>
                  </a:lnTo>
                  <a:lnTo>
                    <a:pt x="969373" y="1152359"/>
                  </a:lnTo>
                  <a:lnTo>
                    <a:pt x="1066313" y="1249227"/>
                  </a:lnTo>
                  <a:cubicBezTo>
                    <a:pt x="1148339" y="1331192"/>
                    <a:pt x="1288528" y="1273071"/>
                    <a:pt x="1288528" y="1157202"/>
                  </a:cubicBezTo>
                  <a:lnTo>
                    <a:pt x="1288528" y="855793"/>
                  </a:lnTo>
                  <a:cubicBezTo>
                    <a:pt x="1288528" y="783887"/>
                    <a:pt x="1230364" y="725766"/>
                    <a:pt x="1158406" y="725766"/>
                  </a:cubicBezTo>
                  <a:lnTo>
                    <a:pt x="1007777" y="725766"/>
                  </a:lnTo>
                  <a:lnTo>
                    <a:pt x="1007777" y="725394"/>
                  </a:lnTo>
                  <a:lnTo>
                    <a:pt x="1007777" y="725394"/>
                  </a:lnTo>
                  <a:close/>
                </a:path>
              </a:pathLst>
            </a:custGeom>
            <a:solidFill>
              <a:srgbClr val="995D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A4204095-726F-7E4C-A7A0-D328AB3392AA}"/>
                </a:ext>
              </a:extLst>
            </p:cNvPr>
            <p:cNvSpPr/>
            <p:nvPr/>
          </p:nvSpPr>
          <p:spPr>
            <a:xfrm>
              <a:off x="3822024" y="3774371"/>
              <a:ext cx="407145" cy="1018233"/>
            </a:xfrm>
            <a:custGeom>
              <a:avLst/>
              <a:gdLst>
                <a:gd name="connsiteX0" fmla="*/ 0 w 407145"/>
                <a:gd name="connsiteY0" fmla="*/ 0 h 1018233"/>
                <a:gd name="connsiteX1" fmla="*/ 227808 w 407145"/>
                <a:gd name="connsiteY1" fmla="*/ 0 h 1018233"/>
                <a:gd name="connsiteX2" fmla="*/ 227808 w 407145"/>
                <a:gd name="connsiteY2" fmla="*/ 199697 h 1018233"/>
                <a:gd name="connsiteX3" fmla="*/ 407146 w 407145"/>
                <a:gd name="connsiteY3" fmla="*/ 199697 h 1018233"/>
                <a:gd name="connsiteX4" fmla="*/ 407146 w 407145"/>
                <a:gd name="connsiteY4" fmla="*/ 358040 h 1018233"/>
                <a:gd name="connsiteX5" fmla="*/ 227808 w 407145"/>
                <a:gd name="connsiteY5" fmla="*/ 358040 h 1018233"/>
                <a:gd name="connsiteX6" fmla="*/ 227808 w 407145"/>
                <a:gd name="connsiteY6" fmla="*/ 746257 h 1018233"/>
                <a:gd name="connsiteX7" fmla="*/ 338170 w 407145"/>
                <a:gd name="connsiteY7" fmla="*/ 862499 h 1018233"/>
                <a:gd name="connsiteX8" fmla="*/ 402299 w 407145"/>
                <a:gd name="connsiteY8" fmla="*/ 857283 h 1018233"/>
                <a:gd name="connsiteX9" fmla="*/ 402299 w 407145"/>
                <a:gd name="connsiteY9" fmla="*/ 994389 h 1018233"/>
                <a:gd name="connsiteX10" fmla="*/ 244586 w 407145"/>
                <a:gd name="connsiteY10" fmla="*/ 1018233 h 1018233"/>
                <a:gd name="connsiteX11" fmla="*/ 0 w 407145"/>
                <a:gd name="connsiteY11" fmla="*/ 748865 h 1018233"/>
                <a:gd name="connsiteX12" fmla="*/ 0 w 407145"/>
                <a:gd name="connsiteY12" fmla="*/ 0 h 1018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7145" h="1018233">
                  <a:moveTo>
                    <a:pt x="0" y="0"/>
                  </a:moveTo>
                  <a:lnTo>
                    <a:pt x="227808" y="0"/>
                  </a:lnTo>
                  <a:lnTo>
                    <a:pt x="227808" y="199697"/>
                  </a:lnTo>
                  <a:lnTo>
                    <a:pt x="407146" y="199697"/>
                  </a:lnTo>
                  <a:lnTo>
                    <a:pt x="407146" y="358040"/>
                  </a:lnTo>
                  <a:lnTo>
                    <a:pt x="227808" y="358040"/>
                  </a:lnTo>
                  <a:lnTo>
                    <a:pt x="227808" y="746257"/>
                  </a:lnTo>
                  <a:cubicBezTo>
                    <a:pt x="227808" y="814810"/>
                    <a:pt x="269194" y="862499"/>
                    <a:pt x="338170" y="862499"/>
                  </a:cubicBezTo>
                  <a:cubicBezTo>
                    <a:pt x="375081" y="862499"/>
                    <a:pt x="395961" y="858774"/>
                    <a:pt x="402299" y="857283"/>
                  </a:cubicBezTo>
                  <a:lnTo>
                    <a:pt x="402299" y="994389"/>
                  </a:lnTo>
                  <a:cubicBezTo>
                    <a:pt x="390741" y="998115"/>
                    <a:pt x="328476" y="1018233"/>
                    <a:pt x="244586" y="1018233"/>
                  </a:cubicBezTo>
                  <a:cubicBezTo>
                    <a:pt x="58910" y="1018233"/>
                    <a:pt x="0" y="899756"/>
                    <a:pt x="0" y="748865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A8E9D827-4AC1-AA49-979A-E02E06706ED7}"/>
                </a:ext>
              </a:extLst>
            </p:cNvPr>
            <p:cNvSpPr/>
            <p:nvPr/>
          </p:nvSpPr>
          <p:spPr>
            <a:xfrm>
              <a:off x="5700039" y="3950224"/>
              <a:ext cx="744196" cy="818908"/>
            </a:xfrm>
            <a:custGeom>
              <a:avLst/>
              <a:gdLst>
                <a:gd name="connsiteX0" fmla="*/ 227808 w 744196"/>
                <a:gd name="connsiteY0" fmla="*/ 23844 h 818908"/>
                <a:gd name="connsiteX1" fmla="*/ 0 w 744196"/>
                <a:gd name="connsiteY1" fmla="*/ 23844 h 818908"/>
                <a:gd name="connsiteX2" fmla="*/ 0 w 744196"/>
                <a:gd name="connsiteY2" fmla="*/ 818909 h 818908"/>
                <a:gd name="connsiteX3" fmla="*/ 229299 w 744196"/>
                <a:gd name="connsiteY3" fmla="*/ 818909 h 818908"/>
                <a:gd name="connsiteX4" fmla="*/ 229299 w 744196"/>
                <a:gd name="connsiteY4" fmla="*/ 340529 h 818908"/>
                <a:gd name="connsiteX5" fmla="*/ 370980 w 744196"/>
                <a:gd name="connsiteY5" fmla="*/ 181814 h 818908"/>
                <a:gd name="connsiteX6" fmla="*/ 514898 w 744196"/>
                <a:gd name="connsiteY6" fmla="*/ 340529 h 818908"/>
                <a:gd name="connsiteX7" fmla="*/ 514898 w 744196"/>
                <a:gd name="connsiteY7" fmla="*/ 818909 h 818908"/>
                <a:gd name="connsiteX8" fmla="*/ 744197 w 744196"/>
                <a:gd name="connsiteY8" fmla="*/ 818909 h 818908"/>
                <a:gd name="connsiteX9" fmla="*/ 744197 w 744196"/>
                <a:gd name="connsiteY9" fmla="*/ 287251 h 818908"/>
                <a:gd name="connsiteX10" fmla="*/ 458971 w 744196"/>
                <a:gd name="connsiteY10" fmla="*/ 0 h 818908"/>
                <a:gd name="connsiteX11" fmla="*/ 230790 w 744196"/>
                <a:gd name="connsiteY11" fmla="*/ 120340 h 818908"/>
                <a:gd name="connsiteX12" fmla="*/ 227435 w 744196"/>
                <a:gd name="connsiteY12" fmla="*/ 120340 h 818908"/>
                <a:gd name="connsiteX13" fmla="*/ 227808 w 744196"/>
                <a:gd name="connsiteY13" fmla="*/ 23844 h 818908"/>
                <a:gd name="connsiteX14" fmla="*/ 227808 w 744196"/>
                <a:gd name="connsiteY14" fmla="*/ 23844 h 818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44196" h="818908">
                  <a:moveTo>
                    <a:pt x="227808" y="23844"/>
                  </a:moveTo>
                  <a:lnTo>
                    <a:pt x="0" y="23844"/>
                  </a:lnTo>
                  <a:lnTo>
                    <a:pt x="0" y="818909"/>
                  </a:lnTo>
                  <a:lnTo>
                    <a:pt x="229299" y="818909"/>
                  </a:lnTo>
                  <a:lnTo>
                    <a:pt x="229299" y="340529"/>
                  </a:lnTo>
                  <a:cubicBezTo>
                    <a:pt x="229299" y="245151"/>
                    <a:pt x="280379" y="181814"/>
                    <a:pt x="370980" y="181814"/>
                  </a:cubicBezTo>
                  <a:cubicBezTo>
                    <a:pt x="473512" y="181814"/>
                    <a:pt x="514898" y="257073"/>
                    <a:pt x="514898" y="340529"/>
                  </a:cubicBezTo>
                  <a:lnTo>
                    <a:pt x="514898" y="818909"/>
                  </a:lnTo>
                  <a:lnTo>
                    <a:pt x="744197" y="818909"/>
                  </a:lnTo>
                  <a:lnTo>
                    <a:pt x="744197" y="287251"/>
                  </a:lnTo>
                  <a:cubicBezTo>
                    <a:pt x="744197" y="122948"/>
                    <a:pt x="652477" y="0"/>
                    <a:pt x="458971" y="0"/>
                  </a:cubicBezTo>
                  <a:cubicBezTo>
                    <a:pt x="301258" y="0"/>
                    <a:pt x="246077" y="93887"/>
                    <a:pt x="230790" y="120340"/>
                  </a:cubicBezTo>
                  <a:lnTo>
                    <a:pt x="227435" y="120340"/>
                  </a:lnTo>
                  <a:lnTo>
                    <a:pt x="227808" y="23844"/>
                  </a:lnTo>
                  <a:lnTo>
                    <a:pt x="227808" y="23844"/>
                  </a:ln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C42ADDD8-C2E3-6540-A5B2-F116AA2F87D9}"/>
                </a:ext>
              </a:extLst>
            </p:cNvPr>
            <p:cNvSpPr/>
            <p:nvPr/>
          </p:nvSpPr>
          <p:spPr>
            <a:xfrm>
              <a:off x="5141892" y="3950224"/>
              <a:ext cx="480223" cy="818908"/>
            </a:xfrm>
            <a:custGeom>
              <a:avLst/>
              <a:gdLst>
                <a:gd name="connsiteX0" fmla="*/ 480223 w 480223"/>
                <a:gd name="connsiteY0" fmla="*/ 0 h 818908"/>
                <a:gd name="connsiteX1" fmla="*/ 208793 w 480223"/>
                <a:gd name="connsiteY1" fmla="*/ 153126 h 818908"/>
                <a:gd name="connsiteX2" fmla="*/ 205437 w 480223"/>
                <a:gd name="connsiteY2" fmla="*/ 153126 h 818908"/>
                <a:gd name="connsiteX3" fmla="*/ 205437 w 480223"/>
                <a:gd name="connsiteY3" fmla="*/ 23844 h 818908"/>
                <a:gd name="connsiteX4" fmla="*/ 0 w 480223"/>
                <a:gd name="connsiteY4" fmla="*/ 23844 h 818908"/>
                <a:gd name="connsiteX5" fmla="*/ 0 w 480223"/>
                <a:gd name="connsiteY5" fmla="*/ 818909 h 818908"/>
                <a:gd name="connsiteX6" fmla="*/ 229299 w 480223"/>
                <a:gd name="connsiteY6" fmla="*/ 818909 h 818908"/>
                <a:gd name="connsiteX7" fmla="*/ 229299 w 480223"/>
                <a:gd name="connsiteY7" fmla="*/ 424357 h 818908"/>
                <a:gd name="connsiteX8" fmla="*/ 479851 w 480223"/>
                <a:gd name="connsiteY8" fmla="*/ 182932 h 818908"/>
                <a:gd name="connsiteX9" fmla="*/ 479851 w 480223"/>
                <a:gd name="connsiteY9" fmla="*/ 0 h 818908"/>
                <a:gd name="connsiteX10" fmla="*/ 480223 w 480223"/>
                <a:gd name="connsiteY10" fmla="*/ 0 h 818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0223" h="818908">
                  <a:moveTo>
                    <a:pt x="480223" y="0"/>
                  </a:moveTo>
                  <a:cubicBezTo>
                    <a:pt x="273295" y="0"/>
                    <a:pt x="224825" y="116242"/>
                    <a:pt x="208793" y="153126"/>
                  </a:cubicBezTo>
                  <a:lnTo>
                    <a:pt x="205437" y="153126"/>
                  </a:lnTo>
                  <a:lnTo>
                    <a:pt x="205437" y="23844"/>
                  </a:lnTo>
                  <a:lnTo>
                    <a:pt x="0" y="23844"/>
                  </a:lnTo>
                  <a:lnTo>
                    <a:pt x="0" y="818909"/>
                  </a:lnTo>
                  <a:lnTo>
                    <a:pt x="229299" y="818909"/>
                  </a:lnTo>
                  <a:lnTo>
                    <a:pt x="229299" y="424357"/>
                  </a:lnTo>
                  <a:cubicBezTo>
                    <a:pt x="229299" y="253348"/>
                    <a:pt x="343389" y="182932"/>
                    <a:pt x="479851" y="182932"/>
                  </a:cubicBezTo>
                  <a:lnTo>
                    <a:pt x="479851" y="0"/>
                  </a:lnTo>
                  <a:lnTo>
                    <a:pt x="480223" y="0"/>
                  </a:ln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E95FE94C-D4B9-6F47-BC60-98F20CEB4DFB}"/>
                </a:ext>
              </a:extLst>
            </p:cNvPr>
            <p:cNvSpPr/>
            <p:nvPr/>
          </p:nvSpPr>
          <p:spPr>
            <a:xfrm>
              <a:off x="3040543" y="3950224"/>
              <a:ext cx="686405" cy="842752"/>
            </a:xfrm>
            <a:custGeom>
              <a:avLst/>
              <a:gdLst>
                <a:gd name="connsiteX0" fmla="*/ 519372 w 686405"/>
                <a:gd name="connsiteY0" fmla="*/ 247386 h 842752"/>
                <a:gd name="connsiteX1" fmla="*/ 666272 w 686405"/>
                <a:gd name="connsiteY1" fmla="*/ 148283 h 842752"/>
                <a:gd name="connsiteX2" fmla="*/ 340780 w 686405"/>
                <a:gd name="connsiteY2" fmla="*/ 0 h 842752"/>
                <a:gd name="connsiteX3" fmla="*/ 28709 w 686405"/>
                <a:gd name="connsiteY3" fmla="*/ 242543 h 842752"/>
                <a:gd name="connsiteX4" fmla="*/ 249060 w 686405"/>
                <a:gd name="connsiteY4" fmla="*/ 491420 h 842752"/>
                <a:gd name="connsiteX5" fmla="*/ 348236 w 686405"/>
                <a:gd name="connsiteY5" fmla="*/ 521598 h 842752"/>
                <a:gd name="connsiteX6" fmla="*/ 457852 w 686405"/>
                <a:gd name="connsiteY6" fmla="*/ 606171 h 842752"/>
                <a:gd name="connsiteX7" fmla="*/ 327730 w 686405"/>
                <a:gd name="connsiteY7" fmla="*/ 678822 h 842752"/>
                <a:gd name="connsiteX8" fmla="*/ 153612 w 686405"/>
                <a:gd name="connsiteY8" fmla="*/ 586798 h 842752"/>
                <a:gd name="connsiteX9" fmla="*/ 0 w 686405"/>
                <a:gd name="connsiteY9" fmla="*/ 672861 h 842752"/>
                <a:gd name="connsiteX10" fmla="*/ 341898 w 686405"/>
                <a:gd name="connsiteY10" fmla="*/ 842753 h 842752"/>
                <a:gd name="connsiteX11" fmla="*/ 686406 w 686405"/>
                <a:gd name="connsiteY11" fmla="*/ 590151 h 842752"/>
                <a:gd name="connsiteX12" fmla="*/ 460462 w 686405"/>
                <a:gd name="connsiteY12" fmla="*/ 339411 h 842752"/>
                <a:gd name="connsiteX13" fmla="*/ 371353 w 686405"/>
                <a:gd name="connsiteY13" fmla="*/ 312214 h 842752"/>
                <a:gd name="connsiteX14" fmla="*/ 257262 w 686405"/>
                <a:gd name="connsiteY14" fmla="*/ 227640 h 842752"/>
                <a:gd name="connsiteX15" fmla="*/ 361659 w 686405"/>
                <a:gd name="connsiteY15" fmla="*/ 164303 h 842752"/>
                <a:gd name="connsiteX16" fmla="*/ 519372 w 686405"/>
                <a:gd name="connsiteY16" fmla="*/ 247386 h 842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6405" h="842752">
                  <a:moveTo>
                    <a:pt x="519372" y="247386"/>
                  </a:moveTo>
                  <a:lnTo>
                    <a:pt x="666272" y="148283"/>
                  </a:lnTo>
                  <a:cubicBezTo>
                    <a:pt x="647257" y="116242"/>
                    <a:pt x="569333" y="0"/>
                    <a:pt x="340780" y="0"/>
                  </a:cubicBezTo>
                  <a:cubicBezTo>
                    <a:pt x="170390" y="0"/>
                    <a:pt x="28709" y="87554"/>
                    <a:pt x="28709" y="242543"/>
                  </a:cubicBezTo>
                  <a:cubicBezTo>
                    <a:pt x="28709" y="387100"/>
                    <a:pt x="133478" y="455653"/>
                    <a:pt x="249060" y="491420"/>
                  </a:cubicBezTo>
                  <a:cubicBezTo>
                    <a:pt x="283361" y="501851"/>
                    <a:pt x="317663" y="511911"/>
                    <a:pt x="348236" y="521598"/>
                  </a:cubicBezTo>
                  <a:cubicBezTo>
                    <a:pt x="410128" y="541344"/>
                    <a:pt x="457852" y="558482"/>
                    <a:pt x="457852" y="606171"/>
                  </a:cubicBezTo>
                  <a:cubicBezTo>
                    <a:pt x="457852" y="648644"/>
                    <a:pt x="410501" y="678822"/>
                    <a:pt x="327730" y="678822"/>
                  </a:cubicBezTo>
                  <a:cubicBezTo>
                    <a:pt x="220724" y="678822"/>
                    <a:pt x="171508" y="613995"/>
                    <a:pt x="153612" y="586798"/>
                  </a:cubicBezTo>
                  <a:lnTo>
                    <a:pt x="0" y="672861"/>
                  </a:lnTo>
                  <a:cubicBezTo>
                    <a:pt x="14914" y="710118"/>
                    <a:pt x="98058" y="842753"/>
                    <a:pt x="341898" y="842753"/>
                  </a:cubicBezTo>
                  <a:cubicBezTo>
                    <a:pt x="527947" y="842753"/>
                    <a:pt x="686406" y="764513"/>
                    <a:pt x="686406" y="590151"/>
                  </a:cubicBezTo>
                  <a:cubicBezTo>
                    <a:pt x="686406" y="444848"/>
                    <a:pt x="582755" y="377041"/>
                    <a:pt x="460462" y="339411"/>
                  </a:cubicBezTo>
                  <a:cubicBezTo>
                    <a:pt x="429516" y="330097"/>
                    <a:pt x="398943" y="320410"/>
                    <a:pt x="371353" y="312214"/>
                  </a:cubicBezTo>
                  <a:cubicBezTo>
                    <a:pt x="315799" y="295448"/>
                    <a:pt x="257262" y="280172"/>
                    <a:pt x="257262" y="227640"/>
                  </a:cubicBezTo>
                  <a:cubicBezTo>
                    <a:pt x="257262" y="188893"/>
                    <a:pt x="294174" y="164303"/>
                    <a:pt x="361659" y="164303"/>
                  </a:cubicBezTo>
                  <a:cubicBezTo>
                    <a:pt x="467919" y="164303"/>
                    <a:pt x="504085" y="225032"/>
                    <a:pt x="519372" y="247386"/>
                  </a:cubicBez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3602FA9B-F6A9-3E4D-A347-818863706DEB}"/>
                </a:ext>
              </a:extLst>
            </p:cNvPr>
            <p:cNvSpPr/>
            <p:nvPr/>
          </p:nvSpPr>
          <p:spPr>
            <a:xfrm>
              <a:off x="674474" y="3625716"/>
              <a:ext cx="1595772" cy="1143416"/>
            </a:xfrm>
            <a:custGeom>
              <a:avLst/>
              <a:gdLst>
                <a:gd name="connsiteX0" fmla="*/ 1372812 w 1595772"/>
                <a:gd name="connsiteY0" fmla="*/ 0 h 1143416"/>
                <a:gd name="connsiteX1" fmla="*/ 1164765 w 1595772"/>
                <a:gd name="connsiteY1" fmla="*/ 814810 h 1143416"/>
                <a:gd name="connsiteX2" fmla="*/ 956718 w 1595772"/>
                <a:gd name="connsiteY2" fmla="*/ 0 h 1143416"/>
                <a:gd name="connsiteX3" fmla="*/ 670374 w 1595772"/>
                <a:gd name="connsiteY3" fmla="*/ 0 h 1143416"/>
                <a:gd name="connsiteX4" fmla="*/ 456734 w 1595772"/>
                <a:gd name="connsiteY4" fmla="*/ 838282 h 1143416"/>
                <a:gd name="connsiteX5" fmla="*/ 242721 w 1595772"/>
                <a:gd name="connsiteY5" fmla="*/ 0 h 1143416"/>
                <a:gd name="connsiteX6" fmla="*/ 0 w 1595772"/>
                <a:gd name="connsiteY6" fmla="*/ 0 h 1143416"/>
                <a:gd name="connsiteX7" fmla="*/ 295665 w 1595772"/>
                <a:gd name="connsiteY7" fmla="*/ 1143417 h 1143416"/>
                <a:gd name="connsiteX8" fmla="*/ 599533 w 1595772"/>
                <a:gd name="connsiteY8" fmla="*/ 1143417 h 1143416"/>
                <a:gd name="connsiteX9" fmla="*/ 806462 w 1595772"/>
                <a:gd name="connsiteY9" fmla="*/ 333078 h 1143416"/>
                <a:gd name="connsiteX10" fmla="*/ 1013390 w 1595772"/>
                <a:gd name="connsiteY10" fmla="*/ 1143417 h 1143416"/>
                <a:gd name="connsiteX11" fmla="*/ 1300107 w 1595772"/>
                <a:gd name="connsiteY11" fmla="*/ 1143417 h 1143416"/>
                <a:gd name="connsiteX12" fmla="*/ 1595773 w 1595772"/>
                <a:gd name="connsiteY12" fmla="*/ 0 h 114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95772" h="1143416">
                  <a:moveTo>
                    <a:pt x="1372812" y="0"/>
                  </a:moveTo>
                  <a:lnTo>
                    <a:pt x="1164765" y="814810"/>
                  </a:lnTo>
                  <a:lnTo>
                    <a:pt x="956718" y="0"/>
                  </a:lnTo>
                  <a:lnTo>
                    <a:pt x="670374" y="0"/>
                  </a:lnTo>
                  <a:lnTo>
                    <a:pt x="456734" y="838282"/>
                  </a:lnTo>
                  <a:lnTo>
                    <a:pt x="242721" y="0"/>
                  </a:lnTo>
                  <a:lnTo>
                    <a:pt x="0" y="0"/>
                  </a:lnTo>
                  <a:lnTo>
                    <a:pt x="295665" y="1143417"/>
                  </a:lnTo>
                  <a:lnTo>
                    <a:pt x="599533" y="1143417"/>
                  </a:lnTo>
                  <a:lnTo>
                    <a:pt x="806462" y="333078"/>
                  </a:lnTo>
                  <a:lnTo>
                    <a:pt x="1013390" y="1143417"/>
                  </a:lnTo>
                  <a:lnTo>
                    <a:pt x="1300107" y="1143417"/>
                  </a:lnTo>
                  <a:lnTo>
                    <a:pt x="1595773" y="0"/>
                  </a:ln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93E14922-2CDE-CC40-9CE1-E989A4F1F2FC}"/>
                </a:ext>
              </a:extLst>
            </p:cNvPr>
            <p:cNvSpPr/>
            <p:nvPr/>
          </p:nvSpPr>
          <p:spPr>
            <a:xfrm>
              <a:off x="2202389" y="3950224"/>
              <a:ext cx="791175" cy="842752"/>
            </a:xfrm>
            <a:custGeom>
              <a:avLst/>
              <a:gdLst>
                <a:gd name="connsiteX0" fmla="*/ 790802 w 791175"/>
                <a:gd name="connsiteY0" fmla="*/ 421376 h 842752"/>
                <a:gd name="connsiteX1" fmla="*/ 395960 w 791175"/>
                <a:gd name="connsiteY1" fmla="*/ 0 h 842752"/>
                <a:gd name="connsiteX2" fmla="*/ 0 w 791175"/>
                <a:gd name="connsiteY2" fmla="*/ 421376 h 842752"/>
                <a:gd name="connsiteX3" fmla="*/ 405654 w 791175"/>
                <a:gd name="connsiteY3" fmla="*/ 842753 h 842752"/>
                <a:gd name="connsiteX4" fmla="*/ 735249 w 791175"/>
                <a:gd name="connsiteY4" fmla="*/ 666155 h 842752"/>
                <a:gd name="connsiteX5" fmla="*/ 580891 w 791175"/>
                <a:gd name="connsiteY5" fmla="*/ 577483 h 842752"/>
                <a:gd name="connsiteX6" fmla="*/ 406773 w 791175"/>
                <a:gd name="connsiteY6" fmla="*/ 678822 h 842752"/>
                <a:gd name="connsiteX7" fmla="*/ 228553 w 791175"/>
                <a:gd name="connsiteY7" fmla="*/ 491420 h 842752"/>
                <a:gd name="connsiteX8" fmla="*/ 791175 w 791175"/>
                <a:gd name="connsiteY8" fmla="*/ 491420 h 842752"/>
                <a:gd name="connsiteX9" fmla="*/ 790802 w 791175"/>
                <a:gd name="connsiteY9" fmla="*/ 421376 h 842752"/>
                <a:gd name="connsiteX10" fmla="*/ 228181 w 791175"/>
                <a:gd name="connsiteY10" fmla="*/ 332705 h 842752"/>
                <a:gd name="connsiteX11" fmla="*/ 395960 w 791175"/>
                <a:gd name="connsiteY11" fmla="*/ 163558 h 842752"/>
                <a:gd name="connsiteX12" fmla="*/ 561876 w 791175"/>
                <a:gd name="connsiteY12" fmla="*/ 332705 h 842752"/>
                <a:gd name="connsiteX13" fmla="*/ 228181 w 791175"/>
                <a:gd name="connsiteY13" fmla="*/ 332705 h 842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1175" h="842752">
                  <a:moveTo>
                    <a:pt x="790802" y="421376"/>
                  </a:moveTo>
                  <a:cubicBezTo>
                    <a:pt x="790802" y="212737"/>
                    <a:pt x="665899" y="0"/>
                    <a:pt x="395960" y="0"/>
                  </a:cubicBezTo>
                  <a:cubicBezTo>
                    <a:pt x="153239" y="0"/>
                    <a:pt x="0" y="182187"/>
                    <a:pt x="0" y="421376"/>
                  </a:cubicBezTo>
                  <a:cubicBezTo>
                    <a:pt x="0" y="656841"/>
                    <a:pt x="150629" y="842753"/>
                    <a:pt x="405654" y="842753"/>
                  </a:cubicBezTo>
                  <a:cubicBezTo>
                    <a:pt x="629361" y="842753"/>
                    <a:pt x="714742" y="709746"/>
                    <a:pt x="735249" y="666155"/>
                  </a:cubicBezTo>
                  <a:lnTo>
                    <a:pt x="580891" y="577483"/>
                  </a:lnTo>
                  <a:cubicBezTo>
                    <a:pt x="570078" y="597229"/>
                    <a:pt x="531303" y="678822"/>
                    <a:pt x="406773" y="678822"/>
                  </a:cubicBezTo>
                  <a:cubicBezTo>
                    <a:pt x="306478" y="678822"/>
                    <a:pt x="235637" y="600582"/>
                    <a:pt x="228553" y="491420"/>
                  </a:cubicBezTo>
                  <a:lnTo>
                    <a:pt x="791175" y="491420"/>
                  </a:lnTo>
                  <a:cubicBezTo>
                    <a:pt x="790802" y="491047"/>
                    <a:pt x="790802" y="422494"/>
                    <a:pt x="790802" y="421376"/>
                  </a:cubicBezTo>
                  <a:close/>
                  <a:moveTo>
                    <a:pt x="228181" y="332705"/>
                  </a:moveTo>
                  <a:cubicBezTo>
                    <a:pt x="237129" y="243288"/>
                    <a:pt x="286344" y="163558"/>
                    <a:pt x="395960" y="163558"/>
                  </a:cubicBezTo>
                  <a:cubicBezTo>
                    <a:pt x="498865" y="163558"/>
                    <a:pt x="553300" y="236954"/>
                    <a:pt x="561876" y="332705"/>
                  </a:cubicBezTo>
                  <a:lnTo>
                    <a:pt x="228181" y="332705"/>
                  </a:ln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2BCC818A-C4FB-0144-967A-EA3EBD534DF9}"/>
                </a:ext>
              </a:extLst>
            </p:cNvPr>
            <p:cNvSpPr/>
            <p:nvPr/>
          </p:nvSpPr>
          <p:spPr>
            <a:xfrm>
              <a:off x="4246320" y="3950224"/>
              <a:ext cx="790802" cy="842752"/>
            </a:xfrm>
            <a:custGeom>
              <a:avLst/>
              <a:gdLst>
                <a:gd name="connsiteX0" fmla="*/ 790802 w 790802"/>
                <a:gd name="connsiteY0" fmla="*/ 421376 h 842752"/>
                <a:gd name="connsiteX1" fmla="*/ 395960 w 790802"/>
                <a:gd name="connsiteY1" fmla="*/ 0 h 842752"/>
                <a:gd name="connsiteX2" fmla="*/ 0 w 790802"/>
                <a:gd name="connsiteY2" fmla="*/ 421376 h 842752"/>
                <a:gd name="connsiteX3" fmla="*/ 405654 w 790802"/>
                <a:gd name="connsiteY3" fmla="*/ 842753 h 842752"/>
                <a:gd name="connsiteX4" fmla="*/ 735248 w 790802"/>
                <a:gd name="connsiteY4" fmla="*/ 666155 h 842752"/>
                <a:gd name="connsiteX5" fmla="*/ 580891 w 790802"/>
                <a:gd name="connsiteY5" fmla="*/ 577483 h 842752"/>
                <a:gd name="connsiteX6" fmla="*/ 406773 w 790802"/>
                <a:gd name="connsiteY6" fmla="*/ 678822 h 842752"/>
                <a:gd name="connsiteX7" fmla="*/ 228553 w 790802"/>
                <a:gd name="connsiteY7" fmla="*/ 491420 h 842752"/>
                <a:gd name="connsiteX8" fmla="*/ 790802 w 790802"/>
                <a:gd name="connsiteY8" fmla="*/ 491420 h 842752"/>
                <a:gd name="connsiteX9" fmla="*/ 790802 w 790802"/>
                <a:gd name="connsiteY9" fmla="*/ 421376 h 842752"/>
                <a:gd name="connsiteX10" fmla="*/ 228180 w 790802"/>
                <a:gd name="connsiteY10" fmla="*/ 332705 h 842752"/>
                <a:gd name="connsiteX11" fmla="*/ 395960 w 790802"/>
                <a:gd name="connsiteY11" fmla="*/ 163558 h 842752"/>
                <a:gd name="connsiteX12" fmla="*/ 561876 w 790802"/>
                <a:gd name="connsiteY12" fmla="*/ 332705 h 842752"/>
                <a:gd name="connsiteX13" fmla="*/ 228180 w 790802"/>
                <a:gd name="connsiteY13" fmla="*/ 332705 h 842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0802" h="842752">
                  <a:moveTo>
                    <a:pt x="790802" y="421376"/>
                  </a:moveTo>
                  <a:cubicBezTo>
                    <a:pt x="790802" y="212737"/>
                    <a:pt x="665899" y="0"/>
                    <a:pt x="395960" y="0"/>
                  </a:cubicBezTo>
                  <a:cubicBezTo>
                    <a:pt x="153239" y="0"/>
                    <a:pt x="0" y="182187"/>
                    <a:pt x="0" y="421376"/>
                  </a:cubicBezTo>
                  <a:cubicBezTo>
                    <a:pt x="0" y="656841"/>
                    <a:pt x="150629" y="842753"/>
                    <a:pt x="405654" y="842753"/>
                  </a:cubicBezTo>
                  <a:cubicBezTo>
                    <a:pt x="629360" y="842753"/>
                    <a:pt x="714742" y="709746"/>
                    <a:pt x="735248" y="666155"/>
                  </a:cubicBezTo>
                  <a:lnTo>
                    <a:pt x="580891" y="577483"/>
                  </a:lnTo>
                  <a:cubicBezTo>
                    <a:pt x="570079" y="597229"/>
                    <a:pt x="531303" y="678822"/>
                    <a:pt x="406773" y="678822"/>
                  </a:cubicBezTo>
                  <a:cubicBezTo>
                    <a:pt x="306478" y="678822"/>
                    <a:pt x="235637" y="600582"/>
                    <a:pt x="228553" y="491420"/>
                  </a:cubicBezTo>
                  <a:lnTo>
                    <a:pt x="790802" y="491420"/>
                  </a:lnTo>
                  <a:cubicBezTo>
                    <a:pt x="790802" y="491047"/>
                    <a:pt x="790802" y="422494"/>
                    <a:pt x="790802" y="421376"/>
                  </a:cubicBezTo>
                  <a:close/>
                  <a:moveTo>
                    <a:pt x="228180" y="332705"/>
                  </a:moveTo>
                  <a:cubicBezTo>
                    <a:pt x="237129" y="243288"/>
                    <a:pt x="286344" y="163558"/>
                    <a:pt x="395960" y="163558"/>
                  </a:cubicBezTo>
                  <a:cubicBezTo>
                    <a:pt x="498865" y="163558"/>
                    <a:pt x="553301" y="236954"/>
                    <a:pt x="561876" y="332705"/>
                  </a:cubicBezTo>
                  <a:lnTo>
                    <a:pt x="228180" y="332705"/>
                  </a:ln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5550758D-A67E-A947-83E4-8A6C1B638CCA}"/>
                </a:ext>
              </a:extLst>
            </p:cNvPr>
            <p:cNvSpPr/>
            <p:nvPr/>
          </p:nvSpPr>
          <p:spPr>
            <a:xfrm>
              <a:off x="9632798" y="3774371"/>
              <a:ext cx="407145" cy="1018233"/>
            </a:xfrm>
            <a:custGeom>
              <a:avLst/>
              <a:gdLst>
                <a:gd name="connsiteX0" fmla="*/ 0 w 407145"/>
                <a:gd name="connsiteY0" fmla="*/ 0 h 1018233"/>
                <a:gd name="connsiteX1" fmla="*/ 227807 w 407145"/>
                <a:gd name="connsiteY1" fmla="*/ 0 h 1018233"/>
                <a:gd name="connsiteX2" fmla="*/ 227807 w 407145"/>
                <a:gd name="connsiteY2" fmla="*/ 199697 h 1018233"/>
                <a:gd name="connsiteX3" fmla="*/ 407146 w 407145"/>
                <a:gd name="connsiteY3" fmla="*/ 199697 h 1018233"/>
                <a:gd name="connsiteX4" fmla="*/ 407146 w 407145"/>
                <a:gd name="connsiteY4" fmla="*/ 358040 h 1018233"/>
                <a:gd name="connsiteX5" fmla="*/ 227807 w 407145"/>
                <a:gd name="connsiteY5" fmla="*/ 358040 h 1018233"/>
                <a:gd name="connsiteX6" fmla="*/ 227807 w 407145"/>
                <a:gd name="connsiteY6" fmla="*/ 746257 h 1018233"/>
                <a:gd name="connsiteX7" fmla="*/ 338169 w 407145"/>
                <a:gd name="connsiteY7" fmla="*/ 862499 h 1018233"/>
                <a:gd name="connsiteX8" fmla="*/ 402298 w 407145"/>
                <a:gd name="connsiteY8" fmla="*/ 857283 h 1018233"/>
                <a:gd name="connsiteX9" fmla="*/ 402298 w 407145"/>
                <a:gd name="connsiteY9" fmla="*/ 994389 h 1018233"/>
                <a:gd name="connsiteX10" fmla="*/ 244585 w 407145"/>
                <a:gd name="connsiteY10" fmla="*/ 1018233 h 1018233"/>
                <a:gd name="connsiteX11" fmla="*/ 0 w 407145"/>
                <a:gd name="connsiteY11" fmla="*/ 748865 h 1018233"/>
                <a:gd name="connsiteX12" fmla="*/ 0 w 407145"/>
                <a:gd name="connsiteY12" fmla="*/ 0 h 1018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7145" h="1018233">
                  <a:moveTo>
                    <a:pt x="0" y="0"/>
                  </a:moveTo>
                  <a:lnTo>
                    <a:pt x="227807" y="0"/>
                  </a:lnTo>
                  <a:lnTo>
                    <a:pt x="227807" y="199697"/>
                  </a:lnTo>
                  <a:lnTo>
                    <a:pt x="407146" y="199697"/>
                  </a:lnTo>
                  <a:lnTo>
                    <a:pt x="407146" y="358040"/>
                  </a:lnTo>
                  <a:lnTo>
                    <a:pt x="227807" y="358040"/>
                  </a:lnTo>
                  <a:lnTo>
                    <a:pt x="227807" y="746257"/>
                  </a:lnTo>
                  <a:cubicBezTo>
                    <a:pt x="227807" y="814810"/>
                    <a:pt x="269193" y="862499"/>
                    <a:pt x="338169" y="862499"/>
                  </a:cubicBezTo>
                  <a:cubicBezTo>
                    <a:pt x="375081" y="862499"/>
                    <a:pt x="395960" y="858774"/>
                    <a:pt x="402298" y="857283"/>
                  </a:cubicBezTo>
                  <a:lnTo>
                    <a:pt x="402298" y="994389"/>
                  </a:lnTo>
                  <a:cubicBezTo>
                    <a:pt x="390740" y="998115"/>
                    <a:pt x="328475" y="1018233"/>
                    <a:pt x="244585" y="1018233"/>
                  </a:cubicBezTo>
                  <a:cubicBezTo>
                    <a:pt x="58909" y="1018233"/>
                    <a:pt x="0" y="899756"/>
                    <a:pt x="0" y="748865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354D8EC1-76BD-294A-BE98-22C6B03B1368}"/>
                </a:ext>
              </a:extLst>
            </p:cNvPr>
            <p:cNvSpPr/>
            <p:nvPr/>
          </p:nvSpPr>
          <p:spPr>
            <a:xfrm>
              <a:off x="6882328" y="3625716"/>
              <a:ext cx="969394" cy="1143416"/>
            </a:xfrm>
            <a:custGeom>
              <a:avLst/>
              <a:gdLst>
                <a:gd name="connsiteX0" fmla="*/ 390368 w 969394"/>
                <a:gd name="connsiteY0" fmla="*/ 0 h 1143416"/>
                <a:gd name="connsiteX1" fmla="*/ 0 w 969394"/>
                <a:gd name="connsiteY1" fmla="*/ 0 h 1143416"/>
                <a:gd name="connsiteX2" fmla="*/ 0 w 969394"/>
                <a:gd name="connsiteY2" fmla="*/ 1143417 h 1143416"/>
                <a:gd name="connsiteX3" fmla="*/ 390368 w 969394"/>
                <a:gd name="connsiteY3" fmla="*/ 1143417 h 1143416"/>
                <a:gd name="connsiteX4" fmla="*/ 969394 w 969394"/>
                <a:gd name="connsiteY4" fmla="*/ 571522 h 1143416"/>
                <a:gd name="connsiteX5" fmla="*/ 390368 w 969394"/>
                <a:gd name="connsiteY5" fmla="*/ 0 h 1143416"/>
                <a:gd name="connsiteX6" fmla="*/ 375827 w 969394"/>
                <a:gd name="connsiteY6" fmla="*/ 953406 h 1143416"/>
                <a:gd name="connsiteX7" fmla="*/ 245704 w 969394"/>
                <a:gd name="connsiteY7" fmla="*/ 953406 h 1143416"/>
                <a:gd name="connsiteX8" fmla="*/ 245704 w 969394"/>
                <a:gd name="connsiteY8" fmla="*/ 190011 h 1143416"/>
                <a:gd name="connsiteX9" fmla="*/ 375827 w 969394"/>
                <a:gd name="connsiteY9" fmla="*/ 190011 h 1143416"/>
                <a:gd name="connsiteX10" fmla="*/ 716979 w 969394"/>
                <a:gd name="connsiteY10" fmla="*/ 571895 h 1143416"/>
                <a:gd name="connsiteX11" fmla="*/ 375827 w 969394"/>
                <a:gd name="connsiteY11" fmla="*/ 953406 h 114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69394" h="1143416">
                  <a:moveTo>
                    <a:pt x="390368" y="0"/>
                  </a:moveTo>
                  <a:lnTo>
                    <a:pt x="0" y="0"/>
                  </a:lnTo>
                  <a:lnTo>
                    <a:pt x="0" y="1143417"/>
                  </a:lnTo>
                  <a:lnTo>
                    <a:pt x="390368" y="1143417"/>
                  </a:lnTo>
                  <a:cubicBezTo>
                    <a:pt x="753891" y="1143417"/>
                    <a:pt x="969394" y="969054"/>
                    <a:pt x="969394" y="571522"/>
                  </a:cubicBezTo>
                  <a:cubicBezTo>
                    <a:pt x="969022" y="173990"/>
                    <a:pt x="746061" y="0"/>
                    <a:pt x="390368" y="0"/>
                  </a:cubicBezTo>
                  <a:close/>
                  <a:moveTo>
                    <a:pt x="375827" y="953406"/>
                  </a:moveTo>
                  <a:lnTo>
                    <a:pt x="245704" y="953406"/>
                  </a:lnTo>
                  <a:lnTo>
                    <a:pt x="245704" y="190011"/>
                  </a:lnTo>
                  <a:lnTo>
                    <a:pt x="375827" y="190011"/>
                  </a:lnTo>
                  <a:cubicBezTo>
                    <a:pt x="671119" y="190011"/>
                    <a:pt x="716979" y="389708"/>
                    <a:pt x="716979" y="571895"/>
                  </a:cubicBezTo>
                  <a:cubicBezTo>
                    <a:pt x="716979" y="753709"/>
                    <a:pt x="673729" y="953406"/>
                    <a:pt x="375827" y="953406"/>
                  </a:cubicBez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9B385A52-EAC0-6348-8EA8-2E753D63717E}"/>
                </a:ext>
              </a:extLst>
            </p:cNvPr>
            <p:cNvSpPr/>
            <p:nvPr/>
          </p:nvSpPr>
          <p:spPr>
            <a:xfrm>
              <a:off x="10957886" y="3625716"/>
              <a:ext cx="235264" cy="1143416"/>
            </a:xfrm>
            <a:custGeom>
              <a:avLst/>
              <a:gdLst>
                <a:gd name="connsiteX0" fmla="*/ 0 w 235264"/>
                <a:gd name="connsiteY0" fmla="*/ 0 h 1143416"/>
                <a:gd name="connsiteX1" fmla="*/ 235265 w 235264"/>
                <a:gd name="connsiteY1" fmla="*/ 0 h 1143416"/>
                <a:gd name="connsiteX2" fmla="*/ 235265 w 235264"/>
                <a:gd name="connsiteY2" fmla="*/ 1143417 h 1143416"/>
                <a:gd name="connsiteX3" fmla="*/ 0 w 235264"/>
                <a:gd name="connsiteY3" fmla="*/ 1143417 h 114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264" h="1143416">
                  <a:moveTo>
                    <a:pt x="0" y="0"/>
                  </a:moveTo>
                  <a:lnTo>
                    <a:pt x="235265" y="0"/>
                  </a:lnTo>
                  <a:lnTo>
                    <a:pt x="235265" y="1143417"/>
                  </a:lnTo>
                  <a:lnTo>
                    <a:pt x="0" y="1143417"/>
                  </a:ln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1" name="Graphic 5">
              <a:extLst>
                <a:ext uri="{FF2B5EF4-FFF2-40B4-BE49-F238E27FC236}">
                  <a16:creationId xmlns:a16="http://schemas.microsoft.com/office/drawing/2014/main" id="{F2CDB2A6-E83B-134B-A4AA-ED5101820D3B}"/>
                </a:ext>
              </a:extLst>
            </p:cNvPr>
            <p:cNvGrpSpPr/>
            <p:nvPr/>
          </p:nvGrpSpPr>
          <p:grpSpPr>
            <a:xfrm>
              <a:off x="11320290" y="4595888"/>
              <a:ext cx="197607" cy="197089"/>
              <a:chOff x="11320290" y="4595888"/>
              <a:chExt cx="197607" cy="197089"/>
            </a:xfrm>
            <a:solidFill>
              <a:srgbClr val="FFFFFF"/>
            </a:solidFill>
          </p:grpSpPr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A0F0BF7F-EE62-DC41-92AC-CC632542A152}"/>
                  </a:ext>
                </a:extLst>
              </p:cNvPr>
              <p:cNvSpPr/>
              <p:nvPr/>
            </p:nvSpPr>
            <p:spPr>
              <a:xfrm>
                <a:off x="11320290" y="4595888"/>
                <a:ext cx="197607" cy="197089"/>
              </a:xfrm>
              <a:custGeom>
                <a:avLst/>
                <a:gdLst>
                  <a:gd name="connsiteX0" fmla="*/ 99177 w 197607"/>
                  <a:gd name="connsiteY0" fmla="*/ 0 h 197089"/>
                  <a:gd name="connsiteX1" fmla="*/ 0 w 197607"/>
                  <a:gd name="connsiteY1" fmla="*/ 98358 h 197089"/>
                  <a:gd name="connsiteX2" fmla="*/ 99177 w 197607"/>
                  <a:gd name="connsiteY2" fmla="*/ 197089 h 197089"/>
                  <a:gd name="connsiteX3" fmla="*/ 197607 w 197607"/>
                  <a:gd name="connsiteY3" fmla="*/ 98358 h 197089"/>
                  <a:gd name="connsiteX4" fmla="*/ 99177 w 197607"/>
                  <a:gd name="connsiteY4" fmla="*/ 0 h 197089"/>
                  <a:gd name="connsiteX5" fmla="*/ 99177 w 197607"/>
                  <a:gd name="connsiteY5" fmla="*/ 179951 h 197089"/>
                  <a:gd name="connsiteX6" fmla="*/ 17523 w 197607"/>
                  <a:gd name="connsiteY6" fmla="*/ 98358 h 197089"/>
                  <a:gd name="connsiteX7" fmla="*/ 99177 w 197607"/>
                  <a:gd name="connsiteY7" fmla="*/ 17138 h 197089"/>
                  <a:gd name="connsiteX8" fmla="*/ 180457 w 197607"/>
                  <a:gd name="connsiteY8" fmla="*/ 98358 h 197089"/>
                  <a:gd name="connsiteX9" fmla="*/ 99177 w 197607"/>
                  <a:gd name="connsiteY9" fmla="*/ 179951 h 197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7607" h="197089">
                    <a:moveTo>
                      <a:pt x="99177" y="0"/>
                    </a:moveTo>
                    <a:cubicBezTo>
                      <a:pt x="44369" y="0"/>
                      <a:pt x="0" y="43963"/>
                      <a:pt x="0" y="98358"/>
                    </a:cubicBezTo>
                    <a:cubicBezTo>
                      <a:pt x="0" y="153126"/>
                      <a:pt x="43996" y="197089"/>
                      <a:pt x="99177" y="197089"/>
                    </a:cubicBezTo>
                    <a:cubicBezTo>
                      <a:pt x="153612" y="197089"/>
                      <a:pt x="197607" y="153126"/>
                      <a:pt x="197607" y="98358"/>
                    </a:cubicBezTo>
                    <a:cubicBezTo>
                      <a:pt x="197607" y="43963"/>
                      <a:pt x="153985" y="0"/>
                      <a:pt x="99177" y="0"/>
                    </a:cubicBezTo>
                    <a:close/>
                    <a:moveTo>
                      <a:pt x="99177" y="179951"/>
                    </a:moveTo>
                    <a:cubicBezTo>
                      <a:pt x="54062" y="179951"/>
                      <a:pt x="17523" y="143439"/>
                      <a:pt x="17523" y="98358"/>
                    </a:cubicBezTo>
                    <a:cubicBezTo>
                      <a:pt x="17523" y="53650"/>
                      <a:pt x="54062" y="17138"/>
                      <a:pt x="99177" y="17138"/>
                    </a:cubicBezTo>
                    <a:cubicBezTo>
                      <a:pt x="143918" y="17138"/>
                      <a:pt x="180457" y="53650"/>
                      <a:pt x="180457" y="98358"/>
                    </a:cubicBezTo>
                    <a:cubicBezTo>
                      <a:pt x="180457" y="143439"/>
                      <a:pt x="144290" y="179951"/>
                      <a:pt x="99177" y="1799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A36CC1E5-42FC-7249-91EA-063D71988721}"/>
                  </a:ext>
                </a:extLst>
              </p:cNvPr>
              <p:cNvSpPr/>
              <p:nvPr/>
            </p:nvSpPr>
            <p:spPr>
              <a:xfrm>
                <a:off x="11381809" y="4634635"/>
                <a:ext cx="78297" cy="116241"/>
              </a:xfrm>
              <a:custGeom>
                <a:avLst/>
                <a:gdLst>
                  <a:gd name="connsiteX0" fmla="*/ 74197 w 78297"/>
                  <a:gd name="connsiteY0" fmla="*/ 82338 h 116241"/>
                  <a:gd name="connsiteX1" fmla="*/ 55927 w 78297"/>
                  <a:gd name="connsiteY1" fmla="*/ 59611 h 116241"/>
                  <a:gd name="connsiteX2" fmla="*/ 55927 w 78297"/>
                  <a:gd name="connsiteY2" fmla="*/ 59239 h 116241"/>
                  <a:gd name="connsiteX3" fmla="*/ 77925 w 78297"/>
                  <a:gd name="connsiteY3" fmla="*/ 32041 h 116241"/>
                  <a:gd name="connsiteX4" fmla="*/ 36166 w 78297"/>
                  <a:gd name="connsiteY4" fmla="*/ 0 h 116241"/>
                  <a:gd name="connsiteX5" fmla="*/ 0 w 78297"/>
                  <a:gd name="connsiteY5" fmla="*/ 0 h 116241"/>
                  <a:gd name="connsiteX6" fmla="*/ 0 w 78297"/>
                  <a:gd name="connsiteY6" fmla="*/ 115869 h 116241"/>
                  <a:gd name="connsiteX7" fmla="*/ 19761 w 78297"/>
                  <a:gd name="connsiteY7" fmla="*/ 115869 h 116241"/>
                  <a:gd name="connsiteX8" fmla="*/ 19761 w 78297"/>
                  <a:gd name="connsiteY8" fmla="*/ 67435 h 116241"/>
                  <a:gd name="connsiteX9" fmla="*/ 32065 w 78297"/>
                  <a:gd name="connsiteY9" fmla="*/ 67435 h 116241"/>
                  <a:gd name="connsiteX10" fmla="*/ 56300 w 78297"/>
                  <a:gd name="connsiteY10" fmla="*/ 95378 h 116241"/>
                  <a:gd name="connsiteX11" fmla="*/ 58910 w 78297"/>
                  <a:gd name="connsiteY11" fmla="*/ 116242 h 116241"/>
                  <a:gd name="connsiteX12" fmla="*/ 78297 w 78297"/>
                  <a:gd name="connsiteY12" fmla="*/ 116242 h 116241"/>
                  <a:gd name="connsiteX13" fmla="*/ 74197 w 78297"/>
                  <a:gd name="connsiteY13" fmla="*/ 82338 h 116241"/>
                  <a:gd name="connsiteX14" fmla="*/ 37284 w 78297"/>
                  <a:gd name="connsiteY14" fmla="*/ 51415 h 116241"/>
                  <a:gd name="connsiteX15" fmla="*/ 19761 w 78297"/>
                  <a:gd name="connsiteY15" fmla="*/ 51415 h 116241"/>
                  <a:gd name="connsiteX16" fmla="*/ 19761 w 78297"/>
                  <a:gd name="connsiteY16" fmla="*/ 16393 h 116241"/>
                  <a:gd name="connsiteX17" fmla="*/ 37284 w 78297"/>
                  <a:gd name="connsiteY17" fmla="*/ 16393 h 116241"/>
                  <a:gd name="connsiteX18" fmla="*/ 57791 w 78297"/>
                  <a:gd name="connsiteY18" fmla="*/ 33904 h 116241"/>
                  <a:gd name="connsiteX19" fmla="*/ 37284 w 78297"/>
                  <a:gd name="connsiteY19" fmla="*/ 51415 h 116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8297" h="116241">
                    <a:moveTo>
                      <a:pt x="74197" y="82338"/>
                    </a:moveTo>
                    <a:cubicBezTo>
                      <a:pt x="72705" y="69671"/>
                      <a:pt x="67485" y="62219"/>
                      <a:pt x="55927" y="59611"/>
                    </a:cubicBezTo>
                    <a:lnTo>
                      <a:pt x="55927" y="59239"/>
                    </a:lnTo>
                    <a:cubicBezTo>
                      <a:pt x="67112" y="57003"/>
                      <a:pt x="77925" y="49552"/>
                      <a:pt x="77925" y="32041"/>
                    </a:cubicBezTo>
                    <a:cubicBezTo>
                      <a:pt x="77925" y="9314"/>
                      <a:pt x="59655" y="0"/>
                      <a:pt x="36166" y="0"/>
                    </a:cubicBezTo>
                    <a:lnTo>
                      <a:pt x="0" y="0"/>
                    </a:lnTo>
                    <a:lnTo>
                      <a:pt x="0" y="115869"/>
                    </a:lnTo>
                    <a:lnTo>
                      <a:pt x="19761" y="115869"/>
                    </a:lnTo>
                    <a:lnTo>
                      <a:pt x="19761" y="67435"/>
                    </a:lnTo>
                    <a:lnTo>
                      <a:pt x="32065" y="67435"/>
                    </a:lnTo>
                    <a:cubicBezTo>
                      <a:pt x="46979" y="67435"/>
                      <a:pt x="53690" y="74887"/>
                      <a:pt x="56300" y="95378"/>
                    </a:cubicBezTo>
                    <a:cubicBezTo>
                      <a:pt x="57045" y="102457"/>
                      <a:pt x="58910" y="116242"/>
                      <a:pt x="58910" y="116242"/>
                    </a:cubicBezTo>
                    <a:lnTo>
                      <a:pt x="78297" y="116242"/>
                    </a:lnTo>
                    <a:cubicBezTo>
                      <a:pt x="78297" y="116242"/>
                      <a:pt x="75688" y="94633"/>
                      <a:pt x="74197" y="82338"/>
                    </a:cubicBezTo>
                    <a:close/>
                    <a:moveTo>
                      <a:pt x="37284" y="51415"/>
                    </a:moveTo>
                    <a:lnTo>
                      <a:pt x="19761" y="51415"/>
                    </a:lnTo>
                    <a:lnTo>
                      <a:pt x="19761" y="16393"/>
                    </a:lnTo>
                    <a:lnTo>
                      <a:pt x="37284" y="16393"/>
                    </a:lnTo>
                    <a:cubicBezTo>
                      <a:pt x="51826" y="16393"/>
                      <a:pt x="57791" y="25335"/>
                      <a:pt x="57791" y="33904"/>
                    </a:cubicBezTo>
                    <a:cubicBezTo>
                      <a:pt x="57791" y="42846"/>
                      <a:pt x="51079" y="51415"/>
                      <a:pt x="37284" y="51415"/>
                    </a:cubicBezTo>
                    <a:close/>
                  </a:path>
                </a:pathLst>
              </a:custGeom>
              <a:solidFill>
                <a:srgbClr val="FFFFFF"/>
              </a:solidFill>
              <a:ln w="3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7BE677C8-0783-7148-BAF5-299E955A1F07}"/>
                </a:ext>
              </a:extLst>
            </p:cNvPr>
            <p:cNvSpPr/>
            <p:nvPr/>
          </p:nvSpPr>
          <p:spPr>
            <a:xfrm>
              <a:off x="8313676" y="3950224"/>
              <a:ext cx="781480" cy="1132612"/>
            </a:xfrm>
            <a:custGeom>
              <a:avLst/>
              <a:gdLst>
                <a:gd name="connsiteX0" fmla="*/ 553673 w 781480"/>
                <a:gd name="connsiteY0" fmla="*/ 23844 h 1132612"/>
                <a:gd name="connsiteX1" fmla="*/ 553673 w 781480"/>
                <a:gd name="connsiteY1" fmla="*/ 109163 h 1132612"/>
                <a:gd name="connsiteX2" fmla="*/ 550317 w 781480"/>
                <a:gd name="connsiteY2" fmla="*/ 109163 h 1132612"/>
                <a:gd name="connsiteX3" fmla="*/ 332204 w 781480"/>
                <a:gd name="connsiteY3" fmla="*/ 0 h 1132612"/>
                <a:gd name="connsiteX4" fmla="*/ 0 w 781480"/>
                <a:gd name="connsiteY4" fmla="*/ 401630 h 1132612"/>
                <a:gd name="connsiteX5" fmla="*/ 332204 w 781480"/>
                <a:gd name="connsiteY5" fmla="*/ 803261 h 1132612"/>
                <a:gd name="connsiteX6" fmla="*/ 550317 w 781480"/>
                <a:gd name="connsiteY6" fmla="*/ 694098 h 1132612"/>
                <a:gd name="connsiteX7" fmla="*/ 553673 w 781480"/>
                <a:gd name="connsiteY7" fmla="*/ 694098 h 1132612"/>
                <a:gd name="connsiteX8" fmla="*/ 553673 w 781480"/>
                <a:gd name="connsiteY8" fmla="*/ 784632 h 1132612"/>
                <a:gd name="connsiteX9" fmla="*/ 384775 w 781480"/>
                <a:gd name="connsiteY9" fmla="*/ 962348 h 1132612"/>
                <a:gd name="connsiteX10" fmla="*/ 211029 w 781480"/>
                <a:gd name="connsiteY10" fmla="*/ 865852 h 1132612"/>
                <a:gd name="connsiteX11" fmla="*/ 57418 w 781480"/>
                <a:gd name="connsiteY11" fmla="*/ 956014 h 1132612"/>
                <a:gd name="connsiteX12" fmla="*/ 392232 w 781480"/>
                <a:gd name="connsiteY12" fmla="*/ 1132612 h 1132612"/>
                <a:gd name="connsiteX13" fmla="*/ 781481 w 781480"/>
                <a:gd name="connsiteY13" fmla="*/ 729119 h 1132612"/>
                <a:gd name="connsiteX14" fmla="*/ 781481 w 781480"/>
                <a:gd name="connsiteY14" fmla="*/ 23844 h 1132612"/>
                <a:gd name="connsiteX15" fmla="*/ 553673 w 781480"/>
                <a:gd name="connsiteY15" fmla="*/ 23844 h 1132612"/>
                <a:gd name="connsiteX16" fmla="*/ 400062 w 781480"/>
                <a:gd name="connsiteY16" fmla="*/ 631878 h 1132612"/>
                <a:gd name="connsiteX17" fmla="*/ 246077 w 781480"/>
                <a:gd name="connsiteY17" fmla="*/ 401630 h 1132612"/>
                <a:gd name="connsiteX18" fmla="*/ 400062 w 781480"/>
                <a:gd name="connsiteY18" fmla="*/ 171382 h 1132612"/>
                <a:gd name="connsiteX19" fmla="*/ 554046 w 781480"/>
                <a:gd name="connsiteY19" fmla="*/ 401630 h 1132612"/>
                <a:gd name="connsiteX20" fmla="*/ 400062 w 781480"/>
                <a:gd name="connsiteY20" fmla="*/ 631878 h 1132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81480" h="1132612">
                  <a:moveTo>
                    <a:pt x="553673" y="23844"/>
                  </a:moveTo>
                  <a:lnTo>
                    <a:pt x="553673" y="109163"/>
                  </a:lnTo>
                  <a:lnTo>
                    <a:pt x="550317" y="109163"/>
                  </a:lnTo>
                  <a:cubicBezTo>
                    <a:pt x="536522" y="84573"/>
                    <a:pt x="480223" y="0"/>
                    <a:pt x="332204" y="0"/>
                  </a:cubicBezTo>
                  <a:cubicBezTo>
                    <a:pt x="88737" y="0"/>
                    <a:pt x="0" y="198952"/>
                    <a:pt x="0" y="401630"/>
                  </a:cubicBezTo>
                  <a:cubicBezTo>
                    <a:pt x="0" y="604681"/>
                    <a:pt x="88737" y="803261"/>
                    <a:pt x="332204" y="803261"/>
                  </a:cubicBezTo>
                  <a:cubicBezTo>
                    <a:pt x="482833" y="803261"/>
                    <a:pt x="538760" y="715334"/>
                    <a:pt x="550317" y="694098"/>
                  </a:cubicBezTo>
                  <a:lnTo>
                    <a:pt x="553673" y="694098"/>
                  </a:lnTo>
                  <a:lnTo>
                    <a:pt x="553673" y="784632"/>
                  </a:lnTo>
                  <a:cubicBezTo>
                    <a:pt x="553673" y="894168"/>
                    <a:pt x="475748" y="962348"/>
                    <a:pt x="384775" y="962348"/>
                  </a:cubicBezTo>
                  <a:cubicBezTo>
                    <a:pt x="280752" y="962348"/>
                    <a:pt x="225943" y="893050"/>
                    <a:pt x="211029" y="865852"/>
                  </a:cubicBezTo>
                  <a:cubicBezTo>
                    <a:pt x="190523" y="876284"/>
                    <a:pt x="57418" y="956014"/>
                    <a:pt x="57418" y="956014"/>
                  </a:cubicBezTo>
                  <a:cubicBezTo>
                    <a:pt x="73823" y="989545"/>
                    <a:pt x="142053" y="1132612"/>
                    <a:pt x="392232" y="1132612"/>
                  </a:cubicBezTo>
                  <a:cubicBezTo>
                    <a:pt x="655460" y="1132612"/>
                    <a:pt x="781481" y="964583"/>
                    <a:pt x="781481" y="729119"/>
                  </a:cubicBezTo>
                  <a:lnTo>
                    <a:pt x="781481" y="23844"/>
                  </a:lnTo>
                  <a:lnTo>
                    <a:pt x="553673" y="23844"/>
                  </a:lnTo>
                  <a:close/>
                  <a:moveTo>
                    <a:pt x="400062" y="631878"/>
                  </a:moveTo>
                  <a:cubicBezTo>
                    <a:pt x="269939" y="631878"/>
                    <a:pt x="246077" y="504459"/>
                    <a:pt x="246077" y="401630"/>
                  </a:cubicBezTo>
                  <a:cubicBezTo>
                    <a:pt x="246077" y="284271"/>
                    <a:pt x="278888" y="171382"/>
                    <a:pt x="400062" y="171382"/>
                  </a:cubicBezTo>
                  <a:cubicBezTo>
                    <a:pt x="520490" y="171382"/>
                    <a:pt x="554046" y="284643"/>
                    <a:pt x="554046" y="401630"/>
                  </a:cubicBezTo>
                  <a:cubicBezTo>
                    <a:pt x="553673" y="504832"/>
                    <a:pt x="527201" y="631878"/>
                    <a:pt x="400062" y="631878"/>
                  </a:cubicBez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28F11CA7-7BD9-2C43-821D-49522F5790C6}"/>
                </a:ext>
              </a:extLst>
            </p:cNvPr>
            <p:cNvSpPr/>
            <p:nvPr/>
          </p:nvSpPr>
          <p:spPr>
            <a:xfrm>
              <a:off x="10087668" y="3950224"/>
              <a:ext cx="713623" cy="842007"/>
            </a:xfrm>
            <a:custGeom>
              <a:avLst/>
              <a:gdLst>
                <a:gd name="connsiteX0" fmla="*/ 334068 w 713623"/>
                <a:gd name="connsiteY0" fmla="*/ 0 h 842007"/>
                <a:gd name="connsiteX1" fmla="*/ 21624 w 713623"/>
                <a:gd name="connsiteY1" fmla="*/ 141204 h 842007"/>
                <a:gd name="connsiteX2" fmla="*/ 154357 w 713623"/>
                <a:gd name="connsiteY2" fmla="*/ 242543 h 842007"/>
                <a:gd name="connsiteX3" fmla="*/ 318035 w 713623"/>
                <a:gd name="connsiteY3" fmla="*/ 163186 h 842007"/>
                <a:gd name="connsiteX4" fmla="*/ 484697 w 713623"/>
                <a:gd name="connsiteY4" fmla="*/ 298428 h 842007"/>
                <a:gd name="connsiteX5" fmla="*/ 484697 w 713623"/>
                <a:gd name="connsiteY5" fmla="*/ 315939 h 842007"/>
                <a:gd name="connsiteX6" fmla="*/ 383656 w 713623"/>
                <a:gd name="connsiteY6" fmla="*/ 315939 h 842007"/>
                <a:gd name="connsiteX7" fmla="*/ 0 w 713623"/>
                <a:gd name="connsiteY7" fmla="*/ 584190 h 842007"/>
                <a:gd name="connsiteX8" fmla="*/ 260244 w 713623"/>
                <a:gd name="connsiteY8" fmla="*/ 842008 h 842007"/>
                <a:gd name="connsiteX9" fmla="*/ 488052 w 713623"/>
                <a:gd name="connsiteY9" fmla="*/ 738806 h 842007"/>
                <a:gd name="connsiteX10" fmla="*/ 491035 w 713623"/>
                <a:gd name="connsiteY10" fmla="*/ 738806 h 842007"/>
                <a:gd name="connsiteX11" fmla="*/ 491035 w 713623"/>
                <a:gd name="connsiteY11" fmla="*/ 818163 h 842007"/>
                <a:gd name="connsiteX12" fmla="*/ 713623 w 713623"/>
                <a:gd name="connsiteY12" fmla="*/ 818163 h 842007"/>
                <a:gd name="connsiteX13" fmla="*/ 713623 w 713623"/>
                <a:gd name="connsiteY13" fmla="*/ 315194 h 842007"/>
                <a:gd name="connsiteX14" fmla="*/ 334068 w 713623"/>
                <a:gd name="connsiteY14" fmla="*/ 0 h 842007"/>
                <a:gd name="connsiteX15" fmla="*/ 484697 w 713623"/>
                <a:gd name="connsiteY15" fmla="*/ 502597 h 842007"/>
                <a:gd name="connsiteX16" fmla="*/ 344508 w 713623"/>
                <a:gd name="connsiteY16" fmla="*/ 678450 h 842007"/>
                <a:gd name="connsiteX17" fmla="*/ 228553 w 713623"/>
                <a:gd name="connsiteY17" fmla="*/ 571150 h 842007"/>
                <a:gd name="connsiteX18" fmla="*/ 394468 w 713623"/>
                <a:gd name="connsiteY18" fmla="*/ 454535 h 842007"/>
                <a:gd name="connsiteX19" fmla="*/ 484697 w 713623"/>
                <a:gd name="connsiteY19" fmla="*/ 454535 h 842007"/>
                <a:gd name="connsiteX20" fmla="*/ 484697 w 713623"/>
                <a:gd name="connsiteY20" fmla="*/ 502597 h 84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13623" h="842007">
                  <a:moveTo>
                    <a:pt x="334068" y="0"/>
                  </a:moveTo>
                  <a:cubicBezTo>
                    <a:pt x="123039" y="0"/>
                    <a:pt x="43623" y="113261"/>
                    <a:pt x="21624" y="141204"/>
                  </a:cubicBezTo>
                  <a:lnTo>
                    <a:pt x="154357" y="242543"/>
                  </a:lnTo>
                  <a:cubicBezTo>
                    <a:pt x="175609" y="213482"/>
                    <a:pt x="227062" y="163186"/>
                    <a:pt x="318035" y="163186"/>
                  </a:cubicBezTo>
                  <a:cubicBezTo>
                    <a:pt x="420567" y="163186"/>
                    <a:pt x="484697" y="212737"/>
                    <a:pt x="484697" y="298428"/>
                  </a:cubicBezTo>
                  <a:lnTo>
                    <a:pt x="484697" y="315939"/>
                  </a:lnTo>
                  <a:cubicBezTo>
                    <a:pt x="484697" y="315939"/>
                    <a:pt x="394468" y="315939"/>
                    <a:pt x="383656" y="315939"/>
                  </a:cubicBezTo>
                  <a:cubicBezTo>
                    <a:pt x="151374" y="315939"/>
                    <a:pt x="0" y="401630"/>
                    <a:pt x="0" y="584190"/>
                  </a:cubicBezTo>
                  <a:cubicBezTo>
                    <a:pt x="0" y="739551"/>
                    <a:pt x="111107" y="842008"/>
                    <a:pt x="260244" y="842008"/>
                  </a:cubicBezTo>
                  <a:cubicBezTo>
                    <a:pt x="420941" y="842008"/>
                    <a:pt x="476122" y="754826"/>
                    <a:pt x="488052" y="738806"/>
                  </a:cubicBezTo>
                  <a:lnTo>
                    <a:pt x="491035" y="738806"/>
                  </a:lnTo>
                  <a:cubicBezTo>
                    <a:pt x="491035" y="771965"/>
                    <a:pt x="491035" y="818163"/>
                    <a:pt x="491035" y="818163"/>
                  </a:cubicBezTo>
                  <a:lnTo>
                    <a:pt x="713623" y="818163"/>
                  </a:lnTo>
                  <a:lnTo>
                    <a:pt x="713623" y="315194"/>
                  </a:lnTo>
                  <a:cubicBezTo>
                    <a:pt x="713623" y="87926"/>
                    <a:pt x="531675" y="0"/>
                    <a:pt x="334068" y="0"/>
                  </a:cubicBezTo>
                  <a:close/>
                  <a:moveTo>
                    <a:pt x="484697" y="502597"/>
                  </a:moveTo>
                  <a:cubicBezTo>
                    <a:pt x="484324" y="596112"/>
                    <a:pt x="443684" y="678450"/>
                    <a:pt x="344508" y="678450"/>
                  </a:cubicBezTo>
                  <a:cubicBezTo>
                    <a:pt x="278141" y="678450"/>
                    <a:pt x="228553" y="637839"/>
                    <a:pt x="228553" y="571150"/>
                  </a:cubicBezTo>
                  <a:cubicBezTo>
                    <a:pt x="228553" y="504459"/>
                    <a:pt x="274413" y="454535"/>
                    <a:pt x="394468" y="454535"/>
                  </a:cubicBezTo>
                  <a:cubicBezTo>
                    <a:pt x="400434" y="454535"/>
                    <a:pt x="484697" y="454535"/>
                    <a:pt x="484697" y="454535"/>
                  </a:cubicBezTo>
                  <a:cubicBezTo>
                    <a:pt x="484697" y="454535"/>
                    <a:pt x="484697" y="501479"/>
                    <a:pt x="484697" y="502597"/>
                  </a:cubicBez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598737F4-AEB6-7949-8DFC-A2EA8FE0B9E4}"/>
                </a:ext>
              </a:extLst>
            </p:cNvPr>
            <p:cNvSpPr/>
            <p:nvPr/>
          </p:nvSpPr>
          <p:spPr>
            <a:xfrm>
              <a:off x="7972151" y="3974069"/>
              <a:ext cx="235264" cy="795064"/>
            </a:xfrm>
            <a:custGeom>
              <a:avLst/>
              <a:gdLst>
                <a:gd name="connsiteX0" fmla="*/ 0 w 235264"/>
                <a:gd name="connsiteY0" fmla="*/ 0 h 795064"/>
                <a:gd name="connsiteX1" fmla="*/ 235265 w 235264"/>
                <a:gd name="connsiteY1" fmla="*/ 0 h 795064"/>
                <a:gd name="connsiteX2" fmla="*/ 235265 w 235264"/>
                <a:gd name="connsiteY2" fmla="*/ 795064 h 795064"/>
                <a:gd name="connsiteX3" fmla="*/ 0 w 235264"/>
                <a:gd name="connsiteY3" fmla="*/ 795064 h 795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264" h="795064">
                  <a:moveTo>
                    <a:pt x="0" y="0"/>
                  </a:moveTo>
                  <a:lnTo>
                    <a:pt x="235265" y="0"/>
                  </a:lnTo>
                  <a:lnTo>
                    <a:pt x="235265" y="795064"/>
                  </a:lnTo>
                  <a:lnTo>
                    <a:pt x="0" y="795064"/>
                  </a:ln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76821C70-7144-BD40-9F50-37D8F6FDB777}"/>
                </a:ext>
              </a:extLst>
            </p:cNvPr>
            <p:cNvSpPr/>
            <p:nvPr/>
          </p:nvSpPr>
          <p:spPr>
            <a:xfrm>
              <a:off x="7961338" y="3606342"/>
              <a:ext cx="256516" cy="256328"/>
            </a:xfrm>
            <a:custGeom>
              <a:avLst/>
              <a:gdLst>
                <a:gd name="connsiteX0" fmla="*/ 256517 w 256516"/>
                <a:gd name="connsiteY0" fmla="*/ 128164 h 256328"/>
                <a:gd name="connsiteX1" fmla="*/ 128259 w 256516"/>
                <a:gd name="connsiteY1" fmla="*/ 256328 h 256328"/>
                <a:gd name="connsiteX2" fmla="*/ 1 w 256516"/>
                <a:gd name="connsiteY2" fmla="*/ 128164 h 256328"/>
                <a:gd name="connsiteX3" fmla="*/ 128259 w 256516"/>
                <a:gd name="connsiteY3" fmla="*/ 0 h 256328"/>
                <a:gd name="connsiteX4" fmla="*/ 256517 w 256516"/>
                <a:gd name="connsiteY4" fmla="*/ 128164 h 256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516" h="256328">
                  <a:moveTo>
                    <a:pt x="256517" y="128164"/>
                  </a:moveTo>
                  <a:cubicBezTo>
                    <a:pt x="256517" y="198947"/>
                    <a:pt x="199094" y="256328"/>
                    <a:pt x="128259" y="256328"/>
                  </a:cubicBezTo>
                  <a:cubicBezTo>
                    <a:pt x="57424" y="256328"/>
                    <a:pt x="1" y="198947"/>
                    <a:pt x="1" y="128164"/>
                  </a:cubicBezTo>
                  <a:cubicBezTo>
                    <a:pt x="1" y="57381"/>
                    <a:pt x="57424" y="0"/>
                    <a:pt x="128259" y="0"/>
                  </a:cubicBezTo>
                  <a:cubicBezTo>
                    <a:pt x="199094" y="0"/>
                    <a:pt x="256517" y="57381"/>
                    <a:pt x="256517" y="128164"/>
                  </a:cubicBez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6E891871-5132-4A47-B400-521B6B131515}"/>
                </a:ext>
              </a:extLst>
            </p:cNvPr>
            <p:cNvSpPr/>
            <p:nvPr/>
          </p:nvSpPr>
          <p:spPr>
            <a:xfrm>
              <a:off x="9249514" y="3974069"/>
              <a:ext cx="235264" cy="795064"/>
            </a:xfrm>
            <a:custGeom>
              <a:avLst/>
              <a:gdLst>
                <a:gd name="connsiteX0" fmla="*/ 0 w 235264"/>
                <a:gd name="connsiteY0" fmla="*/ 0 h 795064"/>
                <a:gd name="connsiteX1" fmla="*/ 235265 w 235264"/>
                <a:gd name="connsiteY1" fmla="*/ 0 h 795064"/>
                <a:gd name="connsiteX2" fmla="*/ 235265 w 235264"/>
                <a:gd name="connsiteY2" fmla="*/ 795064 h 795064"/>
                <a:gd name="connsiteX3" fmla="*/ 0 w 235264"/>
                <a:gd name="connsiteY3" fmla="*/ 795064 h 795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264" h="795064">
                  <a:moveTo>
                    <a:pt x="0" y="0"/>
                  </a:moveTo>
                  <a:lnTo>
                    <a:pt x="235265" y="0"/>
                  </a:lnTo>
                  <a:lnTo>
                    <a:pt x="235265" y="795064"/>
                  </a:lnTo>
                  <a:lnTo>
                    <a:pt x="0" y="795064"/>
                  </a:ln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22BAEFD-88F1-8C41-9E91-DEFC29177D46}"/>
                </a:ext>
              </a:extLst>
            </p:cNvPr>
            <p:cNvSpPr/>
            <p:nvPr/>
          </p:nvSpPr>
          <p:spPr>
            <a:xfrm>
              <a:off x="9238702" y="3606342"/>
              <a:ext cx="256516" cy="256328"/>
            </a:xfrm>
            <a:custGeom>
              <a:avLst/>
              <a:gdLst>
                <a:gd name="connsiteX0" fmla="*/ 256517 w 256516"/>
                <a:gd name="connsiteY0" fmla="*/ 128164 h 256328"/>
                <a:gd name="connsiteX1" fmla="*/ 128259 w 256516"/>
                <a:gd name="connsiteY1" fmla="*/ 256328 h 256328"/>
                <a:gd name="connsiteX2" fmla="*/ 1 w 256516"/>
                <a:gd name="connsiteY2" fmla="*/ 128164 h 256328"/>
                <a:gd name="connsiteX3" fmla="*/ 128259 w 256516"/>
                <a:gd name="connsiteY3" fmla="*/ 0 h 256328"/>
                <a:gd name="connsiteX4" fmla="*/ 256517 w 256516"/>
                <a:gd name="connsiteY4" fmla="*/ 128164 h 256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516" h="256328">
                  <a:moveTo>
                    <a:pt x="256517" y="128164"/>
                  </a:moveTo>
                  <a:cubicBezTo>
                    <a:pt x="256517" y="198947"/>
                    <a:pt x="199093" y="256328"/>
                    <a:pt x="128259" y="256328"/>
                  </a:cubicBezTo>
                  <a:cubicBezTo>
                    <a:pt x="57424" y="256328"/>
                    <a:pt x="1" y="198947"/>
                    <a:pt x="1" y="128164"/>
                  </a:cubicBezTo>
                  <a:cubicBezTo>
                    <a:pt x="1" y="57381"/>
                    <a:pt x="57424" y="0"/>
                    <a:pt x="128259" y="0"/>
                  </a:cubicBezTo>
                  <a:cubicBezTo>
                    <a:pt x="199093" y="0"/>
                    <a:pt x="256517" y="57381"/>
                    <a:pt x="256517" y="128164"/>
                  </a:cubicBez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6585655D-0302-5F43-843F-720451586957}"/>
                </a:ext>
              </a:extLst>
            </p:cNvPr>
            <p:cNvSpPr/>
            <p:nvPr/>
          </p:nvSpPr>
          <p:spPr>
            <a:xfrm>
              <a:off x="11315443" y="2974836"/>
              <a:ext cx="188286" cy="89044"/>
            </a:xfrm>
            <a:custGeom>
              <a:avLst/>
              <a:gdLst>
                <a:gd name="connsiteX0" fmla="*/ 71587 w 188286"/>
                <a:gd name="connsiteY0" fmla="*/ 14158 h 89044"/>
                <a:gd name="connsiteX1" fmla="*/ 44369 w 188286"/>
                <a:gd name="connsiteY1" fmla="*/ 14158 h 89044"/>
                <a:gd name="connsiteX2" fmla="*/ 44369 w 188286"/>
                <a:gd name="connsiteY2" fmla="*/ 89044 h 89044"/>
                <a:gd name="connsiteX3" fmla="*/ 27218 w 188286"/>
                <a:gd name="connsiteY3" fmla="*/ 89044 h 89044"/>
                <a:gd name="connsiteX4" fmla="*/ 27218 w 188286"/>
                <a:gd name="connsiteY4" fmla="*/ 14158 h 89044"/>
                <a:gd name="connsiteX5" fmla="*/ 0 w 188286"/>
                <a:gd name="connsiteY5" fmla="*/ 14158 h 89044"/>
                <a:gd name="connsiteX6" fmla="*/ 0 w 188286"/>
                <a:gd name="connsiteY6" fmla="*/ 0 h 89044"/>
                <a:gd name="connsiteX7" fmla="*/ 71587 w 188286"/>
                <a:gd name="connsiteY7" fmla="*/ 0 h 89044"/>
                <a:gd name="connsiteX8" fmla="*/ 71587 w 188286"/>
                <a:gd name="connsiteY8" fmla="*/ 14158 h 89044"/>
                <a:gd name="connsiteX9" fmla="*/ 71587 w 188286"/>
                <a:gd name="connsiteY9" fmla="*/ 14158 h 89044"/>
                <a:gd name="connsiteX10" fmla="*/ 139071 w 188286"/>
                <a:gd name="connsiteY10" fmla="*/ 62964 h 89044"/>
                <a:gd name="connsiteX11" fmla="*/ 163306 w 188286"/>
                <a:gd name="connsiteY11" fmla="*/ 0 h 89044"/>
                <a:gd name="connsiteX12" fmla="*/ 188286 w 188286"/>
                <a:gd name="connsiteY12" fmla="*/ 0 h 89044"/>
                <a:gd name="connsiteX13" fmla="*/ 188286 w 188286"/>
                <a:gd name="connsiteY13" fmla="*/ 88672 h 89044"/>
                <a:gd name="connsiteX14" fmla="*/ 172255 w 188286"/>
                <a:gd name="connsiteY14" fmla="*/ 88672 h 89044"/>
                <a:gd name="connsiteX15" fmla="*/ 172255 w 188286"/>
                <a:gd name="connsiteY15" fmla="*/ 19374 h 89044"/>
                <a:gd name="connsiteX16" fmla="*/ 171881 w 188286"/>
                <a:gd name="connsiteY16" fmla="*/ 19374 h 89044"/>
                <a:gd name="connsiteX17" fmla="*/ 145409 w 188286"/>
                <a:gd name="connsiteY17" fmla="*/ 88672 h 89044"/>
                <a:gd name="connsiteX18" fmla="*/ 133478 w 188286"/>
                <a:gd name="connsiteY18" fmla="*/ 88672 h 89044"/>
                <a:gd name="connsiteX19" fmla="*/ 107007 w 188286"/>
                <a:gd name="connsiteY19" fmla="*/ 19374 h 89044"/>
                <a:gd name="connsiteX20" fmla="*/ 106634 w 188286"/>
                <a:gd name="connsiteY20" fmla="*/ 19374 h 89044"/>
                <a:gd name="connsiteX21" fmla="*/ 106634 w 188286"/>
                <a:gd name="connsiteY21" fmla="*/ 88672 h 89044"/>
                <a:gd name="connsiteX22" fmla="*/ 90601 w 188286"/>
                <a:gd name="connsiteY22" fmla="*/ 88672 h 89044"/>
                <a:gd name="connsiteX23" fmla="*/ 90601 w 188286"/>
                <a:gd name="connsiteY23" fmla="*/ 0 h 89044"/>
                <a:gd name="connsiteX24" fmla="*/ 115582 w 188286"/>
                <a:gd name="connsiteY24" fmla="*/ 0 h 89044"/>
                <a:gd name="connsiteX25" fmla="*/ 139071 w 188286"/>
                <a:gd name="connsiteY25" fmla="*/ 62964 h 89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8286" h="89044">
                  <a:moveTo>
                    <a:pt x="71587" y="14158"/>
                  </a:moveTo>
                  <a:lnTo>
                    <a:pt x="44369" y="14158"/>
                  </a:lnTo>
                  <a:lnTo>
                    <a:pt x="44369" y="89044"/>
                  </a:lnTo>
                  <a:lnTo>
                    <a:pt x="27218" y="89044"/>
                  </a:lnTo>
                  <a:lnTo>
                    <a:pt x="27218" y="14158"/>
                  </a:lnTo>
                  <a:lnTo>
                    <a:pt x="0" y="14158"/>
                  </a:lnTo>
                  <a:lnTo>
                    <a:pt x="0" y="0"/>
                  </a:lnTo>
                  <a:lnTo>
                    <a:pt x="71587" y="0"/>
                  </a:lnTo>
                  <a:lnTo>
                    <a:pt x="71587" y="14158"/>
                  </a:lnTo>
                  <a:lnTo>
                    <a:pt x="71587" y="14158"/>
                  </a:lnTo>
                  <a:close/>
                  <a:moveTo>
                    <a:pt x="139071" y="62964"/>
                  </a:moveTo>
                  <a:lnTo>
                    <a:pt x="163306" y="0"/>
                  </a:lnTo>
                  <a:lnTo>
                    <a:pt x="188286" y="0"/>
                  </a:lnTo>
                  <a:lnTo>
                    <a:pt x="188286" y="88672"/>
                  </a:lnTo>
                  <a:lnTo>
                    <a:pt x="172255" y="88672"/>
                  </a:lnTo>
                  <a:lnTo>
                    <a:pt x="172255" y="19374"/>
                  </a:lnTo>
                  <a:lnTo>
                    <a:pt x="171881" y="19374"/>
                  </a:lnTo>
                  <a:lnTo>
                    <a:pt x="145409" y="88672"/>
                  </a:lnTo>
                  <a:lnTo>
                    <a:pt x="133478" y="88672"/>
                  </a:lnTo>
                  <a:lnTo>
                    <a:pt x="107007" y="19374"/>
                  </a:lnTo>
                  <a:lnTo>
                    <a:pt x="106634" y="19374"/>
                  </a:lnTo>
                  <a:lnTo>
                    <a:pt x="106634" y="88672"/>
                  </a:lnTo>
                  <a:lnTo>
                    <a:pt x="90601" y="88672"/>
                  </a:lnTo>
                  <a:lnTo>
                    <a:pt x="90601" y="0"/>
                  </a:lnTo>
                  <a:lnTo>
                    <a:pt x="115582" y="0"/>
                  </a:lnTo>
                  <a:lnTo>
                    <a:pt x="139071" y="62964"/>
                  </a:lnTo>
                  <a:close/>
                </a:path>
              </a:pathLst>
            </a:custGeom>
            <a:solidFill>
              <a:schemeClr val="accent2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260583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806619E-0D7A-9542-B876-715BCDBE0F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0000">
                <a:schemeClr val="accent2"/>
              </a:gs>
              <a:gs pos="100000">
                <a:schemeClr val="accent3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7AF1D9A5-1403-0C4A-B49E-80B4244AB2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173" y="-385750"/>
            <a:ext cx="5984011" cy="5819515"/>
          </a:xfr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44500" b="1" spc="-2000" baseline="0">
                <a:solidFill>
                  <a:schemeClr val="bg1"/>
                </a:solidFill>
              </a:defRPr>
            </a:lvl1pPr>
            <a:lvl2pPr marL="457109" indent="0">
              <a:buNone/>
              <a:defRPr sz="44500"/>
            </a:lvl2pPr>
            <a:lvl3pPr marL="914217" indent="0">
              <a:buNone/>
              <a:defRPr sz="44500"/>
            </a:lvl3pPr>
            <a:lvl4pPr marL="1371326" indent="0">
              <a:buNone/>
              <a:defRPr sz="44500"/>
            </a:lvl4pPr>
            <a:lvl5pPr marL="1828435" indent="0">
              <a:buNone/>
              <a:defRPr sz="44500"/>
            </a:lvl5pPr>
          </a:lstStyle>
          <a:p>
            <a:pPr lvl="0"/>
            <a:r>
              <a:rPr lang="en-US" dirty="0"/>
              <a:t>01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FF45D2-771B-474E-8CEE-89C9FD1A8BBD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BF769F37-E10D-4443-858A-1F2CDF88C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SUHO LIMITED RELEASE…">
            <a:extLst>
              <a:ext uri="{FF2B5EF4-FFF2-40B4-BE49-F238E27FC236}">
                <a16:creationId xmlns:a16="http://schemas.microsoft.com/office/drawing/2014/main" id="{29242262-316D-ED4F-9264-1A715315B9FE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25" name="SUHO LIMITED RELEASE…">
            <a:extLst>
              <a:ext uri="{FF2B5EF4-FFF2-40B4-BE49-F238E27FC236}">
                <a16:creationId xmlns:a16="http://schemas.microsoft.com/office/drawing/2014/main" id="{F3192FFB-C2DB-1D41-8580-1D363378BBB0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22331EC-FC6B-4F4F-BE29-26685FED98F4}"/>
              </a:ext>
            </a:extLst>
          </p:cNvPr>
          <p:cNvCxnSpPr/>
          <p:nvPr/>
        </p:nvCxnSpPr>
        <p:spPr>
          <a:xfrm>
            <a:off x="0" y="551465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0476808-92D1-1940-A91F-D752A1F7B2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7" y="5611398"/>
            <a:ext cx="11649456" cy="112471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415489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6591D91-3F4D-B347-AE2C-3F2CEF980E9D}"/>
              </a:ext>
            </a:extLst>
          </p:cNvPr>
          <p:cNvSpPr/>
          <p:nvPr/>
        </p:nvSpPr>
        <p:spPr>
          <a:xfrm>
            <a:off x="0" y="-1"/>
            <a:ext cx="12192000" cy="1968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A8159-8BDE-9647-AC95-5B2B3E4838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8" y="719720"/>
            <a:ext cx="11647487" cy="61502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55FB2E66-D4A6-7C4B-91A9-C655691548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1336803"/>
            <a:ext cx="11647488" cy="409763"/>
          </a:xfrm>
        </p:spPr>
        <p:txBody>
          <a:bodyPr lIns="9144" bIns="0"/>
          <a:lstStyle>
            <a:lvl1pPr marL="0" indent="0">
              <a:lnSpc>
                <a:spcPct val="90000"/>
              </a:lnSpc>
              <a:buNone/>
              <a:defRPr sz="2400" b="1" spc="-100" baseline="0">
                <a:solidFill>
                  <a:schemeClr val="tx1"/>
                </a:solidFill>
                <a:latin typeface="+mj-lt"/>
              </a:defRPr>
            </a:lvl1pPr>
            <a:lvl2pPr marL="27432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7BE050B6-F278-8644-B933-08FF8783151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74638" y="2262701"/>
            <a:ext cx="11647486" cy="4092062"/>
          </a:xfrm>
        </p:spPr>
        <p:txBody>
          <a:bodyPr lIns="9144" bIns="0"/>
          <a:lstStyle>
            <a:lvl1pPr>
              <a:spcBef>
                <a:spcPts val="1200"/>
              </a:spcBef>
              <a:spcAft>
                <a:spcPts val="1000"/>
              </a:spcAft>
              <a:defRPr sz="2400">
                <a:solidFill>
                  <a:schemeClr val="bg1"/>
                </a:solidFill>
              </a:defRPr>
            </a:lvl1pPr>
            <a:lvl2pPr>
              <a:spcAft>
                <a:spcPts val="1000"/>
              </a:spcAft>
              <a:defRPr sz="2400">
                <a:solidFill>
                  <a:schemeClr val="bg1"/>
                </a:solidFill>
              </a:defRPr>
            </a:lvl2pPr>
            <a:lvl3pPr>
              <a:spcAft>
                <a:spcPts val="10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10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10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087AFE-FF5C-8142-ACD9-5F5FAAD78E1B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15F4446-5921-C54D-8A82-C92784232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UHO LIMITED RELEASE…">
            <a:extLst>
              <a:ext uri="{FF2B5EF4-FFF2-40B4-BE49-F238E27FC236}">
                <a16:creationId xmlns:a16="http://schemas.microsoft.com/office/drawing/2014/main" id="{089ABED4-B2DF-B242-8E41-5AABF3122FDC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tx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9" name="SUHO LIMITED RELEASE…">
            <a:extLst>
              <a:ext uri="{FF2B5EF4-FFF2-40B4-BE49-F238E27FC236}">
                <a16:creationId xmlns:a16="http://schemas.microsoft.com/office/drawing/2014/main" id="{7AD33A5E-2435-AA40-9E59-38DFC78C649F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tx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7238089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6591D91-3F4D-B347-AE2C-3F2CEF980E9D}"/>
              </a:ext>
            </a:extLst>
          </p:cNvPr>
          <p:cNvSpPr/>
          <p:nvPr/>
        </p:nvSpPr>
        <p:spPr>
          <a:xfrm>
            <a:off x="0" y="-1"/>
            <a:ext cx="12192000" cy="1968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A8159-8BDE-9647-AC95-5B2B3E4838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8" y="719720"/>
            <a:ext cx="11647487" cy="61502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55FB2E66-D4A6-7C4B-91A9-C655691548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1336803"/>
            <a:ext cx="11647488" cy="409763"/>
          </a:xfrm>
        </p:spPr>
        <p:txBody>
          <a:bodyPr lIns="9144" bIns="0"/>
          <a:lstStyle>
            <a:lvl1pPr marL="0" indent="0">
              <a:lnSpc>
                <a:spcPct val="90000"/>
              </a:lnSpc>
              <a:buNone/>
              <a:defRPr sz="2400" b="1" spc="-100" baseline="0">
                <a:solidFill>
                  <a:schemeClr val="tx1"/>
                </a:solidFill>
                <a:latin typeface="+mj-lt"/>
              </a:defRPr>
            </a:lvl1pPr>
            <a:lvl2pPr marL="27432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087AFE-FF5C-8142-ACD9-5F5FAAD78E1B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15F4446-5921-C54D-8A82-C92784232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UHO LIMITED RELEASE…">
            <a:extLst>
              <a:ext uri="{FF2B5EF4-FFF2-40B4-BE49-F238E27FC236}">
                <a16:creationId xmlns:a16="http://schemas.microsoft.com/office/drawing/2014/main" id="{089ABED4-B2DF-B242-8E41-5AABF3122FDC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tx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9" name="SUHO LIMITED RELEASE…">
            <a:extLst>
              <a:ext uri="{FF2B5EF4-FFF2-40B4-BE49-F238E27FC236}">
                <a16:creationId xmlns:a16="http://schemas.microsoft.com/office/drawing/2014/main" id="{7AD33A5E-2435-AA40-9E59-38DFC78C649F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tx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</p:spTree>
    <p:extLst>
      <p:ext uri="{BB962C8B-B14F-4D97-AF65-F5344CB8AC3E}">
        <p14:creationId xmlns:p14="http://schemas.microsoft.com/office/powerpoint/2010/main" val="75094950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6591D91-3F4D-B347-AE2C-3F2CEF980E9D}"/>
              </a:ext>
            </a:extLst>
          </p:cNvPr>
          <p:cNvSpPr/>
          <p:nvPr/>
        </p:nvSpPr>
        <p:spPr>
          <a:xfrm>
            <a:off x="0" y="-1"/>
            <a:ext cx="12192000" cy="1968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A8159-8BDE-9647-AC95-5B2B3E4838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941832"/>
            <a:ext cx="11647487" cy="61502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087AFE-FF5C-8142-ACD9-5F5FAAD78E1B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15F4446-5921-C54D-8A82-C92784232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UHO LIMITED RELEASE…">
            <a:extLst>
              <a:ext uri="{FF2B5EF4-FFF2-40B4-BE49-F238E27FC236}">
                <a16:creationId xmlns:a16="http://schemas.microsoft.com/office/drawing/2014/main" id="{089ABED4-B2DF-B242-8E41-5AABF3122FDC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tx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9" name="SUHO LIMITED RELEASE…">
            <a:extLst>
              <a:ext uri="{FF2B5EF4-FFF2-40B4-BE49-F238E27FC236}">
                <a16:creationId xmlns:a16="http://schemas.microsoft.com/office/drawing/2014/main" id="{7AD33A5E-2435-AA40-9E59-38DFC78C649F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tx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0989748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6591D91-3F4D-B347-AE2C-3F2CEF980E9D}"/>
              </a:ext>
            </a:extLst>
          </p:cNvPr>
          <p:cNvSpPr/>
          <p:nvPr/>
        </p:nvSpPr>
        <p:spPr>
          <a:xfrm>
            <a:off x="0" y="-1"/>
            <a:ext cx="12192000" cy="1968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A8159-8BDE-9647-AC95-5B2B3E4838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8" y="941832"/>
            <a:ext cx="11647487" cy="61502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7BE050B6-F278-8644-B933-08FF8783151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74638" y="2262701"/>
            <a:ext cx="11647486" cy="4092062"/>
          </a:xfrm>
        </p:spPr>
        <p:txBody>
          <a:bodyPr lIns="9144" bIns="0"/>
          <a:lstStyle>
            <a:lvl1pPr>
              <a:spcBef>
                <a:spcPts val="1200"/>
              </a:spcBef>
              <a:spcAft>
                <a:spcPts val="1000"/>
              </a:spcAft>
              <a:defRPr sz="2400">
                <a:solidFill>
                  <a:schemeClr val="bg1"/>
                </a:solidFill>
              </a:defRPr>
            </a:lvl1pPr>
            <a:lvl2pPr>
              <a:spcAft>
                <a:spcPts val="1000"/>
              </a:spcAft>
              <a:defRPr sz="2400">
                <a:solidFill>
                  <a:schemeClr val="bg1"/>
                </a:solidFill>
              </a:defRPr>
            </a:lvl2pPr>
            <a:lvl3pPr>
              <a:spcAft>
                <a:spcPts val="10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10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10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087AFE-FF5C-8142-ACD9-5F5FAAD78E1B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15F4446-5921-C54D-8A82-C92784232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UHO LIMITED RELEASE…">
            <a:extLst>
              <a:ext uri="{FF2B5EF4-FFF2-40B4-BE49-F238E27FC236}">
                <a16:creationId xmlns:a16="http://schemas.microsoft.com/office/drawing/2014/main" id="{089ABED4-B2DF-B242-8E41-5AABF3122FDC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tx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9" name="SUHO LIMITED RELEASE…">
            <a:extLst>
              <a:ext uri="{FF2B5EF4-FFF2-40B4-BE49-F238E27FC236}">
                <a16:creationId xmlns:a16="http://schemas.microsoft.com/office/drawing/2014/main" id="{7AD33A5E-2435-AA40-9E59-38DFC78C649F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tx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</p:spTree>
    <p:extLst>
      <p:ext uri="{BB962C8B-B14F-4D97-AF65-F5344CB8AC3E}">
        <p14:creationId xmlns:p14="http://schemas.microsoft.com/office/powerpoint/2010/main" val="52566312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2-Column Cont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6591D91-3F4D-B347-AE2C-3F2CEF980E9D}"/>
              </a:ext>
            </a:extLst>
          </p:cNvPr>
          <p:cNvSpPr/>
          <p:nvPr/>
        </p:nvSpPr>
        <p:spPr>
          <a:xfrm>
            <a:off x="0" y="-1"/>
            <a:ext cx="12192000" cy="1968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A8159-8BDE-9647-AC95-5B2B3E4838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8" y="719720"/>
            <a:ext cx="11647487" cy="61502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55FB2E66-D4A6-7C4B-91A9-C655691548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1336803"/>
            <a:ext cx="11647488" cy="409763"/>
          </a:xfrm>
        </p:spPr>
        <p:txBody>
          <a:bodyPr lIns="9144" bIns="0"/>
          <a:lstStyle>
            <a:lvl1pPr marL="0" indent="0">
              <a:lnSpc>
                <a:spcPct val="90000"/>
              </a:lnSpc>
              <a:buNone/>
              <a:defRPr sz="2400" b="1" spc="-100" baseline="0">
                <a:solidFill>
                  <a:schemeClr val="tx1"/>
                </a:solidFill>
                <a:latin typeface="+mj-lt"/>
              </a:defRPr>
            </a:lvl1pPr>
            <a:lvl2pPr marL="27432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7BE050B6-F278-8644-B933-08FF8783151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74639" y="2262701"/>
            <a:ext cx="5550408" cy="4092062"/>
          </a:xfrm>
        </p:spPr>
        <p:txBody>
          <a:bodyPr lIns="9144" bIns="0"/>
          <a:lstStyle>
            <a:lvl1pPr>
              <a:spcBef>
                <a:spcPts val="1200"/>
              </a:spcBef>
              <a:spcAft>
                <a:spcPts val="1000"/>
              </a:spcAft>
              <a:defRPr sz="2400">
                <a:solidFill>
                  <a:schemeClr val="bg1"/>
                </a:solidFill>
              </a:defRPr>
            </a:lvl1pPr>
            <a:lvl2pPr>
              <a:spcAft>
                <a:spcPts val="1000"/>
              </a:spcAft>
              <a:defRPr sz="2400">
                <a:solidFill>
                  <a:schemeClr val="bg1"/>
                </a:solidFill>
              </a:defRPr>
            </a:lvl2pPr>
            <a:lvl3pPr>
              <a:spcAft>
                <a:spcPts val="10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10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10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087AFE-FF5C-8142-ACD9-5F5FAAD78E1B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15F4446-5921-C54D-8A82-C92784232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UHO LIMITED RELEASE…">
            <a:extLst>
              <a:ext uri="{FF2B5EF4-FFF2-40B4-BE49-F238E27FC236}">
                <a16:creationId xmlns:a16="http://schemas.microsoft.com/office/drawing/2014/main" id="{089ABED4-B2DF-B242-8E41-5AABF3122FDC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tx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9" name="SUHO LIMITED RELEASE…">
            <a:extLst>
              <a:ext uri="{FF2B5EF4-FFF2-40B4-BE49-F238E27FC236}">
                <a16:creationId xmlns:a16="http://schemas.microsoft.com/office/drawing/2014/main" id="{7AD33A5E-2435-AA40-9E59-38DFC78C649F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tx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F165FEB4-4C6E-EB46-9BA1-CF55CBB02A0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373816" y="2262701"/>
            <a:ext cx="5550408" cy="4092062"/>
          </a:xfrm>
        </p:spPr>
        <p:txBody>
          <a:bodyPr lIns="9144" bIns="0"/>
          <a:lstStyle>
            <a:lvl1pPr>
              <a:spcBef>
                <a:spcPts val="1200"/>
              </a:spcBef>
              <a:spcAft>
                <a:spcPts val="1000"/>
              </a:spcAft>
              <a:defRPr sz="2400">
                <a:solidFill>
                  <a:schemeClr val="bg1"/>
                </a:solidFill>
              </a:defRPr>
            </a:lvl1pPr>
            <a:lvl2pPr>
              <a:spcAft>
                <a:spcPts val="1000"/>
              </a:spcAft>
              <a:defRPr sz="2400">
                <a:solidFill>
                  <a:schemeClr val="bg1"/>
                </a:solidFill>
              </a:defRPr>
            </a:lvl2pPr>
            <a:lvl3pPr>
              <a:spcAft>
                <a:spcPts val="10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10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10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8A0D78-35FD-5243-97E3-5A7C4D46A5BF}"/>
              </a:ext>
            </a:extLst>
          </p:cNvPr>
          <p:cNvCxnSpPr>
            <a:stCxn id="12" idx="2"/>
          </p:cNvCxnSpPr>
          <p:nvPr/>
        </p:nvCxnSpPr>
        <p:spPr>
          <a:xfrm>
            <a:off x="6096000" y="1968498"/>
            <a:ext cx="0" cy="48920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0CFDA5-B6AE-6543-A59A-A108AF1B55B5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4393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3-Column Cont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6591D91-3F4D-B347-AE2C-3F2CEF980E9D}"/>
              </a:ext>
            </a:extLst>
          </p:cNvPr>
          <p:cNvSpPr/>
          <p:nvPr/>
        </p:nvSpPr>
        <p:spPr>
          <a:xfrm>
            <a:off x="0" y="-1"/>
            <a:ext cx="12192000" cy="1968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A8159-8BDE-9647-AC95-5B2B3E4838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8" y="719720"/>
            <a:ext cx="11647487" cy="61502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55FB2E66-D4A6-7C4B-91A9-C655691548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1336803"/>
            <a:ext cx="11647488" cy="409763"/>
          </a:xfrm>
        </p:spPr>
        <p:txBody>
          <a:bodyPr lIns="9144" bIns="0"/>
          <a:lstStyle>
            <a:lvl1pPr marL="0" indent="0">
              <a:lnSpc>
                <a:spcPct val="90000"/>
              </a:lnSpc>
              <a:buNone/>
              <a:defRPr sz="2400" b="1" spc="-100" baseline="0">
                <a:solidFill>
                  <a:schemeClr val="tx1"/>
                </a:solidFill>
                <a:latin typeface="+mj-lt"/>
              </a:defRPr>
            </a:lvl1pPr>
            <a:lvl2pPr marL="27432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7BE050B6-F278-8644-B933-08FF8783151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74639" y="2262701"/>
            <a:ext cx="3547872" cy="4092062"/>
          </a:xfrm>
        </p:spPr>
        <p:txBody>
          <a:bodyPr lIns="9144" bIns="0"/>
          <a:lstStyle>
            <a:lvl1pPr>
              <a:spcBef>
                <a:spcPts val="1200"/>
              </a:spcBef>
              <a:spcAft>
                <a:spcPts val="1000"/>
              </a:spcAft>
              <a:defRPr sz="2000">
                <a:solidFill>
                  <a:schemeClr val="bg1"/>
                </a:solidFill>
              </a:defRPr>
            </a:lvl1pPr>
            <a:lvl2pPr>
              <a:spcAft>
                <a:spcPts val="1000"/>
              </a:spcAft>
              <a:defRPr sz="2000">
                <a:solidFill>
                  <a:schemeClr val="bg1"/>
                </a:solidFill>
              </a:defRPr>
            </a:lvl2pPr>
            <a:lvl3pPr>
              <a:spcAft>
                <a:spcPts val="1000"/>
              </a:spcAft>
              <a:defRPr sz="2000">
                <a:solidFill>
                  <a:schemeClr val="bg1"/>
                </a:solidFill>
              </a:defRPr>
            </a:lvl3pPr>
            <a:lvl4pPr>
              <a:spcAft>
                <a:spcPts val="1000"/>
              </a:spcAft>
              <a:defRPr sz="2000">
                <a:solidFill>
                  <a:schemeClr val="bg1"/>
                </a:solidFill>
              </a:defRPr>
            </a:lvl4pPr>
            <a:lvl5pPr>
              <a:spcAft>
                <a:spcPts val="100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087AFE-FF5C-8142-ACD9-5F5FAAD78E1B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15F4446-5921-C54D-8A82-C92784232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UHO LIMITED RELEASE…">
            <a:extLst>
              <a:ext uri="{FF2B5EF4-FFF2-40B4-BE49-F238E27FC236}">
                <a16:creationId xmlns:a16="http://schemas.microsoft.com/office/drawing/2014/main" id="{089ABED4-B2DF-B242-8E41-5AABF3122FDC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tx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9" name="SUHO LIMITED RELEASE…">
            <a:extLst>
              <a:ext uri="{FF2B5EF4-FFF2-40B4-BE49-F238E27FC236}">
                <a16:creationId xmlns:a16="http://schemas.microsoft.com/office/drawing/2014/main" id="{7AD33A5E-2435-AA40-9E59-38DFC78C649F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tx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F165FEB4-4C6E-EB46-9BA1-CF55CBB02A0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319868" y="2262701"/>
            <a:ext cx="3552264" cy="4092062"/>
          </a:xfrm>
        </p:spPr>
        <p:txBody>
          <a:bodyPr lIns="9144" bIns="0"/>
          <a:lstStyle>
            <a:lvl1pPr>
              <a:spcBef>
                <a:spcPts val="1200"/>
              </a:spcBef>
              <a:spcAft>
                <a:spcPts val="1000"/>
              </a:spcAft>
              <a:defRPr sz="2000">
                <a:solidFill>
                  <a:schemeClr val="bg1"/>
                </a:solidFill>
              </a:defRPr>
            </a:lvl1pPr>
            <a:lvl2pPr>
              <a:spcAft>
                <a:spcPts val="1000"/>
              </a:spcAft>
              <a:defRPr sz="2000">
                <a:solidFill>
                  <a:schemeClr val="bg1"/>
                </a:solidFill>
              </a:defRPr>
            </a:lvl2pPr>
            <a:lvl3pPr>
              <a:spcAft>
                <a:spcPts val="1000"/>
              </a:spcAft>
              <a:defRPr sz="2000">
                <a:solidFill>
                  <a:schemeClr val="bg1"/>
                </a:solidFill>
              </a:defRPr>
            </a:lvl3pPr>
            <a:lvl4pPr>
              <a:spcAft>
                <a:spcPts val="1000"/>
              </a:spcAft>
              <a:defRPr sz="2000">
                <a:solidFill>
                  <a:schemeClr val="bg1"/>
                </a:solidFill>
              </a:defRPr>
            </a:lvl4pPr>
            <a:lvl5pPr>
              <a:spcAft>
                <a:spcPts val="100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0DFEB5BC-E00B-F241-9CAF-AC9C9E1ABC5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60102" y="2262701"/>
            <a:ext cx="3552262" cy="4092062"/>
          </a:xfrm>
        </p:spPr>
        <p:txBody>
          <a:bodyPr lIns="9144" bIns="0"/>
          <a:lstStyle>
            <a:lvl1pPr>
              <a:spcBef>
                <a:spcPts val="1200"/>
              </a:spcBef>
              <a:spcAft>
                <a:spcPts val="1000"/>
              </a:spcAft>
              <a:defRPr sz="2000">
                <a:solidFill>
                  <a:schemeClr val="bg1"/>
                </a:solidFill>
              </a:defRPr>
            </a:lvl1pPr>
            <a:lvl2pPr>
              <a:spcAft>
                <a:spcPts val="1000"/>
              </a:spcAft>
              <a:defRPr sz="2000">
                <a:solidFill>
                  <a:schemeClr val="bg1"/>
                </a:solidFill>
              </a:defRPr>
            </a:lvl2pPr>
            <a:lvl3pPr>
              <a:spcAft>
                <a:spcPts val="1000"/>
              </a:spcAft>
              <a:defRPr sz="2000">
                <a:solidFill>
                  <a:schemeClr val="bg1"/>
                </a:solidFill>
              </a:defRPr>
            </a:lvl3pPr>
            <a:lvl4pPr>
              <a:spcAft>
                <a:spcPts val="1000"/>
              </a:spcAft>
              <a:defRPr sz="2000">
                <a:solidFill>
                  <a:schemeClr val="bg1"/>
                </a:solidFill>
              </a:defRPr>
            </a:lvl4pPr>
            <a:lvl5pPr>
              <a:spcAft>
                <a:spcPts val="100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9E2128-7D43-4944-8BAB-0A86DA3ED46E}"/>
              </a:ext>
            </a:extLst>
          </p:cNvPr>
          <p:cNvCxnSpPr/>
          <p:nvPr/>
        </p:nvCxnSpPr>
        <p:spPr>
          <a:xfrm>
            <a:off x="4105154" y="1968498"/>
            <a:ext cx="0" cy="48920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172C24-5592-DB48-B0FF-D60C5033E2E5}"/>
              </a:ext>
            </a:extLst>
          </p:cNvPr>
          <p:cNvCxnSpPr/>
          <p:nvPr/>
        </p:nvCxnSpPr>
        <p:spPr>
          <a:xfrm>
            <a:off x="8075270" y="1968498"/>
            <a:ext cx="0" cy="48920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2E114E2-81CD-CE4B-8F7A-AEB005FB691F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86185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15F4446-5921-C54D-8A82-C92784232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UHO LIMITED RELEASE…">
            <a:extLst>
              <a:ext uri="{FF2B5EF4-FFF2-40B4-BE49-F238E27FC236}">
                <a16:creationId xmlns:a16="http://schemas.microsoft.com/office/drawing/2014/main" id="{089ABED4-B2DF-B242-8E41-5AABF3122FDC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9" name="SUHO LIMITED RELEASE…">
            <a:extLst>
              <a:ext uri="{FF2B5EF4-FFF2-40B4-BE49-F238E27FC236}">
                <a16:creationId xmlns:a16="http://schemas.microsoft.com/office/drawing/2014/main" id="{7AD33A5E-2435-AA40-9E59-38DFC78C649F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C92F3F7-3051-7541-8F15-2F6A953B3184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03872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6591D91-3F4D-B347-AE2C-3F2CEF980E9D}"/>
              </a:ext>
            </a:extLst>
          </p:cNvPr>
          <p:cNvSpPr/>
          <p:nvPr/>
        </p:nvSpPr>
        <p:spPr>
          <a:xfrm>
            <a:off x="0" y="1968500"/>
            <a:ext cx="12192000" cy="4889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A8159-8BDE-9647-AC95-5B2B3E4838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8" y="719720"/>
            <a:ext cx="11647487" cy="61502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55FB2E66-D4A6-7C4B-91A9-C655691548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1336803"/>
            <a:ext cx="11647488" cy="409763"/>
          </a:xfrm>
        </p:spPr>
        <p:txBody>
          <a:bodyPr lIns="9144" bIns="0"/>
          <a:lstStyle>
            <a:lvl1pPr marL="0" indent="0">
              <a:lnSpc>
                <a:spcPct val="90000"/>
              </a:lnSpc>
              <a:buNone/>
              <a:defRPr sz="2400" b="1" spc="-100" baseline="0">
                <a:solidFill>
                  <a:schemeClr val="bg1"/>
                </a:solidFill>
                <a:latin typeface="+mj-lt"/>
              </a:defRPr>
            </a:lvl1pPr>
            <a:lvl2pPr marL="27432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7BE050B6-F278-8644-B933-08FF8783151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74638" y="2262701"/>
            <a:ext cx="11647486" cy="4092062"/>
          </a:xfrm>
        </p:spPr>
        <p:txBody>
          <a:bodyPr lIns="9144" bIns="0"/>
          <a:lstStyle>
            <a:lvl1pPr>
              <a:spcBef>
                <a:spcPts val="1200"/>
              </a:spcBef>
              <a:spcAft>
                <a:spcPts val="10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1000"/>
              </a:spcAft>
              <a:defRPr sz="2400">
                <a:solidFill>
                  <a:schemeClr val="tx1"/>
                </a:solidFill>
              </a:defRPr>
            </a:lvl2pPr>
            <a:lvl3pPr>
              <a:spcAft>
                <a:spcPts val="1000"/>
              </a:spcAft>
              <a:defRPr>
                <a:solidFill>
                  <a:schemeClr val="tx1"/>
                </a:solidFill>
              </a:defRPr>
            </a:lvl3pPr>
            <a:lvl4pPr>
              <a:spcAft>
                <a:spcPts val="10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10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087AFE-FF5C-8142-ACD9-5F5FAAD78E1B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32F6B9F-42F3-5544-A181-CD7F37AEA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UHO LIMITED RELEASE…">
            <a:extLst>
              <a:ext uri="{FF2B5EF4-FFF2-40B4-BE49-F238E27FC236}">
                <a16:creationId xmlns:a16="http://schemas.microsoft.com/office/drawing/2014/main" id="{FC751C3F-04DF-1449-9060-1DDD96A266AB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13" name="SUHO LIMITED RELEASE…">
            <a:extLst>
              <a:ext uri="{FF2B5EF4-FFF2-40B4-BE49-F238E27FC236}">
                <a16:creationId xmlns:a16="http://schemas.microsoft.com/office/drawing/2014/main" id="{04EA33A1-7701-9849-954B-04B978BDB7DC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</p:spTree>
    <p:extLst>
      <p:ext uri="{BB962C8B-B14F-4D97-AF65-F5344CB8AC3E}">
        <p14:creationId xmlns:p14="http://schemas.microsoft.com/office/powerpoint/2010/main" val="55437448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6591D91-3F4D-B347-AE2C-3F2CEF980E9D}"/>
              </a:ext>
            </a:extLst>
          </p:cNvPr>
          <p:cNvSpPr/>
          <p:nvPr/>
        </p:nvSpPr>
        <p:spPr>
          <a:xfrm>
            <a:off x="0" y="1968510"/>
            <a:ext cx="12192000" cy="4889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A8159-8BDE-9647-AC95-5B2B3E4838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8" y="719720"/>
            <a:ext cx="11647487" cy="61502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55FB2E66-D4A6-7C4B-91A9-C655691548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1336803"/>
            <a:ext cx="11647488" cy="409763"/>
          </a:xfrm>
        </p:spPr>
        <p:txBody>
          <a:bodyPr lIns="9144" bIns="0"/>
          <a:lstStyle>
            <a:lvl1pPr marL="0" indent="0">
              <a:lnSpc>
                <a:spcPct val="90000"/>
              </a:lnSpc>
              <a:buNone/>
              <a:defRPr sz="2400" b="1" spc="-100" baseline="0">
                <a:solidFill>
                  <a:schemeClr val="bg1"/>
                </a:solidFill>
                <a:latin typeface="+mj-lt"/>
              </a:defRPr>
            </a:lvl1pPr>
            <a:lvl2pPr marL="27432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087AFE-FF5C-8142-ACD9-5F5FAAD78E1B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32F6B9F-42F3-5544-A181-CD7F37AEA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UHO LIMITED RELEASE…">
            <a:extLst>
              <a:ext uri="{FF2B5EF4-FFF2-40B4-BE49-F238E27FC236}">
                <a16:creationId xmlns:a16="http://schemas.microsoft.com/office/drawing/2014/main" id="{FC751C3F-04DF-1449-9060-1DDD96A266AB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13" name="SUHO LIMITED RELEASE…">
            <a:extLst>
              <a:ext uri="{FF2B5EF4-FFF2-40B4-BE49-F238E27FC236}">
                <a16:creationId xmlns:a16="http://schemas.microsoft.com/office/drawing/2014/main" id="{04EA33A1-7701-9849-954B-04B978BDB7DC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4531922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and Sub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33C628C-D29E-A044-B2EB-3DC2477C6A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4638" y="6514048"/>
            <a:ext cx="5684837" cy="184666"/>
          </a:xfrm>
        </p:spPr>
        <p:txBody>
          <a:bodyPr wrap="square" lIns="45720" tIns="0" rIns="0" bIns="0" anchor="ctr">
            <a:spAutoFit/>
          </a:bodyPr>
          <a:lstStyle>
            <a:lvl1pPr marL="0" indent="0">
              <a:spcAft>
                <a:spcPts val="0"/>
              </a:spcAft>
              <a:buNone/>
              <a:defRPr sz="1200" b="0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Presenter’s Name, Title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14E5C1-6412-0848-82FF-8CCD2F72EE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9" y="804672"/>
            <a:ext cx="11636906" cy="4762779"/>
          </a:xfrm>
        </p:spPr>
        <p:txBody>
          <a:bodyPr wrap="square" tIns="0" anchor="b">
            <a:normAutofit/>
          </a:bodyPr>
          <a:lstStyle>
            <a:lvl1pPr>
              <a:lnSpc>
                <a:spcPts val="12000"/>
              </a:lnSpc>
              <a:defRPr sz="12000" b="1" spc="-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Add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638C5A9-34CC-E74C-95F4-EEBCB9461F59}"/>
              </a:ext>
            </a:extLst>
          </p:cNvPr>
          <p:cNvCxnSpPr/>
          <p:nvPr/>
        </p:nvCxnSpPr>
        <p:spPr>
          <a:xfrm>
            <a:off x="0" y="635476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60A3440B-7E5F-7A49-9CD0-5777AA08CC2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37241" y="6514048"/>
            <a:ext cx="3516844" cy="184666"/>
          </a:xfrm>
        </p:spPr>
        <p:txBody>
          <a:bodyPr wrap="square" lIns="0" tIns="0" rIns="0" bIns="0" anchor="ctr">
            <a:spAutoFit/>
          </a:bodyPr>
          <a:lstStyle>
            <a:lvl1pPr marL="0" indent="0">
              <a:spcAft>
                <a:spcPts val="0"/>
              </a:spcAft>
              <a:buNone/>
              <a:defRPr sz="1200" b="0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Date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3E1C1D1-486C-A44F-A518-44B812661BCA}"/>
              </a:ext>
            </a:extLst>
          </p:cNvPr>
          <p:cNvCxnSpPr/>
          <p:nvPr/>
        </p:nvCxnSpPr>
        <p:spPr>
          <a:xfrm>
            <a:off x="8121650" y="6354763"/>
            <a:ext cx="0" cy="503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7BE533FA-0CC0-F144-B76F-CAB9B16415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4638" y="5669280"/>
            <a:ext cx="11636907" cy="453394"/>
          </a:xfrm>
          <a:prstGeom prst="rect">
            <a:avLst/>
          </a:prstGeom>
          <a:noFill/>
        </p:spPr>
        <p:txBody>
          <a:bodyPr wrap="square" lIns="45720" tIns="0" rIns="0" bIns="0" anchor="t" anchorCtr="0">
            <a:normAutofit/>
          </a:bodyPr>
          <a:lstStyle>
            <a:lvl1pPr marL="0" indent="0">
              <a:lnSpc>
                <a:spcPts val="3500"/>
              </a:lnSpc>
              <a:spcAft>
                <a:spcPts val="0"/>
              </a:spcAft>
              <a:buNone/>
              <a:defRPr sz="4000" b="1" spc="-15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6000">
                <a:latin typeface="+mj-lt"/>
              </a:defRPr>
            </a:lvl2pPr>
            <a:lvl3pPr marL="914400" indent="0">
              <a:buNone/>
              <a:defRPr sz="6000">
                <a:latin typeface="+mj-lt"/>
              </a:defRPr>
            </a:lvl3pPr>
            <a:lvl4pPr marL="1371600" indent="0">
              <a:buNone/>
              <a:defRPr sz="6000">
                <a:latin typeface="+mj-lt"/>
              </a:defRPr>
            </a:lvl4pPr>
            <a:lvl5pPr marL="1828800" indent="0">
              <a:buNone/>
              <a:defRPr sz="6000">
                <a:latin typeface="+mj-lt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4F88E45-30E5-D345-AB59-23D84A15F27B}"/>
              </a:ext>
            </a:extLst>
          </p:cNvPr>
          <p:cNvGrpSpPr/>
          <p:nvPr/>
        </p:nvGrpSpPr>
        <p:grpSpPr>
          <a:xfrm>
            <a:off x="10559334" y="266930"/>
            <a:ext cx="1405016" cy="428440"/>
            <a:chOff x="10559334" y="266930"/>
            <a:chExt cx="1405016" cy="428440"/>
          </a:xfrm>
        </p:grpSpPr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F7CA2C63-59AC-EB43-B57D-7664193A4F13}"/>
                </a:ext>
              </a:extLst>
            </p:cNvPr>
            <p:cNvSpPr/>
            <p:nvPr/>
          </p:nvSpPr>
          <p:spPr>
            <a:xfrm>
              <a:off x="11849373" y="266930"/>
              <a:ext cx="72849" cy="72796"/>
            </a:xfrm>
            <a:custGeom>
              <a:avLst/>
              <a:gdLst>
                <a:gd name="connsiteX0" fmla="*/ 130474 w 562227"/>
                <a:gd name="connsiteY0" fmla="*/ 0 h 561814"/>
                <a:gd name="connsiteX1" fmla="*/ 432106 w 562227"/>
                <a:gd name="connsiteY1" fmla="*/ 0 h 561814"/>
                <a:gd name="connsiteX2" fmla="*/ 562228 w 562227"/>
                <a:gd name="connsiteY2" fmla="*/ 130027 h 561814"/>
                <a:gd name="connsiteX3" fmla="*/ 562228 w 562227"/>
                <a:gd name="connsiteY3" fmla="*/ 431436 h 561814"/>
                <a:gd name="connsiteX4" fmla="*/ 340013 w 562227"/>
                <a:gd name="connsiteY4" fmla="*/ 523461 h 561814"/>
                <a:gd name="connsiteX5" fmla="*/ 38382 w 562227"/>
                <a:gd name="connsiteY5" fmla="*/ 222052 h 561814"/>
                <a:gd name="connsiteX6" fmla="*/ 130474 w 562227"/>
                <a:gd name="connsiteY6" fmla="*/ 0 h 56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227" h="561814">
                  <a:moveTo>
                    <a:pt x="130474" y="0"/>
                  </a:moveTo>
                  <a:lnTo>
                    <a:pt x="432106" y="0"/>
                  </a:lnTo>
                  <a:cubicBezTo>
                    <a:pt x="504064" y="0"/>
                    <a:pt x="562228" y="58121"/>
                    <a:pt x="562228" y="130027"/>
                  </a:cubicBezTo>
                  <a:lnTo>
                    <a:pt x="562228" y="431436"/>
                  </a:lnTo>
                  <a:cubicBezTo>
                    <a:pt x="562228" y="547305"/>
                    <a:pt x="422038" y="605426"/>
                    <a:pt x="340013" y="523461"/>
                  </a:cubicBezTo>
                  <a:lnTo>
                    <a:pt x="38382" y="222052"/>
                  </a:lnTo>
                  <a:cubicBezTo>
                    <a:pt x="-43644" y="140086"/>
                    <a:pt x="14520" y="0"/>
                    <a:pt x="130474" y="0"/>
                  </a:cubicBezTo>
                  <a:close/>
                </a:path>
              </a:pathLst>
            </a:custGeom>
            <a:solidFill>
              <a:srgbClr val="5DA7FB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414013D9-6227-9E4A-91E1-E9BC3C271932}"/>
                </a:ext>
              </a:extLst>
            </p:cNvPr>
            <p:cNvSpPr/>
            <p:nvPr/>
          </p:nvSpPr>
          <p:spPr>
            <a:xfrm>
              <a:off x="11650478" y="266978"/>
              <a:ext cx="166958" cy="166835"/>
            </a:xfrm>
            <a:custGeom>
              <a:avLst/>
              <a:gdLst>
                <a:gd name="connsiteX0" fmla="*/ 1007777 w 1288528"/>
                <a:gd name="connsiteY0" fmla="*/ 725394 h 1287580"/>
                <a:gd name="connsiteX1" fmla="*/ 792273 w 1288528"/>
                <a:gd name="connsiteY1" fmla="*/ 725394 h 1287580"/>
                <a:gd name="connsiteX2" fmla="*/ 792273 w 1288528"/>
                <a:gd name="connsiteY2" fmla="*/ 725394 h 1287580"/>
                <a:gd name="connsiteX3" fmla="*/ 562228 w 1288528"/>
                <a:gd name="connsiteY3" fmla="*/ 495518 h 1287580"/>
                <a:gd name="connsiteX4" fmla="*/ 562228 w 1288528"/>
                <a:gd name="connsiteY4" fmla="*/ 495518 h 1287580"/>
                <a:gd name="connsiteX5" fmla="*/ 562228 w 1288528"/>
                <a:gd name="connsiteY5" fmla="*/ 494400 h 1287580"/>
                <a:gd name="connsiteX6" fmla="*/ 562228 w 1288528"/>
                <a:gd name="connsiteY6" fmla="*/ 494400 h 1287580"/>
                <a:gd name="connsiteX7" fmla="*/ 562228 w 1288528"/>
                <a:gd name="connsiteY7" fmla="*/ 494400 h 1287580"/>
                <a:gd name="connsiteX8" fmla="*/ 562228 w 1288528"/>
                <a:gd name="connsiteY8" fmla="*/ 280545 h 1287580"/>
                <a:gd name="connsiteX9" fmla="*/ 562228 w 1288528"/>
                <a:gd name="connsiteY9" fmla="*/ 130027 h 1287580"/>
                <a:gd name="connsiteX10" fmla="*/ 432105 w 1288528"/>
                <a:gd name="connsiteY10" fmla="*/ 0 h 1287580"/>
                <a:gd name="connsiteX11" fmla="*/ 130475 w 1288528"/>
                <a:gd name="connsiteY11" fmla="*/ 0 h 1287580"/>
                <a:gd name="connsiteX12" fmla="*/ 38382 w 1288528"/>
                <a:gd name="connsiteY12" fmla="*/ 222052 h 1287580"/>
                <a:gd name="connsiteX13" fmla="*/ 153591 w 1288528"/>
                <a:gd name="connsiteY13" fmla="*/ 337176 h 1287580"/>
                <a:gd name="connsiteX14" fmla="*/ 310185 w 1288528"/>
                <a:gd name="connsiteY14" fmla="*/ 493655 h 1287580"/>
                <a:gd name="connsiteX15" fmla="*/ 312795 w 1288528"/>
                <a:gd name="connsiteY15" fmla="*/ 496263 h 1287580"/>
                <a:gd name="connsiteX16" fmla="*/ 340013 w 1288528"/>
                <a:gd name="connsiteY16" fmla="*/ 523461 h 1287580"/>
                <a:gd name="connsiteX17" fmla="*/ 765055 w 1288528"/>
                <a:gd name="connsiteY17" fmla="*/ 948190 h 1287580"/>
                <a:gd name="connsiteX18" fmla="*/ 801221 w 1288528"/>
                <a:gd name="connsiteY18" fmla="*/ 984330 h 1287580"/>
                <a:gd name="connsiteX19" fmla="*/ 812779 w 1288528"/>
                <a:gd name="connsiteY19" fmla="*/ 995879 h 1287580"/>
                <a:gd name="connsiteX20" fmla="*/ 969374 w 1288528"/>
                <a:gd name="connsiteY20" fmla="*/ 1152359 h 1287580"/>
                <a:gd name="connsiteX21" fmla="*/ 1066313 w 1288528"/>
                <a:gd name="connsiteY21" fmla="*/ 1249227 h 1287580"/>
                <a:gd name="connsiteX22" fmla="*/ 1288529 w 1288528"/>
                <a:gd name="connsiteY22" fmla="*/ 1157202 h 1287580"/>
                <a:gd name="connsiteX23" fmla="*/ 1288529 w 1288528"/>
                <a:gd name="connsiteY23" fmla="*/ 855793 h 1287580"/>
                <a:gd name="connsiteX24" fmla="*/ 1158405 w 1288528"/>
                <a:gd name="connsiteY24" fmla="*/ 725766 h 1287580"/>
                <a:gd name="connsiteX25" fmla="*/ 1007777 w 1288528"/>
                <a:gd name="connsiteY25" fmla="*/ 725766 h 1287580"/>
                <a:gd name="connsiteX26" fmla="*/ 1007777 w 1288528"/>
                <a:gd name="connsiteY26" fmla="*/ 725394 h 1287580"/>
                <a:gd name="connsiteX27" fmla="*/ 1007777 w 1288528"/>
                <a:gd name="connsiteY27" fmla="*/ 725394 h 128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88528" h="1287580">
                  <a:moveTo>
                    <a:pt x="1007777" y="725394"/>
                  </a:moveTo>
                  <a:lnTo>
                    <a:pt x="792273" y="725394"/>
                  </a:lnTo>
                  <a:lnTo>
                    <a:pt x="792273" y="725394"/>
                  </a:lnTo>
                  <a:cubicBezTo>
                    <a:pt x="665506" y="724648"/>
                    <a:pt x="562974" y="622192"/>
                    <a:pt x="562228" y="495518"/>
                  </a:cubicBezTo>
                  <a:lnTo>
                    <a:pt x="562228" y="495518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280545"/>
                  </a:lnTo>
                  <a:lnTo>
                    <a:pt x="562228" y="130027"/>
                  </a:lnTo>
                  <a:cubicBezTo>
                    <a:pt x="562228" y="58121"/>
                    <a:pt x="504064" y="0"/>
                    <a:pt x="432105" y="0"/>
                  </a:cubicBezTo>
                  <a:lnTo>
                    <a:pt x="130475" y="0"/>
                  </a:lnTo>
                  <a:cubicBezTo>
                    <a:pt x="14520" y="0"/>
                    <a:pt x="-43643" y="140086"/>
                    <a:pt x="38382" y="222052"/>
                  </a:cubicBezTo>
                  <a:lnTo>
                    <a:pt x="153591" y="337176"/>
                  </a:lnTo>
                  <a:lnTo>
                    <a:pt x="310185" y="493655"/>
                  </a:lnTo>
                  <a:lnTo>
                    <a:pt x="312795" y="496263"/>
                  </a:lnTo>
                  <a:lnTo>
                    <a:pt x="340013" y="523461"/>
                  </a:lnTo>
                  <a:lnTo>
                    <a:pt x="765055" y="948190"/>
                  </a:lnTo>
                  <a:lnTo>
                    <a:pt x="801221" y="984330"/>
                  </a:lnTo>
                  <a:lnTo>
                    <a:pt x="812779" y="995879"/>
                  </a:lnTo>
                  <a:lnTo>
                    <a:pt x="969374" y="1152359"/>
                  </a:lnTo>
                  <a:lnTo>
                    <a:pt x="1066313" y="1249227"/>
                  </a:lnTo>
                  <a:cubicBezTo>
                    <a:pt x="1148339" y="1331192"/>
                    <a:pt x="1288529" y="1273071"/>
                    <a:pt x="1288529" y="1157202"/>
                  </a:cubicBezTo>
                  <a:lnTo>
                    <a:pt x="1288529" y="855793"/>
                  </a:lnTo>
                  <a:cubicBezTo>
                    <a:pt x="1288529" y="783887"/>
                    <a:pt x="1230365" y="725766"/>
                    <a:pt x="1158405" y="725766"/>
                  </a:cubicBezTo>
                  <a:lnTo>
                    <a:pt x="1007777" y="725766"/>
                  </a:lnTo>
                  <a:lnTo>
                    <a:pt x="1007777" y="725394"/>
                  </a:lnTo>
                  <a:lnTo>
                    <a:pt x="1007777" y="725394"/>
                  </a:lnTo>
                  <a:close/>
                </a:path>
              </a:pathLst>
            </a:custGeom>
            <a:solidFill>
              <a:srgbClr val="FC1859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1F5589F4-781F-E64F-8E48-63776340D2B2}"/>
                </a:ext>
              </a:extLst>
            </p:cNvPr>
            <p:cNvSpPr/>
            <p:nvPr/>
          </p:nvSpPr>
          <p:spPr>
            <a:xfrm>
              <a:off x="11755264" y="266978"/>
              <a:ext cx="166958" cy="166835"/>
            </a:xfrm>
            <a:custGeom>
              <a:avLst/>
              <a:gdLst>
                <a:gd name="connsiteX0" fmla="*/ 1007777 w 1288528"/>
                <a:gd name="connsiteY0" fmla="*/ 725394 h 1287580"/>
                <a:gd name="connsiteX1" fmla="*/ 792273 w 1288528"/>
                <a:gd name="connsiteY1" fmla="*/ 725394 h 1287580"/>
                <a:gd name="connsiteX2" fmla="*/ 792273 w 1288528"/>
                <a:gd name="connsiteY2" fmla="*/ 725394 h 1287580"/>
                <a:gd name="connsiteX3" fmla="*/ 562228 w 1288528"/>
                <a:gd name="connsiteY3" fmla="*/ 495518 h 1287580"/>
                <a:gd name="connsiteX4" fmla="*/ 562228 w 1288528"/>
                <a:gd name="connsiteY4" fmla="*/ 495518 h 1287580"/>
                <a:gd name="connsiteX5" fmla="*/ 562228 w 1288528"/>
                <a:gd name="connsiteY5" fmla="*/ 494400 h 1287580"/>
                <a:gd name="connsiteX6" fmla="*/ 562228 w 1288528"/>
                <a:gd name="connsiteY6" fmla="*/ 494400 h 1287580"/>
                <a:gd name="connsiteX7" fmla="*/ 562228 w 1288528"/>
                <a:gd name="connsiteY7" fmla="*/ 494400 h 1287580"/>
                <a:gd name="connsiteX8" fmla="*/ 562228 w 1288528"/>
                <a:gd name="connsiteY8" fmla="*/ 280545 h 1287580"/>
                <a:gd name="connsiteX9" fmla="*/ 562228 w 1288528"/>
                <a:gd name="connsiteY9" fmla="*/ 130027 h 1287580"/>
                <a:gd name="connsiteX10" fmla="*/ 432106 w 1288528"/>
                <a:gd name="connsiteY10" fmla="*/ 0 h 1287580"/>
                <a:gd name="connsiteX11" fmla="*/ 130474 w 1288528"/>
                <a:gd name="connsiteY11" fmla="*/ 0 h 1287580"/>
                <a:gd name="connsiteX12" fmla="*/ 38382 w 1288528"/>
                <a:gd name="connsiteY12" fmla="*/ 222052 h 1287580"/>
                <a:gd name="connsiteX13" fmla="*/ 153591 w 1288528"/>
                <a:gd name="connsiteY13" fmla="*/ 337176 h 1287580"/>
                <a:gd name="connsiteX14" fmla="*/ 310186 w 1288528"/>
                <a:gd name="connsiteY14" fmla="*/ 493655 h 1287580"/>
                <a:gd name="connsiteX15" fmla="*/ 312796 w 1288528"/>
                <a:gd name="connsiteY15" fmla="*/ 496263 h 1287580"/>
                <a:gd name="connsiteX16" fmla="*/ 340013 w 1288528"/>
                <a:gd name="connsiteY16" fmla="*/ 523461 h 1287580"/>
                <a:gd name="connsiteX17" fmla="*/ 765056 w 1288528"/>
                <a:gd name="connsiteY17" fmla="*/ 948190 h 1287580"/>
                <a:gd name="connsiteX18" fmla="*/ 801221 w 1288528"/>
                <a:gd name="connsiteY18" fmla="*/ 984330 h 1287580"/>
                <a:gd name="connsiteX19" fmla="*/ 812779 w 1288528"/>
                <a:gd name="connsiteY19" fmla="*/ 995879 h 1287580"/>
                <a:gd name="connsiteX20" fmla="*/ 969373 w 1288528"/>
                <a:gd name="connsiteY20" fmla="*/ 1152359 h 1287580"/>
                <a:gd name="connsiteX21" fmla="*/ 1066313 w 1288528"/>
                <a:gd name="connsiteY21" fmla="*/ 1249227 h 1287580"/>
                <a:gd name="connsiteX22" fmla="*/ 1288528 w 1288528"/>
                <a:gd name="connsiteY22" fmla="*/ 1157202 h 1287580"/>
                <a:gd name="connsiteX23" fmla="*/ 1288528 w 1288528"/>
                <a:gd name="connsiteY23" fmla="*/ 855793 h 1287580"/>
                <a:gd name="connsiteX24" fmla="*/ 1158406 w 1288528"/>
                <a:gd name="connsiteY24" fmla="*/ 725766 h 1287580"/>
                <a:gd name="connsiteX25" fmla="*/ 1007777 w 1288528"/>
                <a:gd name="connsiteY25" fmla="*/ 725766 h 1287580"/>
                <a:gd name="connsiteX26" fmla="*/ 1007777 w 1288528"/>
                <a:gd name="connsiteY26" fmla="*/ 725394 h 1287580"/>
                <a:gd name="connsiteX27" fmla="*/ 1007777 w 1288528"/>
                <a:gd name="connsiteY27" fmla="*/ 725394 h 128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88528" h="1287580">
                  <a:moveTo>
                    <a:pt x="1007777" y="725394"/>
                  </a:moveTo>
                  <a:lnTo>
                    <a:pt x="792273" y="725394"/>
                  </a:lnTo>
                  <a:lnTo>
                    <a:pt x="792273" y="725394"/>
                  </a:lnTo>
                  <a:cubicBezTo>
                    <a:pt x="665506" y="724648"/>
                    <a:pt x="562973" y="622192"/>
                    <a:pt x="562228" y="495518"/>
                  </a:cubicBezTo>
                  <a:lnTo>
                    <a:pt x="562228" y="495518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280545"/>
                  </a:lnTo>
                  <a:lnTo>
                    <a:pt x="562228" y="130027"/>
                  </a:lnTo>
                  <a:cubicBezTo>
                    <a:pt x="562228" y="58121"/>
                    <a:pt x="504065" y="0"/>
                    <a:pt x="432106" y="0"/>
                  </a:cubicBezTo>
                  <a:lnTo>
                    <a:pt x="130474" y="0"/>
                  </a:lnTo>
                  <a:cubicBezTo>
                    <a:pt x="14520" y="0"/>
                    <a:pt x="-43644" y="140086"/>
                    <a:pt x="38382" y="222052"/>
                  </a:cubicBezTo>
                  <a:lnTo>
                    <a:pt x="153591" y="337176"/>
                  </a:lnTo>
                  <a:lnTo>
                    <a:pt x="310186" y="493655"/>
                  </a:lnTo>
                  <a:lnTo>
                    <a:pt x="312796" y="496263"/>
                  </a:lnTo>
                  <a:lnTo>
                    <a:pt x="340013" y="523461"/>
                  </a:lnTo>
                  <a:lnTo>
                    <a:pt x="765056" y="948190"/>
                  </a:lnTo>
                  <a:lnTo>
                    <a:pt x="801221" y="984330"/>
                  </a:lnTo>
                  <a:lnTo>
                    <a:pt x="812779" y="995879"/>
                  </a:lnTo>
                  <a:lnTo>
                    <a:pt x="969373" y="1152359"/>
                  </a:lnTo>
                  <a:lnTo>
                    <a:pt x="1066313" y="1249227"/>
                  </a:lnTo>
                  <a:cubicBezTo>
                    <a:pt x="1148339" y="1331192"/>
                    <a:pt x="1288528" y="1273071"/>
                    <a:pt x="1288528" y="1157202"/>
                  </a:cubicBezTo>
                  <a:lnTo>
                    <a:pt x="1288528" y="855793"/>
                  </a:lnTo>
                  <a:cubicBezTo>
                    <a:pt x="1288528" y="783887"/>
                    <a:pt x="1230364" y="725766"/>
                    <a:pt x="1158406" y="725766"/>
                  </a:cubicBezTo>
                  <a:lnTo>
                    <a:pt x="1007777" y="725766"/>
                  </a:lnTo>
                  <a:lnTo>
                    <a:pt x="1007777" y="725394"/>
                  </a:lnTo>
                  <a:lnTo>
                    <a:pt x="1007777" y="725394"/>
                  </a:lnTo>
                  <a:close/>
                </a:path>
              </a:pathLst>
            </a:custGeom>
            <a:solidFill>
              <a:srgbClr val="995D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9AC80C52-5AE7-5E4F-925A-9DE6E30A135D}"/>
                </a:ext>
              </a:extLst>
            </p:cNvPr>
            <p:cNvSpPr/>
            <p:nvPr/>
          </p:nvSpPr>
          <p:spPr>
            <a:xfrm>
              <a:off x="10967172" y="525828"/>
              <a:ext cx="52755" cy="131935"/>
            </a:xfrm>
            <a:custGeom>
              <a:avLst/>
              <a:gdLst>
                <a:gd name="connsiteX0" fmla="*/ 0 w 407145"/>
                <a:gd name="connsiteY0" fmla="*/ 0 h 1018233"/>
                <a:gd name="connsiteX1" fmla="*/ 227808 w 407145"/>
                <a:gd name="connsiteY1" fmla="*/ 0 h 1018233"/>
                <a:gd name="connsiteX2" fmla="*/ 227808 w 407145"/>
                <a:gd name="connsiteY2" fmla="*/ 199697 h 1018233"/>
                <a:gd name="connsiteX3" fmla="*/ 407146 w 407145"/>
                <a:gd name="connsiteY3" fmla="*/ 199697 h 1018233"/>
                <a:gd name="connsiteX4" fmla="*/ 407146 w 407145"/>
                <a:gd name="connsiteY4" fmla="*/ 358040 h 1018233"/>
                <a:gd name="connsiteX5" fmla="*/ 227808 w 407145"/>
                <a:gd name="connsiteY5" fmla="*/ 358040 h 1018233"/>
                <a:gd name="connsiteX6" fmla="*/ 227808 w 407145"/>
                <a:gd name="connsiteY6" fmla="*/ 746257 h 1018233"/>
                <a:gd name="connsiteX7" fmla="*/ 338170 w 407145"/>
                <a:gd name="connsiteY7" fmla="*/ 862499 h 1018233"/>
                <a:gd name="connsiteX8" fmla="*/ 402299 w 407145"/>
                <a:gd name="connsiteY8" fmla="*/ 857283 h 1018233"/>
                <a:gd name="connsiteX9" fmla="*/ 402299 w 407145"/>
                <a:gd name="connsiteY9" fmla="*/ 994389 h 1018233"/>
                <a:gd name="connsiteX10" fmla="*/ 244586 w 407145"/>
                <a:gd name="connsiteY10" fmla="*/ 1018233 h 1018233"/>
                <a:gd name="connsiteX11" fmla="*/ 0 w 407145"/>
                <a:gd name="connsiteY11" fmla="*/ 748865 h 1018233"/>
                <a:gd name="connsiteX12" fmla="*/ 0 w 407145"/>
                <a:gd name="connsiteY12" fmla="*/ 0 h 1018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7145" h="1018233">
                  <a:moveTo>
                    <a:pt x="0" y="0"/>
                  </a:moveTo>
                  <a:lnTo>
                    <a:pt x="227808" y="0"/>
                  </a:lnTo>
                  <a:lnTo>
                    <a:pt x="227808" y="199697"/>
                  </a:lnTo>
                  <a:lnTo>
                    <a:pt x="407146" y="199697"/>
                  </a:lnTo>
                  <a:lnTo>
                    <a:pt x="407146" y="358040"/>
                  </a:lnTo>
                  <a:lnTo>
                    <a:pt x="227808" y="358040"/>
                  </a:lnTo>
                  <a:lnTo>
                    <a:pt x="227808" y="746257"/>
                  </a:lnTo>
                  <a:cubicBezTo>
                    <a:pt x="227808" y="814810"/>
                    <a:pt x="269194" y="862499"/>
                    <a:pt x="338170" y="862499"/>
                  </a:cubicBezTo>
                  <a:cubicBezTo>
                    <a:pt x="375081" y="862499"/>
                    <a:pt x="395961" y="858774"/>
                    <a:pt x="402299" y="857283"/>
                  </a:cubicBezTo>
                  <a:lnTo>
                    <a:pt x="402299" y="994389"/>
                  </a:lnTo>
                  <a:cubicBezTo>
                    <a:pt x="390741" y="998115"/>
                    <a:pt x="328476" y="1018233"/>
                    <a:pt x="244586" y="1018233"/>
                  </a:cubicBezTo>
                  <a:cubicBezTo>
                    <a:pt x="58910" y="1018233"/>
                    <a:pt x="0" y="899756"/>
                    <a:pt x="0" y="748865"/>
                  </a:cubicBez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29E55808-464B-A847-AC6D-A4CE196B99D1}"/>
                </a:ext>
              </a:extLst>
            </p:cNvPr>
            <p:cNvSpPr/>
            <p:nvPr/>
          </p:nvSpPr>
          <p:spPr>
            <a:xfrm>
              <a:off x="11210512" y="548614"/>
              <a:ext cx="96428" cy="106108"/>
            </a:xfrm>
            <a:custGeom>
              <a:avLst/>
              <a:gdLst>
                <a:gd name="connsiteX0" fmla="*/ 227808 w 744196"/>
                <a:gd name="connsiteY0" fmla="*/ 23844 h 818908"/>
                <a:gd name="connsiteX1" fmla="*/ 0 w 744196"/>
                <a:gd name="connsiteY1" fmla="*/ 23844 h 818908"/>
                <a:gd name="connsiteX2" fmla="*/ 0 w 744196"/>
                <a:gd name="connsiteY2" fmla="*/ 818909 h 818908"/>
                <a:gd name="connsiteX3" fmla="*/ 229299 w 744196"/>
                <a:gd name="connsiteY3" fmla="*/ 818909 h 818908"/>
                <a:gd name="connsiteX4" fmla="*/ 229299 w 744196"/>
                <a:gd name="connsiteY4" fmla="*/ 340529 h 818908"/>
                <a:gd name="connsiteX5" fmla="*/ 370980 w 744196"/>
                <a:gd name="connsiteY5" fmla="*/ 181814 h 818908"/>
                <a:gd name="connsiteX6" fmla="*/ 514898 w 744196"/>
                <a:gd name="connsiteY6" fmla="*/ 340529 h 818908"/>
                <a:gd name="connsiteX7" fmla="*/ 514898 w 744196"/>
                <a:gd name="connsiteY7" fmla="*/ 818909 h 818908"/>
                <a:gd name="connsiteX8" fmla="*/ 744197 w 744196"/>
                <a:gd name="connsiteY8" fmla="*/ 818909 h 818908"/>
                <a:gd name="connsiteX9" fmla="*/ 744197 w 744196"/>
                <a:gd name="connsiteY9" fmla="*/ 287251 h 818908"/>
                <a:gd name="connsiteX10" fmla="*/ 458971 w 744196"/>
                <a:gd name="connsiteY10" fmla="*/ 0 h 818908"/>
                <a:gd name="connsiteX11" fmla="*/ 230790 w 744196"/>
                <a:gd name="connsiteY11" fmla="*/ 120340 h 818908"/>
                <a:gd name="connsiteX12" fmla="*/ 227435 w 744196"/>
                <a:gd name="connsiteY12" fmla="*/ 120340 h 818908"/>
                <a:gd name="connsiteX13" fmla="*/ 227808 w 744196"/>
                <a:gd name="connsiteY13" fmla="*/ 23844 h 818908"/>
                <a:gd name="connsiteX14" fmla="*/ 227808 w 744196"/>
                <a:gd name="connsiteY14" fmla="*/ 23844 h 818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44196" h="818908">
                  <a:moveTo>
                    <a:pt x="227808" y="23844"/>
                  </a:moveTo>
                  <a:lnTo>
                    <a:pt x="0" y="23844"/>
                  </a:lnTo>
                  <a:lnTo>
                    <a:pt x="0" y="818909"/>
                  </a:lnTo>
                  <a:lnTo>
                    <a:pt x="229299" y="818909"/>
                  </a:lnTo>
                  <a:lnTo>
                    <a:pt x="229299" y="340529"/>
                  </a:lnTo>
                  <a:cubicBezTo>
                    <a:pt x="229299" y="245151"/>
                    <a:pt x="280379" y="181814"/>
                    <a:pt x="370980" y="181814"/>
                  </a:cubicBezTo>
                  <a:cubicBezTo>
                    <a:pt x="473512" y="181814"/>
                    <a:pt x="514898" y="257073"/>
                    <a:pt x="514898" y="340529"/>
                  </a:cubicBezTo>
                  <a:lnTo>
                    <a:pt x="514898" y="818909"/>
                  </a:lnTo>
                  <a:lnTo>
                    <a:pt x="744197" y="818909"/>
                  </a:lnTo>
                  <a:lnTo>
                    <a:pt x="744197" y="287251"/>
                  </a:lnTo>
                  <a:cubicBezTo>
                    <a:pt x="744197" y="122948"/>
                    <a:pt x="652477" y="0"/>
                    <a:pt x="458971" y="0"/>
                  </a:cubicBezTo>
                  <a:cubicBezTo>
                    <a:pt x="301258" y="0"/>
                    <a:pt x="246077" y="93887"/>
                    <a:pt x="230790" y="120340"/>
                  </a:cubicBezTo>
                  <a:lnTo>
                    <a:pt x="227435" y="120340"/>
                  </a:lnTo>
                  <a:lnTo>
                    <a:pt x="227808" y="23844"/>
                  </a:lnTo>
                  <a:lnTo>
                    <a:pt x="227808" y="23844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B793EA2B-5C7E-B84B-A74F-360F01D4C867}"/>
                </a:ext>
              </a:extLst>
            </p:cNvPr>
            <p:cNvSpPr/>
            <p:nvPr/>
          </p:nvSpPr>
          <p:spPr>
            <a:xfrm>
              <a:off x="11138191" y="548614"/>
              <a:ext cx="62224" cy="106108"/>
            </a:xfrm>
            <a:custGeom>
              <a:avLst/>
              <a:gdLst>
                <a:gd name="connsiteX0" fmla="*/ 480223 w 480223"/>
                <a:gd name="connsiteY0" fmla="*/ 0 h 818908"/>
                <a:gd name="connsiteX1" fmla="*/ 208793 w 480223"/>
                <a:gd name="connsiteY1" fmla="*/ 153126 h 818908"/>
                <a:gd name="connsiteX2" fmla="*/ 205437 w 480223"/>
                <a:gd name="connsiteY2" fmla="*/ 153126 h 818908"/>
                <a:gd name="connsiteX3" fmla="*/ 205437 w 480223"/>
                <a:gd name="connsiteY3" fmla="*/ 23844 h 818908"/>
                <a:gd name="connsiteX4" fmla="*/ 0 w 480223"/>
                <a:gd name="connsiteY4" fmla="*/ 23844 h 818908"/>
                <a:gd name="connsiteX5" fmla="*/ 0 w 480223"/>
                <a:gd name="connsiteY5" fmla="*/ 818909 h 818908"/>
                <a:gd name="connsiteX6" fmla="*/ 229299 w 480223"/>
                <a:gd name="connsiteY6" fmla="*/ 818909 h 818908"/>
                <a:gd name="connsiteX7" fmla="*/ 229299 w 480223"/>
                <a:gd name="connsiteY7" fmla="*/ 424357 h 818908"/>
                <a:gd name="connsiteX8" fmla="*/ 479851 w 480223"/>
                <a:gd name="connsiteY8" fmla="*/ 182932 h 818908"/>
                <a:gd name="connsiteX9" fmla="*/ 479851 w 480223"/>
                <a:gd name="connsiteY9" fmla="*/ 0 h 818908"/>
                <a:gd name="connsiteX10" fmla="*/ 480223 w 480223"/>
                <a:gd name="connsiteY10" fmla="*/ 0 h 818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0223" h="818908">
                  <a:moveTo>
                    <a:pt x="480223" y="0"/>
                  </a:moveTo>
                  <a:cubicBezTo>
                    <a:pt x="273295" y="0"/>
                    <a:pt x="224825" y="116242"/>
                    <a:pt x="208793" y="153126"/>
                  </a:cubicBezTo>
                  <a:lnTo>
                    <a:pt x="205437" y="153126"/>
                  </a:lnTo>
                  <a:lnTo>
                    <a:pt x="205437" y="23844"/>
                  </a:lnTo>
                  <a:lnTo>
                    <a:pt x="0" y="23844"/>
                  </a:lnTo>
                  <a:lnTo>
                    <a:pt x="0" y="818909"/>
                  </a:lnTo>
                  <a:lnTo>
                    <a:pt x="229299" y="818909"/>
                  </a:lnTo>
                  <a:lnTo>
                    <a:pt x="229299" y="424357"/>
                  </a:lnTo>
                  <a:cubicBezTo>
                    <a:pt x="229299" y="253348"/>
                    <a:pt x="343389" y="182932"/>
                    <a:pt x="479851" y="182932"/>
                  </a:cubicBezTo>
                  <a:lnTo>
                    <a:pt x="479851" y="0"/>
                  </a:lnTo>
                  <a:lnTo>
                    <a:pt x="480223" y="0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24C83845-4F9C-DD4E-AC25-CBB9B6E0CB93}"/>
                </a:ext>
              </a:extLst>
            </p:cNvPr>
            <p:cNvSpPr/>
            <p:nvPr/>
          </p:nvSpPr>
          <p:spPr>
            <a:xfrm>
              <a:off x="10865913" y="548614"/>
              <a:ext cx="88940" cy="109198"/>
            </a:xfrm>
            <a:custGeom>
              <a:avLst/>
              <a:gdLst>
                <a:gd name="connsiteX0" fmla="*/ 519372 w 686405"/>
                <a:gd name="connsiteY0" fmla="*/ 247386 h 842752"/>
                <a:gd name="connsiteX1" fmla="*/ 666272 w 686405"/>
                <a:gd name="connsiteY1" fmla="*/ 148283 h 842752"/>
                <a:gd name="connsiteX2" fmla="*/ 340780 w 686405"/>
                <a:gd name="connsiteY2" fmla="*/ 0 h 842752"/>
                <a:gd name="connsiteX3" fmla="*/ 28709 w 686405"/>
                <a:gd name="connsiteY3" fmla="*/ 242543 h 842752"/>
                <a:gd name="connsiteX4" fmla="*/ 249060 w 686405"/>
                <a:gd name="connsiteY4" fmla="*/ 491420 h 842752"/>
                <a:gd name="connsiteX5" fmla="*/ 348236 w 686405"/>
                <a:gd name="connsiteY5" fmla="*/ 521598 h 842752"/>
                <a:gd name="connsiteX6" fmla="*/ 457852 w 686405"/>
                <a:gd name="connsiteY6" fmla="*/ 606171 h 842752"/>
                <a:gd name="connsiteX7" fmla="*/ 327730 w 686405"/>
                <a:gd name="connsiteY7" fmla="*/ 678822 h 842752"/>
                <a:gd name="connsiteX8" fmla="*/ 153612 w 686405"/>
                <a:gd name="connsiteY8" fmla="*/ 586798 h 842752"/>
                <a:gd name="connsiteX9" fmla="*/ 0 w 686405"/>
                <a:gd name="connsiteY9" fmla="*/ 672861 h 842752"/>
                <a:gd name="connsiteX10" fmla="*/ 341898 w 686405"/>
                <a:gd name="connsiteY10" fmla="*/ 842753 h 842752"/>
                <a:gd name="connsiteX11" fmla="*/ 686406 w 686405"/>
                <a:gd name="connsiteY11" fmla="*/ 590151 h 842752"/>
                <a:gd name="connsiteX12" fmla="*/ 460462 w 686405"/>
                <a:gd name="connsiteY12" fmla="*/ 339411 h 842752"/>
                <a:gd name="connsiteX13" fmla="*/ 371353 w 686405"/>
                <a:gd name="connsiteY13" fmla="*/ 312214 h 842752"/>
                <a:gd name="connsiteX14" fmla="*/ 257262 w 686405"/>
                <a:gd name="connsiteY14" fmla="*/ 227640 h 842752"/>
                <a:gd name="connsiteX15" fmla="*/ 361659 w 686405"/>
                <a:gd name="connsiteY15" fmla="*/ 164303 h 842752"/>
                <a:gd name="connsiteX16" fmla="*/ 519372 w 686405"/>
                <a:gd name="connsiteY16" fmla="*/ 247386 h 842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6405" h="842752">
                  <a:moveTo>
                    <a:pt x="519372" y="247386"/>
                  </a:moveTo>
                  <a:lnTo>
                    <a:pt x="666272" y="148283"/>
                  </a:lnTo>
                  <a:cubicBezTo>
                    <a:pt x="647257" y="116242"/>
                    <a:pt x="569333" y="0"/>
                    <a:pt x="340780" y="0"/>
                  </a:cubicBezTo>
                  <a:cubicBezTo>
                    <a:pt x="170390" y="0"/>
                    <a:pt x="28709" y="87554"/>
                    <a:pt x="28709" y="242543"/>
                  </a:cubicBezTo>
                  <a:cubicBezTo>
                    <a:pt x="28709" y="387100"/>
                    <a:pt x="133478" y="455653"/>
                    <a:pt x="249060" y="491420"/>
                  </a:cubicBezTo>
                  <a:cubicBezTo>
                    <a:pt x="283361" y="501851"/>
                    <a:pt x="317663" y="511911"/>
                    <a:pt x="348236" y="521598"/>
                  </a:cubicBezTo>
                  <a:cubicBezTo>
                    <a:pt x="410128" y="541344"/>
                    <a:pt x="457852" y="558482"/>
                    <a:pt x="457852" y="606171"/>
                  </a:cubicBezTo>
                  <a:cubicBezTo>
                    <a:pt x="457852" y="648644"/>
                    <a:pt x="410501" y="678822"/>
                    <a:pt x="327730" y="678822"/>
                  </a:cubicBezTo>
                  <a:cubicBezTo>
                    <a:pt x="220724" y="678822"/>
                    <a:pt x="171508" y="613995"/>
                    <a:pt x="153612" y="586798"/>
                  </a:cubicBezTo>
                  <a:lnTo>
                    <a:pt x="0" y="672861"/>
                  </a:lnTo>
                  <a:cubicBezTo>
                    <a:pt x="14914" y="710118"/>
                    <a:pt x="98058" y="842753"/>
                    <a:pt x="341898" y="842753"/>
                  </a:cubicBezTo>
                  <a:cubicBezTo>
                    <a:pt x="527947" y="842753"/>
                    <a:pt x="686406" y="764513"/>
                    <a:pt x="686406" y="590151"/>
                  </a:cubicBezTo>
                  <a:cubicBezTo>
                    <a:pt x="686406" y="444848"/>
                    <a:pt x="582755" y="377041"/>
                    <a:pt x="460462" y="339411"/>
                  </a:cubicBezTo>
                  <a:cubicBezTo>
                    <a:pt x="429516" y="330097"/>
                    <a:pt x="398943" y="320410"/>
                    <a:pt x="371353" y="312214"/>
                  </a:cubicBezTo>
                  <a:cubicBezTo>
                    <a:pt x="315799" y="295448"/>
                    <a:pt x="257262" y="280172"/>
                    <a:pt x="257262" y="227640"/>
                  </a:cubicBezTo>
                  <a:cubicBezTo>
                    <a:pt x="257262" y="188893"/>
                    <a:pt x="294174" y="164303"/>
                    <a:pt x="361659" y="164303"/>
                  </a:cubicBezTo>
                  <a:cubicBezTo>
                    <a:pt x="467919" y="164303"/>
                    <a:pt x="504085" y="225032"/>
                    <a:pt x="519372" y="247386"/>
                  </a:cubicBez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554EFA4D-2245-6542-8E75-D25C3C8CECB7}"/>
                </a:ext>
              </a:extLst>
            </p:cNvPr>
            <p:cNvSpPr/>
            <p:nvPr/>
          </p:nvSpPr>
          <p:spPr>
            <a:xfrm>
              <a:off x="10559334" y="506567"/>
              <a:ext cx="206769" cy="148156"/>
            </a:xfrm>
            <a:custGeom>
              <a:avLst/>
              <a:gdLst>
                <a:gd name="connsiteX0" fmla="*/ 1372812 w 1595772"/>
                <a:gd name="connsiteY0" fmla="*/ 0 h 1143416"/>
                <a:gd name="connsiteX1" fmla="*/ 1164765 w 1595772"/>
                <a:gd name="connsiteY1" fmla="*/ 814810 h 1143416"/>
                <a:gd name="connsiteX2" fmla="*/ 956718 w 1595772"/>
                <a:gd name="connsiteY2" fmla="*/ 0 h 1143416"/>
                <a:gd name="connsiteX3" fmla="*/ 670374 w 1595772"/>
                <a:gd name="connsiteY3" fmla="*/ 0 h 1143416"/>
                <a:gd name="connsiteX4" fmla="*/ 456734 w 1595772"/>
                <a:gd name="connsiteY4" fmla="*/ 838282 h 1143416"/>
                <a:gd name="connsiteX5" fmla="*/ 242721 w 1595772"/>
                <a:gd name="connsiteY5" fmla="*/ 0 h 1143416"/>
                <a:gd name="connsiteX6" fmla="*/ 0 w 1595772"/>
                <a:gd name="connsiteY6" fmla="*/ 0 h 1143416"/>
                <a:gd name="connsiteX7" fmla="*/ 295665 w 1595772"/>
                <a:gd name="connsiteY7" fmla="*/ 1143417 h 1143416"/>
                <a:gd name="connsiteX8" fmla="*/ 599533 w 1595772"/>
                <a:gd name="connsiteY8" fmla="*/ 1143417 h 1143416"/>
                <a:gd name="connsiteX9" fmla="*/ 806462 w 1595772"/>
                <a:gd name="connsiteY9" fmla="*/ 333078 h 1143416"/>
                <a:gd name="connsiteX10" fmla="*/ 1013390 w 1595772"/>
                <a:gd name="connsiteY10" fmla="*/ 1143417 h 1143416"/>
                <a:gd name="connsiteX11" fmla="*/ 1300107 w 1595772"/>
                <a:gd name="connsiteY11" fmla="*/ 1143417 h 1143416"/>
                <a:gd name="connsiteX12" fmla="*/ 1595773 w 1595772"/>
                <a:gd name="connsiteY12" fmla="*/ 0 h 114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95772" h="1143416">
                  <a:moveTo>
                    <a:pt x="1372812" y="0"/>
                  </a:moveTo>
                  <a:lnTo>
                    <a:pt x="1164765" y="814810"/>
                  </a:lnTo>
                  <a:lnTo>
                    <a:pt x="956718" y="0"/>
                  </a:lnTo>
                  <a:lnTo>
                    <a:pt x="670374" y="0"/>
                  </a:lnTo>
                  <a:lnTo>
                    <a:pt x="456734" y="838282"/>
                  </a:lnTo>
                  <a:lnTo>
                    <a:pt x="242721" y="0"/>
                  </a:lnTo>
                  <a:lnTo>
                    <a:pt x="0" y="0"/>
                  </a:lnTo>
                  <a:lnTo>
                    <a:pt x="295665" y="1143417"/>
                  </a:lnTo>
                  <a:lnTo>
                    <a:pt x="599533" y="1143417"/>
                  </a:lnTo>
                  <a:lnTo>
                    <a:pt x="806462" y="333078"/>
                  </a:lnTo>
                  <a:lnTo>
                    <a:pt x="1013390" y="1143417"/>
                  </a:lnTo>
                  <a:lnTo>
                    <a:pt x="1300107" y="1143417"/>
                  </a:lnTo>
                  <a:lnTo>
                    <a:pt x="1595773" y="0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7F779F88-DE67-7643-91DF-59F06148571E}"/>
                </a:ext>
              </a:extLst>
            </p:cNvPr>
            <p:cNvSpPr/>
            <p:nvPr/>
          </p:nvSpPr>
          <p:spPr>
            <a:xfrm>
              <a:off x="10757311" y="548614"/>
              <a:ext cx="102515" cy="109198"/>
            </a:xfrm>
            <a:custGeom>
              <a:avLst/>
              <a:gdLst>
                <a:gd name="connsiteX0" fmla="*/ 790802 w 791175"/>
                <a:gd name="connsiteY0" fmla="*/ 421376 h 842752"/>
                <a:gd name="connsiteX1" fmla="*/ 395960 w 791175"/>
                <a:gd name="connsiteY1" fmla="*/ 0 h 842752"/>
                <a:gd name="connsiteX2" fmla="*/ 0 w 791175"/>
                <a:gd name="connsiteY2" fmla="*/ 421376 h 842752"/>
                <a:gd name="connsiteX3" fmla="*/ 405654 w 791175"/>
                <a:gd name="connsiteY3" fmla="*/ 842753 h 842752"/>
                <a:gd name="connsiteX4" fmla="*/ 735249 w 791175"/>
                <a:gd name="connsiteY4" fmla="*/ 666155 h 842752"/>
                <a:gd name="connsiteX5" fmla="*/ 580891 w 791175"/>
                <a:gd name="connsiteY5" fmla="*/ 577483 h 842752"/>
                <a:gd name="connsiteX6" fmla="*/ 406773 w 791175"/>
                <a:gd name="connsiteY6" fmla="*/ 678822 h 842752"/>
                <a:gd name="connsiteX7" fmla="*/ 228553 w 791175"/>
                <a:gd name="connsiteY7" fmla="*/ 491420 h 842752"/>
                <a:gd name="connsiteX8" fmla="*/ 791175 w 791175"/>
                <a:gd name="connsiteY8" fmla="*/ 491420 h 842752"/>
                <a:gd name="connsiteX9" fmla="*/ 790802 w 791175"/>
                <a:gd name="connsiteY9" fmla="*/ 421376 h 842752"/>
                <a:gd name="connsiteX10" fmla="*/ 228181 w 791175"/>
                <a:gd name="connsiteY10" fmla="*/ 332705 h 842752"/>
                <a:gd name="connsiteX11" fmla="*/ 395960 w 791175"/>
                <a:gd name="connsiteY11" fmla="*/ 163558 h 842752"/>
                <a:gd name="connsiteX12" fmla="*/ 561876 w 791175"/>
                <a:gd name="connsiteY12" fmla="*/ 332705 h 842752"/>
                <a:gd name="connsiteX13" fmla="*/ 228181 w 791175"/>
                <a:gd name="connsiteY13" fmla="*/ 332705 h 842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1175" h="842752">
                  <a:moveTo>
                    <a:pt x="790802" y="421376"/>
                  </a:moveTo>
                  <a:cubicBezTo>
                    <a:pt x="790802" y="212737"/>
                    <a:pt x="665899" y="0"/>
                    <a:pt x="395960" y="0"/>
                  </a:cubicBezTo>
                  <a:cubicBezTo>
                    <a:pt x="153239" y="0"/>
                    <a:pt x="0" y="182187"/>
                    <a:pt x="0" y="421376"/>
                  </a:cubicBezTo>
                  <a:cubicBezTo>
                    <a:pt x="0" y="656841"/>
                    <a:pt x="150629" y="842753"/>
                    <a:pt x="405654" y="842753"/>
                  </a:cubicBezTo>
                  <a:cubicBezTo>
                    <a:pt x="629361" y="842753"/>
                    <a:pt x="714742" y="709746"/>
                    <a:pt x="735249" y="666155"/>
                  </a:cubicBezTo>
                  <a:lnTo>
                    <a:pt x="580891" y="577483"/>
                  </a:lnTo>
                  <a:cubicBezTo>
                    <a:pt x="570078" y="597229"/>
                    <a:pt x="531303" y="678822"/>
                    <a:pt x="406773" y="678822"/>
                  </a:cubicBezTo>
                  <a:cubicBezTo>
                    <a:pt x="306478" y="678822"/>
                    <a:pt x="235637" y="600582"/>
                    <a:pt x="228553" y="491420"/>
                  </a:cubicBezTo>
                  <a:lnTo>
                    <a:pt x="791175" y="491420"/>
                  </a:lnTo>
                  <a:cubicBezTo>
                    <a:pt x="790802" y="491047"/>
                    <a:pt x="790802" y="422494"/>
                    <a:pt x="790802" y="421376"/>
                  </a:cubicBezTo>
                  <a:close/>
                  <a:moveTo>
                    <a:pt x="228181" y="332705"/>
                  </a:moveTo>
                  <a:cubicBezTo>
                    <a:pt x="237129" y="243288"/>
                    <a:pt x="286344" y="163558"/>
                    <a:pt x="395960" y="163558"/>
                  </a:cubicBezTo>
                  <a:cubicBezTo>
                    <a:pt x="498865" y="163558"/>
                    <a:pt x="553300" y="236954"/>
                    <a:pt x="561876" y="332705"/>
                  </a:cubicBezTo>
                  <a:lnTo>
                    <a:pt x="228181" y="332705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77F757E9-5D6E-8742-8BE7-8E5F87C0FC62}"/>
                </a:ext>
              </a:extLst>
            </p:cNvPr>
            <p:cNvSpPr/>
            <p:nvPr/>
          </p:nvSpPr>
          <p:spPr>
            <a:xfrm>
              <a:off x="11022149" y="548614"/>
              <a:ext cx="102467" cy="109198"/>
            </a:xfrm>
            <a:custGeom>
              <a:avLst/>
              <a:gdLst>
                <a:gd name="connsiteX0" fmla="*/ 790802 w 790802"/>
                <a:gd name="connsiteY0" fmla="*/ 421376 h 842752"/>
                <a:gd name="connsiteX1" fmla="*/ 395960 w 790802"/>
                <a:gd name="connsiteY1" fmla="*/ 0 h 842752"/>
                <a:gd name="connsiteX2" fmla="*/ 0 w 790802"/>
                <a:gd name="connsiteY2" fmla="*/ 421376 h 842752"/>
                <a:gd name="connsiteX3" fmla="*/ 405654 w 790802"/>
                <a:gd name="connsiteY3" fmla="*/ 842753 h 842752"/>
                <a:gd name="connsiteX4" fmla="*/ 735248 w 790802"/>
                <a:gd name="connsiteY4" fmla="*/ 666155 h 842752"/>
                <a:gd name="connsiteX5" fmla="*/ 580891 w 790802"/>
                <a:gd name="connsiteY5" fmla="*/ 577483 h 842752"/>
                <a:gd name="connsiteX6" fmla="*/ 406773 w 790802"/>
                <a:gd name="connsiteY6" fmla="*/ 678822 h 842752"/>
                <a:gd name="connsiteX7" fmla="*/ 228553 w 790802"/>
                <a:gd name="connsiteY7" fmla="*/ 491420 h 842752"/>
                <a:gd name="connsiteX8" fmla="*/ 790802 w 790802"/>
                <a:gd name="connsiteY8" fmla="*/ 491420 h 842752"/>
                <a:gd name="connsiteX9" fmla="*/ 790802 w 790802"/>
                <a:gd name="connsiteY9" fmla="*/ 421376 h 842752"/>
                <a:gd name="connsiteX10" fmla="*/ 228180 w 790802"/>
                <a:gd name="connsiteY10" fmla="*/ 332705 h 842752"/>
                <a:gd name="connsiteX11" fmla="*/ 395960 w 790802"/>
                <a:gd name="connsiteY11" fmla="*/ 163558 h 842752"/>
                <a:gd name="connsiteX12" fmla="*/ 561876 w 790802"/>
                <a:gd name="connsiteY12" fmla="*/ 332705 h 842752"/>
                <a:gd name="connsiteX13" fmla="*/ 228180 w 790802"/>
                <a:gd name="connsiteY13" fmla="*/ 332705 h 842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0802" h="842752">
                  <a:moveTo>
                    <a:pt x="790802" y="421376"/>
                  </a:moveTo>
                  <a:cubicBezTo>
                    <a:pt x="790802" y="212737"/>
                    <a:pt x="665899" y="0"/>
                    <a:pt x="395960" y="0"/>
                  </a:cubicBezTo>
                  <a:cubicBezTo>
                    <a:pt x="153239" y="0"/>
                    <a:pt x="0" y="182187"/>
                    <a:pt x="0" y="421376"/>
                  </a:cubicBezTo>
                  <a:cubicBezTo>
                    <a:pt x="0" y="656841"/>
                    <a:pt x="150629" y="842753"/>
                    <a:pt x="405654" y="842753"/>
                  </a:cubicBezTo>
                  <a:cubicBezTo>
                    <a:pt x="629360" y="842753"/>
                    <a:pt x="714742" y="709746"/>
                    <a:pt x="735248" y="666155"/>
                  </a:cubicBezTo>
                  <a:lnTo>
                    <a:pt x="580891" y="577483"/>
                  </a:lnTo>
                  <a:cubicBezTo>
                    <a:pt x="570079" y="597229"/>
                    <a:pt x="531303" y="678822"/>
                    <a:pt x="406773" y="678822"/>
                  </a:cubicBezTo>
                  <a:cubicBezTo>
                    <a:pt x="306478" y="678822"/>
                    <a:pt x="235637" y="600582"/>
                    <a:pt x="228553" y="491420"/>
                  </a:cubicBezTo>
                  <a:lnTo>
                    <a:pt x="790802" y="491420"/>
                  </a:lnTo>
                  <a:cubicBezTo>
                    <a:pt x="790802" y="491047"/>
                    <a:pt x="790802" y="422494"/>
                    <a:pt x="790802" y="421376"/>
                  </a:cubicBezTo>
                  <a:close/>
                  <a:moveTo>
                    <a:pt x="228180" y="332705"/>
                  </a:moveTo>
                  <a:cubicBezTo>
                    <a:pt x="237129" y="243288"/>
                    <a:pt x="286344" y="163558"/>
                    <a:pt x="395960" y="163558"/>
                  </a:cubicBezTo>
                  <a:cubicBezTo>
                    <a:pt x="498865" y="163558"/>
                    <a:pt x="553301" y="236954"/>
                    <a:pt x="561876" y="332705"/>
                  </a:cubicBezTo>
                  <a:lnTo>
                    <a:pt x="228180" y="332705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8EFAC0D7-363C-4F47-A436-BAF115623E24}"/>
                </a:ext>
              </a:extLst>
            </p:cNvPr>
            <p:cNvSpPr/>
            <p:nvPr/>
          </p:nvSpPr>
          <p:spPr>
            <a:xfrm>
              <a:off x="11720091" y="525828"/>
              <a:ext cx="52755" cy="131935"/>
            </a:xfrm>
            <a:custGeom>
              <a:avLst/>
              <a:gdLst>
                <a:gd name="connsiteX0" fmla="*/ 0 w 407145"/>
                <a:gd name="connsiteY0" fmla="*/ 0 h 1018233"/>
                <a:gd name="connsiteX1" fmla="*/ 227807 w 407145"/>
                <a:gd name="connsiteY1" fmla="*/ 0 h 1018233"/>
                <a:gd name="connsiteX2" fmla="*/ 227807 w 407145"/>
                <a:gd name="connsiteY2" fmla="*/ 199697 h 1018233"/>
                <a:gd name="connsiteX3" fmla="*/ 407146 w 407145"/>
                <a:gd name="connsiteY3" fmla="*/ 199697 h 1018233"/>
                <a:gd name="connsiteX4" fmla="*/ 407146 w 407145"/>
                <a:gd name="connsiteY4" fmla="*/ 358040 h 1018233"/>
                <a:gd name="connsiteX5" fmla="*/ 227807 w 407145"/>
                <a:gd name="connsiteY5" fmla="*/ 358040 h 1018233"/>
                <a:gd name="connsiteX6" fmla="*/ 227807 w 407145"/>
                <a:gd name="connsiteY6" fmla="*/ 746257 h 1018233"/>
                <a:gd name="connsiteX7" fmla="*/ 338169 w 407145"/>
                <a:gd name="connsiteY7" fmla="*/ 862499 h 1018233"/>
                <a:gd name="connsiteX8" fmla="*/ 402298 w 407145"/>
                <a:gd name="connsiteY8" fmla="*/ 857283 h 1018233"/>
                <a:gd name="connsiteX9" fmla="*/ 402298 w 407145"/>
                <a:gd name="connsiteY9" fmla="*/ 994389 h 1018233"/>
                <a:gd name="connsiteX10" fmla="*/ 244585 w 407145"/>
                <a:gd name="connsiteY10" fmla="*/ 1018233 h 1018233"/>
                <a:gd name="connsiteX11" fmla="*/ 0 w 407145"/>
                <a:gd name="connsiteY11" fmla="*/ 748865 h 1018233"/>
                <a:gd name="connsiteX12" fmla="*/ 0 w 407145"/>
                <a:gd name="connsiteY12" fmla="*/ 0 h 1018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7145" h="1018233">
                  <a:moveTo>
                    <a:pt x="0" y="0"/>
                  </a:moveTo>
                  <a:lnTo>
                    <a:pt x="227807" y="0"/>
                  </a:lnTo>
                  <a:lnTo>
                    <a:pt x="227807" y="199697"/>
                  </a:lnTo>
                  <a:lnTo>
                    <a:pt x="407146" y="199697"/>
                  </a:lnTo>
                  <a:lnTo>
                    <a:pt x="407146" y="358040"/>
                  </a:lnTo>
                  <a:lnTo>
                    <a:pt x="227807" y="358040"/>
                  </a:lnTo>
                  <a:lnTo>
                    <a:pt x="227807" y="746257"/>
                  </a:lnTo>
                  <a:cubicBezTo>
                    <a:pt x="227807" y="814810"/>
                    <a:pt x="269193" y="862499"/>
                    <a:pt x="338169" y="862499"/>
                  </a:cubicBezTo>
                  <a:cubicBezTo>
                    <a:pt x="375081" y="862499"/>
                    <a:pt x="395960" y="858774"/>
                    <a:pt x="402298" y="857283"/>
                  </a:cubicBezTo>
                  <a:lnTo>
                    <a:pt x="402298" y="994389"/>
                  </a:lnTo>
                  <a:cubicBezTo>
                    <a:pt x="390740" y="998115"/>
                    <a:pt x="328475" y="1018233"/>
                    <a:pt x="244585" y="1018233"/>
                  </a:cubicBezTo>
                  <a:cubicBezTo>
                    <a:pt x="58909" y="1018233"/>
                    <a:pt x="0" y="899756"/>
                    <a:pt x="0" y="748865"/>
                  </a:cubicBez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E3274970-3FEC-2F41-A36C-2ABD3FF303B8}"/>
                </a:ext>
              </a:extLst>
            </p:cNvPr>
            <p:cNvSpPr/>
            <p:nvPr/>
          </p:nvSpPr>
          <p:spPr>
            <a:xfrm>
              <a:off x="11363704" y="506567"/>
              <a:ext cx="125607" cy="148156"/>
            </a:xfrm>
            <a:custGeom>
              <a:avLst/>
              <a:gdLst>
                <a:gd name="connsiteX0" fmla="*/ 390368 w 969394"/>
                <a:gd name="connsiteY0" fmla="*/ 0 h 1143416"/>
                <a:gd name="connsiteX1" fmla="*/ 0 w 969394"/>
                <a:gd name="connsiteY1" fmla="*/ 0 h 1143416"/>
                <a:gd name="connsiteX2" fmla="*/ 0 w 969394"/>
                <a:gd name="connsiteY2" fmla="*/ 1143417 h 1143416"/>
                <a:gd name="connsiteX3" fmla="*/ 390368 w 969394"/>
                <a:gd name="connsiteY3" fmla="*/ 1143417 h 1143416"/>
                <a:gd name="connsiteX4" fmla="*/ 969394 w 969394"/>
                <a:gd name="connsiteY4" fmla="*/ 571522 h 1143416"/>
                <a:gd name="connsiteX5" fmla="*/ 390368 w 969394"/>
                <a:gd name="connsiteY5" fmla="*/ 0 h 1143416"/>
                <a:gd name="connsiteX6" fmla="*/ 375827 w 969394"/>
                <a:gd name="connsiteY6" fmla="*/ 953406 h 1143416"/>
                <a:gd name="connsiteX7" fmla="*/ 245704 w 969394"/>
                <a:gd name="connsiteY7" fmla="*/ 953406 h 1143416"/>
                <a:gd name="connsiteX8" fmla="*/ 245704 w 969394"/>
                <a:gd name="connsiteY8" fmla="*/ 190011 h 1143416"/>
                <a:gd name="connsiteX9" fmla="*/ 375827 w 969394"/>
                <a:gd name="connsiteY9" fmla="*/ 190011 h 1143416"/>
                <a:gd name="connsiteX10" fmla="*/ 716979 w 969394"/>
                <a:gd name="connsiteY10" fmla="*/ 571895 h 1143416"/>
                <a:gd name="connsiteX11" fmla="*/ 375827 w 969394"/>
                <a:gd name="connsiteY11" fmla="*/ 953406 h 114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69394" h="1143416">
                  <a:moveTo>
                    <a:pt x="390368" y="0"/>
                  </a:moveTo>
                  <a:lnTo>
                    <a:pt x="0" y="0"/>
                  </a:lnTo>
                  <a:lnTo>
                    <a:pt x="0" y="1143417"/>
                  </a:lnTo>
                  <a:lnTo>
                    <a:pt x="390368" y="1143417"/>
                  </a:lnTo>
                  <a:cubicBezTo>
                    <a:pt x="753891" y="1143417"/>
                    <a:pt x="969394" y="969054"/>
                    <a:pt x="969394" y="571522"/>
                  </a:cubicBezTo>
                  <a:cubicBezTo>
                    <a:pt x="969022" y="173990"/>
                    <a:pt x="746061" y="0"/>
                    <a:pt x="390368" y="0"/>
                  </a:cubicBezTo>
                  <a:close/>
                  <a:moveTo>
                    <a:pt x="375827" y="953406"/>
                  </a:moveTo>
                  <a:lnTo>
                    <a:pt x="245704" y="953406"/>
                  </a:lnTo>
                  <a:lnTo>
                    <a:pt x="245704" y="190011"/>
                  </a:lnTo>
                  <a:lnTo>
                    <a:pt x="375827" y="190011"/>
                  </a:lnTo>
                  <a:cubicBezTo>
                    <a:pt x="671119" y="190011"/>
                    <a:pt x="716979" y="389708"/>
                    <a:pt x="716979" y="571895"/>
                  </a:cubicBezTo>
                  <a:cubicBezTo>
                    <a:pt x="716979" y="753709"/>
                    <a:pt x="673729" y="953406"/>
                    <a:pt x="375827" y="953406"/>
                  </a:cubicBez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F97FE175-CF57-8348-9DAB-468BB416536E}"/>
                </a:ext>
              </a:extLst>
            </p:cNvPr>
            <p:cNvSpPr/>
            <p:nvPr/>
          </p:nvSpPr>
          <p:spPr>
            <a:xfrm>
              <a:off x="11891787" y="506567"/>
              <a:ext cx="30484" cy="148156"/>
            </a:xfrm>
            <a:custGeom>
              <a:avLst/>
              <a:gdLst>
                <a:gd name="connsiteX0" fmla="*/ 0 w 235264"/>
                <a:gd name="connsiteY0" fmla="*/ 0 h 1143416"/>
                <a:gd name="connsiteX1" fmla="*/ 235265 w 235264"/>
                <a:gd name="connsiteY1" fmla="*/ 0 h 1143416"/>
                <a:gd name="connsiteX2" fmla="*/ 235265 w 235264"/>
                <a:gd name="connsiteY2" fmla="*/ 1143417 h 1143416"/>
                <a:gd name="connsiteX3" fmla="*/ 0 w 235264"/>
                <a:gd name="connsiteY3" fmla="*/ 1143417 h 114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264" h="1143416">
                  <a:moveTo>
                    <a:pt x="0" y="0"/>
                  </a:moveTo>
                  <a:lnTo>
                    <a:pt x="235265" y="0"/>
                  </a:lnTo>
                  <a:lnTo>
                    <a:pt x="235265" y="1143417"/>
                  </a:lnTo>
                  <a:lnTo>
                    <a:pt x="0" y="1143417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1" name="Graphic 5">
              <a:extLst>
                <a:ext uri="{FF2B5EF4-FFF2-40B4-BE49-F238E27FC236}">
                  <a16:creationId xmlns:a16="http://schemas.microsoft.com/office/drawing/2014/main" id="{D3EFD387-05FA-2D47-BCEE-9262D5562459}"/>
                </a:ext>
              </a:extLst>
            </p:cNvPr>
            <p:cNvGrpSpPr/>
            <p:nvPr/>
          </p:nvGrpSpPr>
          <p:grpSpPr>
            <a:xfrm>
              <a:off x="11938745" y="632275"/>
              <a:ext cx="25605" cy="25537"/>
              <a:chOff x="11320290" y="4595888"/>
              <a:chExt cx="197607" cy="197089"/>
            </a:xfrm>
            <a:solidFill>
              <a:schemeClr val="tx1"/>
            </a:solidFill>
          </p:grpSpPr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932C7509-D7E7-8842-AF4F-AB4C6612B863}"/>
                  </a:ext>
                </a:extLst>
              </p:cNvPr>
              <p:cNvSpPr/>
              <p:nvPr/>
            </p:nvSpPr>
            <p:spPr>
              <a:xfrm>
                <a:off x="11320290" y="4595888"/>
                <a:ext cx="197607" cy="197089"/>
              </a:xfrm>
              <a:custGeom>
                <a:avLst/>
                <a:gdLst>
                  <a:gd name="connsiteX0" fmla="*/ 99177 w 197607"/>
                  <a:gd name="connsiteY0" fmla="*/ 0 h 197089"/>
                  <a:gd name="connsiteX1" fmla="*/ 0 w 197607"/>
                  <a:gd name="connsiteY1" fmla="*/ 98358 h 197089"/>
                  <a:gd name="connsiteX2" fmla="*/ 99177 w 197607"/>
                  <a:gd name="connsiteY2" fmla="*/ 197089 h 197089"/>
                  <a:gd name="connsiteX3" fmla="*/ 197607 w 197607"/>
                  <a:gd name="connsiteY3" fmla="*/ 98358 h 197089"/>
                  <a:gd name="connsiteX4" fmla="*/ 99177 w 197607"/>
                  <a:gd name="connsiteY4" fmla="*/ 0 h 197089"/>
                  <a:gd name="connsiteX5" fmla="*/ 99177 w 197607"/>
                  <a:gd name="connsiteY5" fmla="*/ 179951 h 197089"/>
                  <a:gd name="connsiteX6" fmla="*/ 17523 w 197607"/>
                  <a:gd name="connsiteY6" fmla="*/ 98358 h 197089"/>
                  <a:gd name="connsiteX7" fmla="*/ 99177 w 197607"/>
                  <a:gd name="connsiteY7" fmla="*/ 17138 h 197089"/>
                  <a:gd name="connsiteX8" fmla="*/ 180457 w 197607"/>
                  <a:gd name="connsiteY8" fmla="*/ 98358 h 197089"/>
                  <a:gd name="connsiteX9" fmla="*/ 99177 w 197607"/>
                  <a:gd name="connsiteY9" fmla="*/ 179951 h 197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7607" h="197089">
                    <a:moveTo>
                      <a:pt x="99177" y="0"/>
                    </a:moveTo>
                    <a:cubicBezTo>
                      <a:pt x="44369" y="0"/>
                      <a:pt x="0" y="43963"/>
                      <a:pt x="0" y="98358"/>
                    </a:cubicBezTo>
                    <a:cubicBezTo>
                      <a:pt x="0" y="153126"/>
                      <a:pt x="43996" y="197089"/>
                      <a:pt x="99177" y="197089"/>
                    </a:cubicBezTo>
                    <a:cubicBezTo>
                      <a:pt x="153612" y="197089"/>
                      <a:pt x="197607" y="153126"/>
                      <a:pt x="197607" y="98358"/>
                    </a:cubicBezTo>
                    <a:cubicBezTo>
                      <a:pt x="197607" y="43963"/>
                      <a:pt x="153985" y="0"/>
                      <a:pt x="99177" y="0"/>
                    </a:cubicBezTo>
                    <a:close/>
                    <a:moveTo>
                      <a:pt x="99177" y="179951"/>
                    </a:moveTo>
                    <a:cubicBezTo>
                      <a:pt x="54062" y="179951"/>
                      <a:pt x="17523" y="143439"/>
                      <a:pt x="17523" y="98358"/>
                    </a:cubicBezTo>
                    <a:cubicBezTo>
                      <a:pt x="17523" y="53650"/>
                      <a:pt x="54062" y="17138"/>
                      <a:pt x="99177" y="17138"/>
                    </a:cubicBezTo>
                    <a:cubicBezTo>
                      <a:pt x="143918" y="17138"/>
                      <a:pt x="180457" y="53650"/>
                      <a:pt x="180457" y="98358"/>
                    </a:cubicBezTo>
                    <a:cubicBezTo>
                      <a:pt x="180457" y="143439"/>
                      <a:pt x="144290" y="179951"/>
                      <a:pt x="99177" y="179951"/>
                    </a:cubicBezTo>
                    <a:close/>
                  </a:path>
                </a:pathLst>
              </a:custGeom>
              <a:grpFill/>
              <a:ln w="3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D212147F-9261-0E4B-85CA-1059370C0A45}"/>
                  </a:ext>
                </a:extLst>
              </p:cNvPr>
              <p:cNvSpPr/>
              <p:nvPr/>
            </p:nvSpPr>
            <p:spPr>
              <a:xfrm>
                <a:off x="11381809" y="4634635"/>
                <a:ext cx="78297" cy="116241"/>
              </a:xfrm>
              <a:custGeom>
                <a:avLst/>
                <a:gdLst>
                  <a:gd name="connsiteX0" fmla="*/ 74197 w 78297"/>
                  <a:gd name="connsiteY0" fmla="*/ 82338 h 116241"/>
                  <a:gd name="connsiteX1" fmla="*/ 55927 w 78297"/>
                  <a:gd name="connsiteY1" fmla="*/ 59611 h 116241"/>
                  <a:gd name="connsiteX2" fmla="*/ 55927 w 78297"/>
                  <a:gd name="connsiteY2" fmla="*/ 59239 h 116241"/>
                  <a:gd name="connsiteX3" fmla="*/ 77925 w 78297"/>
                  <a:gd name="connsiteY3" fmla="*/ 32041 h 116241"/>
                  <a:gd name="connsiteX4" fmla="*/ 36166 w 78297"/>
                  <a:gd name="connsiteY4" fmla="*/ 0 h 116241"/>
                  <a:gd name="connsiteX5" fmla="*/ 0 w 78297"/>
                  <a:gd name="connsiteY5" fmla="*/ 0 h 116241"/>
                  <a:gd name="connsiteX6" fmla="*/ 0 w 78297"/>
                  <a:gd name="connsiteY6" fmla="*/ 115869 h 116241"/>
                  <a:gd name="connsiteX7" fmla="*/ 19761 w 78297"/>
                  <a:gd name="connsiteY7" fmla="*/ 115869 h 116241"/>
                  <a:gd name="connsiteX8" fmla="*/ 19761 w 78297"/>
                  <a:gd name="connsiteY8" fmla="*/ 67435 h 116241"/>
                  <a:gd name="connsiteX9" fmla="*/ 32065 w 78297"/>
                  <a:gd name="connsiteY9" fmla="*/ 67435 h 116241"/>
                  <a:gd name="connsiteX10" fmla="*/ 56300 w 78297"/>
                  <a:gd name="connsiteY10" fmla="*/ 95378 h 116241"/>
                  <a:gd name="connsiteX11" fmla="*/ 58910 w 78297"/>
                  <a:gd name="connsiteY11" fmla="*/ 116242 h 116241"/>
                  <a:gd name="connsiteX12" fmla="*/ 78297 w 78297"/>
                  <a:gd name="connsiteY12" fmla="*/ 116242 h 116241"/>
                  <a:gd name="connsiteX13" fmla="*/ 74197 w 78297"/>
                  <a:gd name="connsiteY13" fmla="*/ 82338 h 116241"/>
                  <a:gd name="connsiteX14" fmla="*/ 37284 w 78297"/>
                  <a:gd name="connsiteY14" fmla="*/ 51415 h 116241"/>
                  <a:gd name="connsiteX15" fmla="*/ 19761 w 78297"/>
                  <a:gd name="connsiteY15" fmla="*/ 51415 h 116241"/>
                  <a:gd name="connsiteX16" fmla="*/ 19761 w 78297"/>
                  <a:gd name="connsiteY16" fmla="*/ 16393 h 116241"/>
                  <a:gd name="connsiteX17" fmla="*/ 37284 w 78297"/>
                  <a:gd name="connsiteY17" fmla="*/ 16393 h 116241"/>
                  <a:gd name="connsiteX18" fmla="*/ 57791 w 78297"/>
                  <a:gd name="connsiteY18" fmla="*/ 33904 h 116241"/>
                  <a:gd name="connsiteX19" fmla="*/ 37284 w 78297"/>
                  <a:gd name="connsiteY19" fmla="*/ 51415 h 116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8297" h="116241">
                    <a:moveTo>
                      <a:pt x="74197" y="82338"/>
                    </a:moveTo>
                    <a:cubicBezTo>
                      <a:pt x="72705" y="69671"/>
                      <a:pt x="67485" y="62219"/>
                      <a:pt x="55927" y="59611"/>
                    </a:cubicBezTo>
                    <a:lnTo>
                      <a:pt x="55927" y="59239"/>
                    </a:lnTo>
                    <a:cubicBezTo>
                      <a:pt x="67112" y="57003"/>
                      <a:pt x="77925" y="49552"/>
                      <a:pt x="77925" y="32041"/>
                    </a:cubicBezTo>
                    <a:cubicBezTo>
                      <a:pt x="77925" y="9314"/>
                      <a:pt x="59655" y="0"/>
                      <a:pt x="36166" y="0"/>
                    </a:cubicBezTo>
                    <a:lnTo>
                      <a:pt x="0" y="0"/>
                    </a:lnTo>
                    <a:lnTo>
                      <a:pt x="0" y="115869"/>
                    </a:lnTo>
                    <a:lnTo>
                      <a:pt x="19761" y="115869"/>
                    </a:lnTo>
                    <a:lnTo>
                      <a:pt x="19761" y="67435"/>
                    </a:lnTo>
                    <a:lnTo>
                      <a:pt x="32065" y="67435"/>
                    </a:lnTo>
                    <a:cubicBezTo>
                      <a:pt x="46979" y="67435"/>
                      <a:pt x="53690" y="74887"/>
                      <a:pt x="56300" y="95378"/>
                    </a:cubicBezTo>
                    <a:cubicBezTo>
                      <a:pt x="57045" y="102457"/>
                      <a:pt x="58910" y="116242"/>
                      <a:pt x="58910" y="116242"/>
                    </a:cubicBezTo>
                    <a:lnTo>
                      <a:pt x="78297" y="116242"/>
                    </a:lnTo>
                    <a:cubicBezTo>
                      <a:pt x="78297" y="116242"/>
                      <a:pt x="75688" y="94633"/>
                      <a:pt x="74197" y="82338"/>
                    </a:cubicBezTo>
                    <a:close/>
                    <a:moveTo>
                      <a:pt x="37284" y="51415"/>
                    </a:moveTo>
                    <a:lnTo>
                      <a:pt x="19761" y="51415"/>
                    </a:lnTo>
                    <a:lnTo>
                      <a:pt x="19761" y="16393"/>
                    </a:lnTo>
                    <a:lnTo>
                      <a:pt x="37284" y="16393"/>
                    </a:lnTo>
                    <a:cubicBezTo>
                      <a:pt x="51826" y="16393"/>
                      <a:pt x="57791" y="25335"/>
                      <a:pt x="57791" y="33904"/>
                    </a:cubicBezTo>
                    <a:cubicBezTo>
                      <a:pt x="57791" y="42846"/>
                      <a:pt x="51079" y="51415"/>
                      <a:pt x="37284" y="51415"/>
                    </a:cubicBezTo>
                    <a:close/>
                  </a:path>
                </a:pathLst>
              </a:custGeom>
              <a:grpFill/>
              <a:ln w="3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CEB925B-09D7-4D47-B80B-08FD7843EF2A}"/>
                </a:ext>
              </a:extLst>
            </p:cNvPr>
            <p:cNvSpPr/>
            <p:nvPr/>
          </p:nvSpPr>
          <p:spPr>
            <a:xfrm>
              <a:off x="11549169" y="548614"/>
              <a:ext cx="101259" cy="146756"/>
            </a:xfrm>
            <a:custGeom>
              <a:avLst/>
              <a:gdLst>
                <a:gd name="connsiteX0" fmla="*/ 553673 w 781480"/>
                <a:gd name="connsiteY0" fmla="*/ 23844 h 1132612"/>
                <a:gd name="connsiteX1" fmla="*/ 553673 w 781480"/>
                <a:gd name="connsiteY1" fmla="*/ 109163 h 1132612"/>
                <a:gd name="connsiteX2" fmla="*/ 550317 w 781480"/>
                <a:gd name="connsiteY2" fmla="*/ 109163 h 1132612"/>
                <a:gd name="connsiteX3" fmla="*/ 332204 w 781480"/>
                <a:gd name="connsiteY3" fmla="*/ 0 h 1132612"/>
                <a:gd name="connsiteX4" fmla="*/ 0 w 781480"/>
                <a:gd name="connsiteY4" fmla="*/ 401630 h 1132612"/>
                <a:gd name="connsiteX5" fmla="*/ 332204 w 781480"/>
                <a:gd name="connsiteY5" fmla="*/ 803261 h 1132612"/>
                <a:gd name="connsiteX6" fmla="*/ 550317 w 781480"/>
                <a:gd name="connsiteY6" fmla="*/ 694098 h 1132612"/>
                <a:gd name="connsiteX7" fmla="*/ 553673 w 781480"/>
                <a:gd name="connsiteY7" fmla="*/ 694098 h 1132612"/>
                <a:gd name="connsiteX8" fmla="*/ 553673 w 781480"/>
                <a:gd name="connsiteY8" fmla="*/ 784632 h 1132612"/>
                <a:gd name="connsiteX9" fmla="*/ 384775 w 781480"/>
                <a:gd name="connsiteY9" fmla="*/ 962348 h 1132612"/>
                <a:gd name="connsiteX10" fmla="*/ 211029 w 781480"/>
                <a:gd name="connsiteY10" fmla="*/ 865852 h 1132612"/>
                <a:gd name="connsiteX11" fmla="*/ 57418 w 781480"/>
                <a:gd name="connsiteY11" fmla="*/ 956014 h 1132612"/>
                <a:gd name="connsiteX12" fmla="*/ 392232 w 781480"/>
                <a:gd name="connsiteY12" fmla="*/ 1132612 h 1132612"/>
                <a:gd name="connsiteX13" fmla="*/ 781481 w 781480"/>
                <a:gd name="connsiteY13" fmla="*/ 729119 h 1132612"/>
                <a:gd name="connsiteX14" fmla="*/ 781481 w 781480"/>
                <a:gd name="connsiteY14" fmla="*/ 23844 h 1132612"/>
                <a:gd name="connsiteX15" fmla="*/ 553673 w 781480"/>
                <a:gd name="connsiteY15" fmla="*/ 23844 h 1132612"/>
                <a:gd name="connsiteX16" fmla="*/ 400062 w 781480"/>
                <a:gd name="connsiteY16" fmla="*/ 631878 h 1132612"/>
                <a:gd name="connsiteX17" fmla="*/ 246077 w 781480"/>
                <a:gd name="connsiteY17" fmla="*/ 401630 h 1132612"/>
                <a:gd name="connsiteX18" fmla="*/ 400062 w 781480"/>
                <a:gd name="connsiteY18" fmla="*/ 171382 h 1132612"/>
                <a:gd name="connsiteX19" fmla="*/ 554046 w 781480"/>
                <a:gd name="connsiteY19" fmla="*/ 401630 h 1132612"/>
                <a:gd name="connsiteX20" fmla="*/ 400062 w 781480"/>
                <a:gd name="connsiteY20" fmla="*/ 631878 h 1132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81480" h="1132612">
                  <a:moveTo>
                    <a:pt x="553673" y="23844"/>
                  </a:moveTo>
                  <a:lnTo>
                    <a:pt x="553673" y="109163"/>
                  </a:lnTo>
                  <a:lnTo>
                    <a:pt x="550317" y="109163"/>
                  </a:lnTo>
                  <a:cubicBezTo>
                    <a:pt x="536522" y="84573"/>
                    <a:pt x="480223" y="0"/>
                    <a:pt x="332204" y="0"/>
                  </a:cubicBezTo>
                  <a:cubicBezTo>
                    <a:pt x="88737" y="0"/>
                    <a:pt x="0" y="198952"/>
                    <a:pt x="0" y="401630"/>
                  </a:cubicBezTo>
                  <a:cubicBezTo>
                    <a:pt x="0" y="604681"/>
                    <a:pt x="88737" y="803261"/>
                    <a:pt x="332204" y="803261"/>
                  </a:cubicBezTo>
                  <a:cubicBezTo>
                    <a:pt x="482833" y="803261"/>
                    <a:pt x="538760" y="715334"/>
                    <a:pt x="550317" y="694098"/>
                  </a:cubicBezTo>
                  <a:lnTo>
                    <a:pt x="553673" y="694098"/>
                  </a:lnTo>
                  <a:lnTo>
                    <a:pt x="553673" y="784632"/>
                  </a:lnTo>
                  <a:cubicBezTo>
                    <a:pt x="553673" y="894168"/>
                    <a:pt x="475748" y="962348"/>
                    <a:pt x="384775" y="962348"/>
                  </a:cubicBezTo>
                  <a:cubicBezTo>
                    <a:pt x="280752" y="962348"/>
                    <a:pt x="225943" y="893050"/>
                    <a:pt x="211029" y="865852"/>
                  </a:cubicBezTo>
                  <a:cubicBezTo>
                    <a:pt x="190523" y="876284"/>
                    <a:pt x="57418" y="956014"/>
                    <a:pt x="57418" y="956014"/>
                  </a:cubicBezTo>
                  <a:cubicBezTo>
                    <a:pt x="73823" y="989545"/>
                    <a:pt x="142053" y="1132612"/>
                    <a:pt x="392232" y="1132612"/>
                  </a:cubicBezTo>
                  <a:cubicBezTo>
                    <a:pt x="655460" y="1132612"/>
                    <a:pt x="781481" y="964583"/>
                    <a:pt x="781481" y="729119"/>
                  </a:cubicBezTo>
                  <a:lnTo>
                    <a:pt x="781481" y="23844"/>
                  </a:lnTo>
                  <a:lnTo>
                    <a:pt x="553673" y="23844"/>
                  </a:lnTo>
                  <a:close/>
                  <a:moveTo>
                    <a:pt x="400062" y="631878"/>
                  </a:moveTo>
                  <a:cubicBezTo>
                    <a:pt x="269939" y="631878"/>
                    <a:pt x="246077" y="504459"/>
                    <a:pt x="246077" y="401630"/>
                  </a:cubicBezTo>
                  <a:cubicBezTo>
                    <a:pt x="246077" y="284271"/>
                    <a:pt x="278888" y="171382"/>
                    <a:pt x="400062" y="171382"/>
                  </a:cubicBezTo>
                  <a:cubicBezTo>
                    <a:pt x="520490" y="171382"/>
                    <a:pt x="554046" y="284643"/>
                    <a:pt x="554046" y="401630"/>
                  </a:cubicBezTo>
                  <a:cubicBezTo>
                    <a:pt x="553673" y="504832"/>
                    <a:pt x="527201" y="631878"/>
                    <a:pt x="400062" y="631878"/>
                  </a:cubicBez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13BF2B84-45C5-4648-B41C-C057002283F2}"/>
                </a:ext>
              </a:extLst>
            </p:cNvPr>
            <p:cNvSpPr/>
            <p:nvPr/>
          </p:nvSpPr>
          <p:spPr>
            <a:xfrm>
              <a:off x="11779030" y="548614"/>
              <a:ext cx="92466" cy="109101"/>
            </a:xfrm>
            <a:custGeom>
              <a:avLst/>
              <a:gdLst>
                <a:gd name="connsiteX0" fmla="*/ 334068 w 713623"/>
                <a:gd name="connsiteY0" fmla="*/ 0 h 842007"/>
                <a:gd name="connsiteX1" fmla="*/ 21624 w 713623"/>
                <a:gd name="connsiteY1" fmla="*/ 141204 h 842007"/>
                <a:gd name="connsiteX2" fmla="*/ 154357 w 713623"/>
                <a:gd name="connsiteY2" fmla="*/ 242543 h 842007"/>
                <a:gd name="connsiteX3" fmla="*/ 318035 w 713623"/>
                <a:gd name="connsiteY3" fmla="*/ 163186 h 842007"/>
                <a:gd name="connsiteX4" fmla="*/ 484697 w 713623"/>
                <a:gd name="connsiteY4" fmla="*/ 298428 h 842007"/>
                <a:gd name="connsiteX5" fmla="*/ 484697 w 713623"/>
                <a:gd name="connsiteY5" fmla="*/ 315939 h 842007"/>
                <a:gd name="connsiteX6" fmla="*/ 383656 w 713623"/>
                <a:gd name="connsiteY6" fmla="*/ 315939 h 842007"/>
                <a:gd name="connsiteX7" fmla="*/ 0 w 713623"/>
                <a:gd name="connsiteY7" fmla="*/ 584190 h 842007"/>
                <a:gd name="connsiteX8" fmla="*/ 260244 w 713623"/>
                <a:gd name="connsiteY8" fmla="*/ 842008 h 842007"/>
                <a:gd name="connsiteX9" fmla="*/ 488052 w 713623"/>
                <a:gd name="connsiteY9" fmla="*/ 738806 h 842007"/>
                <a:gd name="connsiteX10" fmla="*/ 491035 w 713623"/>
                <a:gd name="connsiteY10" fmla="*/ 738806 h 842007"/>
                <a:gd name="connsiteX11" fmla="*/ 491035 w 713623"/>
                <a:gd name="connsiteY11" fmla="*/ 818163 h 842007"/>
                <a:gd name="connsiteX12" fmla="*/ 713623 w 713623"/>
                <a:gd name="connsiteY12" fmla="*/ 818163 h 842007"/>
                <a:gd name="connsiteX13" fmla="*/ 713623 w 713623"/>
                <a:gd name="connsiteY13" fmla="*/ 315194 h 842007"/>
                <a:gd name="connsiteX14" fmla="*/ 334068 w 713623"/>
                <a:gd name="connsiteY14" fmla="*/ 0 h 842007"/>
                <a:gd name="connsiteX15" fmla="*/ 484697 w 713623"/>
                <a:gd name="connsiteY15" fmla="*/ 502597 h 842007"/>
                <a:gd name="connsiteX16" fmla="*/ 344508 w 713623"/>
                <a:gd name="connsiteY16" fmla="*/ 678450 h 842007"/>
                <a:gd name="connsiteX17" fmla="*/ 228553 w 713623"/>
                <a:gd name="connsiteY17" fmla="*/ 571150 h 842007"/>
                <a:gd name="connsiteX18" fmla="*/ 394468 w 713623"/>
                <a:gd name="connsiteY18" fmla="*/ 454535 h 842007"/>
                <a:gd name="connsiteX19" fmla="*/ 484697 w 713623"/>
                <a:gd name="connsiteY19" fmla="*/ 454535 h 842007"/>
                <a:gd name="connsiteX20" fmla="*/ 484697 w 713623"/>
                <a:gd name="connsiteY20" fmla="*/ 502597 h 84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13623" h="842007">
                  <a:moveTo>
                    <a:pt x="334068" y="0"/>
                  </a:moveTo>
                  <a:cubicBezTo>
                    <a:pt x="123039" y="0"/>
                    <a:pt x="43623" y="113261"/>
                    <a:pt x="21624" y="141204"/>
                  </a:cubicBezTo>
                  <a:lnTo>
                    <a:pt x="154357" y="242543"/>
                  </a:lnTo>
                  <a:cubicBezTo>
                    <a:pt x="175609" y="213482"/>
                    <a:pt x="227062" y="163186"/>
                    <a:pt x="318035" y="163186"/>
                  </a:cubicBezTo>
                  <a:cubicBezTo>
                    <a:pt x="420567" y="163186"/>
                    <a:pt x="484697" y="212737"/>
                    <a:pt x="484697" y="298428"/>
                  </a:cubicBezTo>
                  <a:lnTo>
                    <a:pt x="484697" y="315939"/>
                  </a:lnTo>
                  <a:cubicBezTo>
                    <a:pt x="484697" y="315939"/>
                    <a:pt x="394468" y="315939"/>
                    <a:pt x="383656" y="315939"/>
                  </a:cubicBezTo>
                  <a:cubicBezTo>
                    <a:pt x="151374" y="315939"/>
                    <a:pt x="0" y="401630"/>
                    <a:pt x="0" y="584190"/>
                  </a:cubicBezTo>
                  <a:cubicBezTo>
                    <a:pt x="0" y="739551"/>
                    <a:pt x="111107" y="842008"/>
                    <a:pt x="260244" y="842008"/>
                  </a:cubicBezTo>
                  <a:cubicBezTo>
                    <a:pt x="420941" y="842008"/>
                    <a:pt x="476122" y="754826"/>
                    <a:pt x="488052" y="738806"/>
                  </a:cubicBezTo>
                  <a:lnTo>
                    <a:pt x="491035" y="738806"/>
                  </a:lnTo>
                  <a:cubicBezTo>
                    <a:pt x="491035" y="771965"/>
                    <a:pt x="491035" y="818163"/>
                    <a:pt x="491035" y="818163"/>
                  </a:cubicBezTo>
                  <a:lnTo>
                    <a:pt x="713623" y="818163"/>
                  </a:lnTo>
                  <a:lnTo>
                    <a:pt x="713623" y="315194"/>
                  </a:lnTo>
                  <a:cubicBezTo>
                    <a:pt x="713623" y="87926"/>
                    <a:pt x="531675" y="0"/>
                    <a:pt x="334068" y="0"/>
                  </a:cubicBezTo>
                  <a:close/>
                  <a:moveTo>
                    <a:pt x="484697" y="502597"/>
                  </a:moveTo>
                  <a:cubicBezTo>
                    <a:pt x="484324" y="596112"/>
                    <a:pt x="443684" y="678450"/>
                    <a:pt x="344508" y="678450"/>
                  </a:cubicBezTo>
                  <a:cubicBezTo>
                    <a:pt x="278141" y="678450"/>
                    <a:pt x="228553" y="637839"/>
                    <a:pt x="228553" y="571150"/>
                  </a:cubicBezTo>
                  <a:cubicBezTo>
                    <a:pt x="228553" y="504459"/>
                    <a:pt x="274413" y="454535"/>
                    <a:pt x="394468" y="454535"/>
                  </a:cubicBezTo>
                  <a:cubicBezTo>
                    <a:pt x="400434" y="454535"/>
                    <a:pt x="484697" y="454535"/>
                    <a:pt x="484697" y="454535"/>
                  </a:cubicBezTo>
                  <a:cubicBezTo>
                    <a:pt x="484697" y="454535"/>
                    <a:pt x="484697" y="501479"/>
                    <a:pt x="484697" y="502597"/>
                  </a:cubicBez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E630DDC3-3014-2C48-BED1-2A19CE72BDD5}"/>
                </a:ext>
              </a:extLst>
            </p:cNvPr>
            <p:cNvSpPr/>
            <p:nvPr/>
          </p:nvSpPr>
          <p:spPr>
            <a:xfrm>
              <a:off x="11504916" y="551704"/>
              <a:ext cx="30484" cy="103019"/>
            </a:xfrm>
            <a:custGeom>
              <a:avLst/>
              <a:gdLst>
                <a:gd name="connsiteX0" fmla="*/ 0 w 235264"/>
                <a:gd name="connsiteY0" fmla="*/ 0 h 795064"/>
                <a:gd name="connsiteX1" fmla="*/ 235265 w 235264"/>
                <a:gd name="connsiteY1" fmla="*/ 0 h 795064"/>
                <a:gd name="connsiteX2" fmla="*/ 235265 w 235264"/>
                <a:gd name="connsiteY2" fmla="*/ 795064 h 795064"/>
                <a:gd name="connsiteX3" fmla="*/ 0 w 235264"/>
                <a:gd name="connsiteY3" fmla="*/ 795064 h 795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264" h="795064">
                  <a:moveTo>
                    <a:pt x="0" y="0"/>
                  </a:moveTo>
                  <a:lnTo>
                    <a:pt x="235265" y="0"/>
                  </a:lnTo>
                  <a:lnTo>
                    <a:pt x="235265" y="795064"/>
                  </a:lnTo>
                  <a:lnTo>
                    <a:pt x="0" y="795064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291BA366-E6B4-5E41-B529-CD5D1C8C59C2}"/>
                </a:ext>
              </a:extLst>
            </p:cNvPr>
            <p:cNvSpPr/>
            <p:nvPr/>
          </p:nvSpPr>
          <p:spPr>
            <a:xfrm>
              <a:off x="11503515" y="504056"/>
              <a:ext cx="33238" cy="33213"/>
            </a:xfrm>
            <a:custGeom>
              <a:avLst/>
              <a:gdLst>
                <a:gd name="connsiteX0" fmla="*/ 256517 w 256516"/>
                <a:gd name="connsiteY0" fmla="*/ 128164 h 256328"/>
                <a:gd name="connsiteX1" fmla="*/ 128259 w 256516"/>
                <a:gd name="connsiteY1" fmla="*/ 256328 h 256328"/>
                <a:gd name="connsiteX2" fmla="*/ 1 w 256516"/>
                <a:gd name="connsiteY2" fmla="*/ 128164 h 256328"/>
                <a:gd name="connsiteX3" fmla="*/ 128259 w 256516"/>
                <a:gd name="connsiteY3" fmla="*/ 0 h 256328"/>
                <a:gd name="connsiteX4" fmla="*/ 256517 w 256516"/>
                <a:gd name="connsiteY4" fmla="*/ 128164 h 256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516" h="256328">
                  <a:moveTo>
                    <a:pt x="256517" y="128164"/>
                  </a:moveTo>
                  <a:cubicBezTo>
                    <a:pt x="256517" y="198947"/>
                    <a:pt x="199094" y="256328"/>
                    <a:pt x="128259" y="256328"/>
                  </a:cubicBezTo>
                  <a:cubicBezTo>
                    <a:pt x="57424" y="256328"/>
                    <a:pt x="1" y="198947"/>
                    <a:pt x="1" y="128164"/>
                  </a:cubicBezTo>
                  <a:cubicBezTo>
                    <a:pt x="1" y="57381"/>
                    <a:pt x="57424" y="0"/>
                    <a:pt x="128259" y="0"/>
                  </a:cubicBezTo>
                  <a:cubicBezTo>
                    <a:pt x="199094" y="0"/>
                    <a:pt x="256517" y="57381"/>
                    <a:pt x="256517" y="128164"/>
                  </a:cubicBez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E895E236-2107-3B4C-9447-0BFD5A593A3F}"/>
                </a:ext>
              </a:extLst>
            </p:cNvPr>
            <p:cNvSpPr/>
            <p:nvPr/>
          </p:nvSpPr>
          <p:spPr>
            <a:xfrm>
              <a:off x="11670428" y="551704"/>
              <a:ext cx="30484" cy="103019"/>
            </a:xfrm>
            <a:custGeom>
              <a:avLst/>
              <a:gdLst>
                <a:gd name="connsiteX0" fmla="*/ 0 w 235264"/>
                <a:gd name="connsiteY0" fmla="*/ 0 h 795064"/>
                <a:gd name="connsiteX1" fmla="*/ 235265 w 235264"/>
                <a:gd name="connsiteY1" fmla="*/ 0 h 795064"/>
                <a:gd name="connsiteX2" fmla="*/ 235265 w 235264"/>
                <a:gd name="connsiteY2" fmla="*/ 795064 h 795064"/>
                <a:gd name="connsiteX3" fmla="*/ 0 w 235264"/>
                <a:gd name="connsiteY3" fmla="*/ 795064 h 795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264" h="795064">
                  <a:moveTo>
                    <a:pt x="0" y="0"/>
                  </a:moveTo>
                  <a:lnTo>
                    <a:pt x="235265" y="0"/>
                  </a:lnTo>
                  <a:lnTo>
                    <a:pt x="235265" y="795064"/>
                  </a:lnTo>
                  <a:lnTo>
                    <a:pt x="0" y="795064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4D0953EC-F607-3B4B-9926-D9B4535140FA}"/>
                </a:ext>
              </a:extLst>
            </p:cNvPr>
            <p:cNvSpPr/>
            <p:nvPr/>
          </p:nvSpPr>
          <p:spPr>
            <a:xfrm>
              <a:off x="11669027" y="504056"/>
              <a:ext cx="33238" cy="33213"/>
            </a:xfrm>
            <a:custGeom>
              <a:avLst/>
              <a:gdLst>
                <a:gd name="connsiteX0" fmla="*/ 256517 w 256516"/>
                <a:gd name="connsiteY0" fmla="*/ 128164 h 256328"/>
                <a:gd name="connsiteX1" fmla="*/ 128259 w 256516"/>
                <a:gd name="connsiteY1" fmla="*/ 256328 h 256328"/>
                <a:gd name="connsiteX2" fmla="*/ 1 w 256516"/>
                <a:gd name="connsiteY2" fmla="*/ 128164 h 256328"/>
                <a:gd name="connsiteX3" fmla="*/ 128259 w 256516"/>
                <a:gd name="connsiteY3" fmla="*/ 0 h 256328"/>
                <a:gd name="connsiteX4" fmla="*/ 256517 w 256516"/>
                <a:gd name="connsiteY4" fmla="*/ 128164 h 256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516" h="256328">
                  <a:moveTo>
                    <a:pt x="256517" y="128164"/>
                  </a:moveTo>
                  <a:cubicBezTo>
                    <a:pt x="256517" y="198947"/>
                    <a:pt x="199093" y="256328"/>
                    <a:pt x="128259" y="256328"/>
                  </a:cubicBezTo>
                  <a:cubicBezTo>
                    <a:pt x="57424" y="256328"/>
                    <a:pt x="1" y="198947"/>
                    <a:pt x="1" y="128164"/>
                  </a:cubicBezTo>
                  <a:cubicBezTo>
                    <a:pt x="1" y="57381"/>
                    <a:pt x="57424" y="0"/>
                    <a:pt x="128259" y="0"/>
                  </a:cubicBezTo>
                  <a:cubicBezTo>
                    <a:pt x="199093" y="0"/>
                    <a:pt x="256517" y="57381"/>
                    <a:pt x="256517" y="128164"/>
                  </a:cubicBez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EB69CB50-66A2-314F-8A08-F4673E9D811D}"/>
                </a:ext>
              </a:extLst>
            </p:cNvPr>
            <p:cNvSpPr/>
            <p:nvPr/>
          </p:nvSpPr>
          <p:spPr>
            <a:xfrm>
              <a:off x="11938117" y="422230"/>
              <a:ext cx="24397" cy="11538"/>
            </a:xfrm>
            <a:custGeom>
              <a:avLst/>
              <a:gdLst>
                <a:gd name="connsiteX0" fmla="*/ 71587 w 188286"/>
                <a:gd name="connsiteY0" fmla="*/ 14158 h 89044"/>
                <a:gd name="connsiteX1" fmla="*/ 44369 w 188286"/>
                <a:gd name="connsiteY1" fmla="*/ 14158 h 89044"/>
                <a:gd name="connsiteX2" fmla="*/ 44369 w 188286"/>
                <a:gd name="connsiteY2" fmla="*/ 89044 h 89044"/>
                <a:gd name="connsiteX3" fmla="*/ 27218 w 188286"/>
                <a:gd name="connsiteY3" fmla="*/ 89044 h 89044"/>
                <a:gd name="connsiteX4" fmla="*/ 27218 w 188286"/>
                <a:gd name="connsiteY4" fmla="*/ 14158 h 89044"/>
                <a:gd name="connsiteX5" fmla="*/ 0 w 188286"/>
                <a:gd name="connsiteY5" fmla="*/ 14158 h 89044"/>
                <a:gd name="connsiteX6" fmla="*/ 0 w 188286"/>
                <a:gd name="connsiteY6" fmla="*/ 0 h 89044"/>
                <a:gd name="connsiteX7" fmla="*/ 71587 w 188286"/>
                <a:gd name="connsiteY7" fmla="*/ 0 h 89044"/>
                <a:gd name="connsiteX8" fmla="*/ 71587 w 188286"/>
                <a:gd name="connsiteY8" fmla="*/ 14158 h 89044"/>
                <a:gd name="connsiteX9" fmla="*/ 71587 w 188286"/>
                <a:gd name="connsiteY9" fmla="*/ 14158 h 89044"/>
                <a:gd name="connsiteX10" fmla="*/ 139071 w 188286"/>
                <a:gd name="connsiteY10" fmla="*/ 62964 h 89044"/>
                <a:gd name="connsiteX11" fmla="*/ 163306 w 188286"/>
                <a:gd name="connsiteY11" fmla="*/ 0 h 89044"/>
                <a:gd name="connsiteX12" fmla="*/ 188286 w 188286"/>
                <a:gd name="connsiteY12" fmla="*/ 0 h 89044"/>
                <a:gd name="connsiteX13" fmla="*/ 188286 w 188286"/>
                <a:gd name="connsiteY13" fmla="*/ 88672 h 89044"/>
                <a:gd name="connsiteX14" fmla="*/ 172255 w 188286"/>
                <a:gd name="connsiteY14" fmla="*/ 88672 h 89044"/>
                <a:gd name="connsiteX15" fmla="*/ 172255 w 188286"/>
                <a:gd name="connsiteY15" fmla="*/ 19374 h 89044"/>
                <a:gd name="connsiteX16" fmla="*/ 171881 w 188286"/>
                <a:gd name="connsiteY16" fmla="*/ 19374 h 89044"/>
                <a:gd name="connsiteX17" fmla="*/ 145409 w 188286"/>
                <a:gd name="connsiteY17" fmla="*/ 88672 h 89044"/>
                <a:gd name="connsiteX18" fmla="*/ 133478 w 188286"/>
                <a:gd name="connsiteY18" fmla="*/ 88672 h 89044"/>
                <a:gd name="connsiteX19" fmla="*/ 107007 w 188286"/>
                <a:gd name="connsiteY19" fmla="*/ 19374 h 89044"/>
                <a:gd name="connsiteX20" fmla="*/ 106634 w 188286"/>
                <a:gd name="connsiteY20" fmla="*/ 19374 h 89044"/>
                <a:gd name="connsiteX21" fmla="*/ 106634 w 188286"/>
                <a:gd name="connsiteY21" fmla="*/ 88672 h 89044"/>
                <a:gd name="connsiteX22" fmla="*/ 90601 w 188286"/>
                <a:gd name="connsiteY22" fmla="*/ 88672 h 89044"/>
                <a:gd name="connsiteX23" fmla="*/ 90601 w 188286"/>
                <a:gd name="connsiteY23" fmla="*/ 0 h 89044"/>
                <a:gd name="connsiteX24" fmla="*/ 115582 w 188286"/>
                <a:gd name="connsiteY24" fmla="*/ 0 h 89044"/>
                <a:gd name="connsiteX25" fmla="*/ 139071 w 188286"/>
                <a:gd name="connsiteY25" fmla="*/ 62964 h 89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8286" h="89044">
                  <a:moveTo>
                    <a:pt x="71587" y="14158"/>
                  </a:moveTo>
                  <a:lnTo>
                    <a:pt x="44369" y="14158"/>
                  </a:lnTo>
                  <a:lnTo>
                    <a:pt x="44369" y="89044"/>
                  </a:lnTo>
                  <a:lnTo>
                    <a:pt x="27218" y="89044"/>
                  </a:lnTo>
                  <a:lnTo>
                    <a:pt x="27218" y="14158"/>
                  </a:lnTo>
                  <a:lnTo>
                    <a:pt x="0" y="14158"/>
                  </a:lnTo>
                  <a:lnTo>
                    <a:pt x="0" y="0"/>
                  </a:lnTo>
                  <a:lnTo>
                    <a:pt x="71587" y="0"/>
                  </a:lnTo>
                  <a:lnTo>
                    <a:pt x="71587" y="14158"/>
                  </a:lnTo>
                  <a:lnTo>
                    <a:pt x="71587" y="14158"/>
                  </a:lnTo>
                  <a:close/>
                  <a:moveTo>
                    <a:pt x="139071" y="62964"/>
                  </a:moveTo>
                  <a:lnTo>
                    <a:pt x="163306" y="0"/>
                  </a:lnTo>
                  <a:lnTo>
                    <a:pt x="188286" y="0"/>
                  </a:lnTo>
                  <a:lnTo>
                    <a:pt x="188286" y="88672"/>
                  </a:lnTo>
                  <a:lnTo>
                    <a:pt x="172255" y="88672"/>
                  </a:lnTo>
                  <a:lnTo>
                    <a:pt x="172255" y="19374"/>
                  </a:lnTo>
                  <a:lnTo>
                    <a:pt x="171881" y="19374"/>
                  </a:lnTo>
                  <a:lnTo>
                    <a:pt x="145409" y="88672"/>
                  </a:lnTo>
                  <a:lnTo>
                    <a:pt x="133478" y="88672"/>
                  </a:lnTo>
                  <a:lnTo>
                    <a:pt x="107007" y="19374"/>
                  </a:lnTo>
                  <a:lnTo>
                    <a:pt x="106634" y="19374"/>
                  </a:lnTo>
                  <a:lnTo>
                    <a:pt x="106634" y="88672"/>
                  </a:lnTo>
                  <a:lnTo>
                    <a:pt x="90601" y="88672"/>
                  </a:lnTo>
                  <a:lnTo>
                    <a:pt x="90601" y="0"/>
                  </a:lnTo>
                  <a:lnTo>
                    <a:pt x="115582" y="0"/>
                  </a:lnTo>
                  <a:lnTo>
                    <a:pt x="139071" y="62964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457137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6591D91-3F4D-B347-AE2C-3F2CEF980E9D}"/>
              </a:ext>
            </a:extLst>
          </p:cNvPr>
          <p:cNvSpPr/>
          <p:nvPr/>
        </p:nvSpPr>
        <p:spPr>
          <a:xfrm>
            <a:off x="0" y="1968510"/>
            <a:ext cx="12192000" cy="4889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A8159-8BDE-9647-AC95-5B2B3E4838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8" y="941832"/>
            <a:ext cx="11647487" cy="61502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087AFE-FF5C-8142-ACD9-5F5FAAD78E1B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32F6B9F-42F3-5544-A181-CD7F37AEA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UHO LIMITED RELEASE…">
            <a:extLst>
              <a:ext uri="{FF2B5EF4-FFF2-40B4-BE49-F238E27FC236}">
                <a16:creationId xmlns:a16="http://schemas.microsoft.com/office/drawing/2014/main" id="{FC751C3F-04DF-1449-9060-1DDD96A266AB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13" name="SUHO LIMITED RELEASE…">
            <a:extLst>
              <a:ext uri="{FF2B5EF4-FFF2-40B4-BE49-F238E27FC236}">
                <a16:creationId xmlns:a16="http://schemas.microsoft.com/office/drawing/2014/main" id="{04EA33A1-7701-9849-954B-04B978BDB7DC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1668371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6591D91-3F4D-B347-AE2C-3F2CEF980E9D}"/>
              </a:ext>
            </a:extLst>
          </p:cNvPr>
          <p:cNvSpPr/>
          <p:nvPr/>
        </p:nvSpPr>
        <p:spPr>
          <a:xfrm>
            <a:off x="0" y="1968500"/>
            <a:ext cx="12192000" cy="4889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A8159-8BDE-9647-AC95-5B2B3E4838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8" y="941832"/>
            <a:ext cx="11647487" cy="61502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7BE050B6-F278-8644-B933-08FF8783151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74638" y="2262701"/>
            <a:ext cx="11647486" cy="4092062"/>
          </a:xfrm>
        </p:spPr>
        <p:txBody>
          <a:bodyPr lIns="9144" bIns="0"/>
          <a:lstStyle>
            <a:lvl1pPr>
              <a:spcBef>
                <a:spcPts val="1200"/>
              </a:spcBef>
              <a:spcAft>
                <a:spcPts val="10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1000"/>
              </a:spcAft>
              <a:defRPr sz="2400">
                <a:solidFill>
                  <a:schemeClr val="tx1"/>
                </a:solidFill>
              </a:defRPr>
            </a:lvl2pPr>
            <a:lvl3pPr>
              <a:spcAft>
                <a:spcPts val="1000"/>
              </a:spcAft>
              <a:defRPr>
                <a:solidFill>
                  <a:schemeClr val="tx1"/>
                </a:solidFill>
              </a:defRPr>
            </a:lvl3pPr>
            <a:lvl4pPr>
              <a:spcAft>
                <a:spcPts val="10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10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087AFE-FF5C-8142-ACD9-5F5FAAD78E1B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32F6B9F-42F3-5544-A181-CD7F37AEA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UHO LIMITED RELEASE…">
            <a:extLst>
              <a:ext uri="{FF2B5EF4-FFF2-40B4-BE49-F238E27FC236}">
                <a16:creationId xmlns:a16="http://schemas.microsoft.com/office/drawing/2014/main" id="{FC751C3F-04DF-1449-9060-1DDD96A266AB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13" name="SUHO LIMITED RELEASE…">
            <a:extLst>
              <a:ext uri="{FF2B5EF4-FFF2-40B4-BE49-F238E27FC236}">
                <a16:creationId xmlns:a16="http://schemas.microsoft.com/office/drawing/2014/main" id="{04EA33A1-7701-9849-954B-04B978BDB7DC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0638036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2-Column Content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6591D91-3F4D-B347-AE2C-3F2CEF980E9D}"/>
              </a:ext>
            </a:extLst>
          </p:cNvPr>
          <p:cNvSpPr/>
          <p:nvPr/>
        </p:nvSpPr>
        <p:spPr>
          <a:xfrm>
            <a:off x="0" y="1968500"/>
            <a:ext cx="12192000" cy="4889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A8159-8BDE-9647-AC95-5B2B3E4838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8" y="719720"/>
            <a:ext cx="11647487" cy="61502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55FB2E66-D4A6-7C4B-91A9-C655691548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1336803"/>
            <a:ext cx="11647488" cy="409763"/>
          </a:xfrm>
        </p:spPr>
        <p:txBody>
          <a:bodyPr lIns="9144" bIns="0"/>
          <a:lstStyle>
            <a:lvl1pPr marL="0" indent="0">
              <a:lnSpc>
                <a:spcPct val="90000"/>
              </a:lnSpc>
              <a:buNone/>
              <a:defRPr sz="2400" b="1" spc="-100" baseline="0">
                <a:solidFill>
                  <a:schemeClr val="bg1"/>
                </a:solidFill>
                <a:latin typeface="+mj-lt"/>
              </a:defRPr>
            </a:lvl1pPr>
            <a:lvl2pPr marL="27432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7BE050B6-F278-8644-B933-08FF8783151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74638" y="2262701"/>
            <a:ext cx="5550408" cy="4092062"/>
          </a:xfrm>
        </p:spPr>
        <p:txBody>
          <a:bodyPr lIns="9144" bIns="0"/>
          <a:lstStyle>
            <a:lvl1pPr>
              <a:spcBef>
                <a:spcPts val="1200"/>
              </a:spcBef>
              <a:spcAft>
                <a:spcPts val="10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1000"/>
              </a:spcAft>
              <a:defRPr sz="2400">
                <a:solidFill>
                  <a:schemeClr val="tx1"/>
                </a:solidFill>
              </a:defRPr>
            </a:lvl2pPr>
            <a:lvl3pPr>
              <a:spcAft>
                <a:spcPts val="1000"/>
              </a:spcAft>
              <a:defRPr>
                <a:solidFill>
                  <a:schemeClr val="tx1"/>
                </a:solidFill>
              </a:defRPr>
            </a:lvl3pPr>
            <a:lvl4pPr>
              <a:spcAft>
                <a:spcPts val="10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10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087AFE-FF5C-8142-ACD9-5F5FAAD78E1B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32F6B9F-42F3-5544-A181-CD7F37AEA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UHO LIMITED RELEASE…">
            <a:extLst>
              <a:ext uri="{FF2B5EF4-FFF2-40B4-BE49-F238E27FC236}">
                <a16:creationId xmlns:a16="http://schemas.microsoft.com/office/drawing/2014/main" id="{FC751C3F-04DF-1449-9060-1DDD96A266AB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13" name="SUHO LIMITED RELEASE…">
            <a:extLst>
              <a:ext uri="{FF2B5EF4-FFF2-40B4-BE49-F238E27FC236}">
                <a16:creationId xmlns:a16="http://schemas.microsoft.com/office/drawing/2014/main" id="{04EA33A1-7701-9849-954B-04B978BDB7DC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EAE06022-55E5-384A-9F47-A9451023258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366954" y="2262701"/>
            <a:ext cx="5550408" cy="4092062"/>
          </a:xfrm>
        </p:spPr>
        <p:txBody>
          <a:bodyPr lIns="9144" bIns="0"/>
          <a:lstStyle>
            <a:lvl1pPr>
              <a:spcBef>
                <a:spcPts val="1200"/>
              </a:spcBef>
              <a:spcAft>
                <a:spcPts val="10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1000"/>
              </a:spcAft>
              <a:defRPr sz="2400">
                <a:solidFill>
                  <a:schemeClr val="tx1"/>
                </a:solidFill>
              </a:defRPr>
            </a:lvl2pPr>
            <a:lvl3pPr>
              <a:spcAft>
                <a:spcPts val="1000"/>
              </a:spcAft>
              <a:defRPr>
                <a:solidFill>
                  <a:schemeClr val="tx1"/>
                </a:solidFill>
              </a:defRPr>
            </a:lvl3pPr>
            <a:lvl4pPr>
              <a:spcAft>
                <a:spcPts val="10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10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1787CB-6F31-0C40-AAD5-E1713756FF87}"/>
              </a:ext>
            </a:extLst>
          </p:cNvPr>
          <p:cNvCxnSpPr/>
          <p:nvPr/>
        </p:nvCxnSpPr>
        <p:spPr>
          <a:xfrm>
            <a:off x="6096000" y="1968498"/>
            <a:ext cx="0" cy="4892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AB71CE-B660-0F48-AD59-4985CA0ADE1E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03449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3-Column Content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6591D91-3F4D-B347-AE2C-3F2CEF980E9D}"/>
              </a:ext>
            </a:extLst>
          </p:cNvPr>
          <p:cNvSpPr/>
          <p:nvPr/>
        </p:nvSpPr>
        <p:spPr>
          <a:xfrm>
            <a:off x="0" y="1968500"/>
            <a:ext cx="12192000" cy="4889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A8159-8BDE-9647-AC95-5B2B3E4838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8" y="719720"/>
            <a:ext cx="11647487" cy="61502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55FB2E66-D4A6-7C4B-91A9-C655691548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1336803"/>
            <a:ext cx="11647488" cy="409763"/>
          </a:xfrm>
        </p:spPr>
        <p:txBody>
          <a:bodyPr lIns="9144" bIns="0"/>
          <a:lstStyle>
            <a:lvl1pPr marL="0" indent="0">
              <a:lnSpc>
                <a:spcPct val="90000"/>
              </a:lnSpc>
              <a:buNone/>
              <a:defRPr sz="2400" b="1" spc="-100" baseline="0">
                <a:solidFill>
                  <a:schemeClr val="bg1"/>
                </a:solidFill>
                <a:latin typeface="+mj-lt"/>
              </a:defRPr>
            </a:lvl1pPr>
            <a:lvl2pPr marL="27432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7BE050B6-F278-8644-B933-08FF8783151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74638" y="2262701"/>
            <a:ext cx="3547872" cy="4092062"/>
          </a:xfrm>
        </p:spPr>
        <p:txBody>
          <a:bodyPr lIns="9144" bIns="0"/>
          <a:lstStyle>
            <a:lvl1pPr>
              <a:spcBef>
                <a:spcPts val="1200"/>
              </a:spcBef>
              <a:spcAft>
                <a:spcPts val="1000"/>
              </a:spcAft>
              <a:defRPr sz="2000">
                <a:solidFill>
                  <a:schemeClr val="tx1"/>
                </a:solidFill>
              </a:defRPr>
            </a:lvl1pPr>
            <a:lvl2pPr>
              <a:spcAft>
                <a:spcPts val="1000"/>
              </a:spcAft>
              <a:defRPr sz="2000">
                <a:solidFill>
                  <a:schemeClr val="tx1"/>
                </a:solidFill>
              </a:defRPr>
            </a:lvl2pPr>
            <a:lvl3pPr>
              <a:spcAft>
                <a:spcPts val="1000"/>
              </a:spcAft>
              <a:defRPr sz="2000">
                <a:solidFill>
                  <a:schemeClr val="tx1"/>
                </a:solidFill>
              </a:defRPr>
            </a:lvl3pPr>
            <a:lvl4pPr>
              <a:spcAft>
                <a:spcPts val="10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1000"/>
              </a:spcAft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087AFE-FF5C-8142-ACD9-5F5FAAD78E1B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32F6B9F-42F3-5544-A181-CD7F37AEA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UHO LIMITED RELEASE…">
            <a:extLst>
              <a:ext uri="{FF2B5EF4-FFF2-40B4-BE49-F238E27FC236}">
                <a16:creationId xmlns:a16="http://schemas.microsoft.com/office/drawing/2014/main" id="{FC751C3F-04DF-1449-9060-1DDD96A266AB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13" name="SUHO LIMITED RELEASE…">
            <a:extLst>
              <a:ext uri="{FF2B5EF4-FFF2-40B4-BE49-F238E27FC236}">
                <a16:creationId xmlns:a16="http://schemas.microsoft.com/office/drawing/2014/main" id="{04EA33A1-7701-9849-954B-04B978BDB7DC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EAE06022-55E5-384A-9F47-A9451023258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322064" y="2262701"/>
            <a:ext cx="3547872" cy="4092062"/>
          </a:xfrm>
        </p:spPr>
        <p:txBody>
          <a:bodyPr lIns="9144" bIns="0"/>
          <a:lstStyle>
            <a:lvl1pPr>
              <a:spcBef>
                <a:spcPts val="1200"/>
              </a:spcBef>
              <a:spcAft>
                <a:spcPts val="1000"/>
              </a:spcAft>
              <a:defRPr sz="2000">
                <a:solidFill>
                  <a:schemeClr val="tx1"/>
                </a:solidFill>
              </a:defRPr>
            </a:lvl1pPr>
            <a:lvl2pPr>
              <a:spcAft>
                <a:spcPts val="1000"/>
              </a:spcAft>
              <a:defRPr sz="2000">
                <a:solidFill>
                  <a:schemeClr val="tx1"/>
                </a:solidFill>
              </a:defRPr>
            </a:lvl2pPr>
            <a:lvl3pPr>
              <a:spcAft>
                <a:spcPts val="1000"/>
              </a:spcAft>
              <a:defRPr sz="2000">
                <a:solidFill>
                  <a:schemeClr val="tx1"/>
                </a:solidFill>
              </a:defRPr>
            </a:lvl3pPr>
            <a:lvl4pPr>
              <a:spcAft>
                <a:spcPts val="10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1000"/>
              </a:spcAft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C14CC483-927C-9B4A-9EBA-1BDDC93F6A2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74253" y="2262701"/>
            <a:ext cx="3547872" cy="4092062"/>
          </a:xfrm>
        </p:spPr>
        <p:txBody>
          <a:bodyPr lIns="9144" bIns="0"/>
          <a:lstStyle>
            <a:lvl1pPr>
              <a:spcBef>
                <a:spcPts val="1200"/>
              </a:spcBef>
              <a:spcAft>
                <a:spcPts val="1000"/>
              </a:spcAft>
              <a:defRPr sz="2000">
                <a:solidFill>
                  <a:schemeClr val="tx1"/>
                </a:solidFill>
              </a:defRPr>
            </a:lvl1pPr>
            <a:lvl2pPr>
              <a:spcAft>
                <a:spcPts val="1000"/>
              </a:spcAft>
              <a:defRPr sz="2000">
                <a:solidFill>
                  <a:schemeClr val="tx1"/>
                </a:solidFill>
              </a:defRPr>
            </a:lvl2pPr>
            <a:lvl3pPr>
              <a:spcAft>
                <a:spcPts val="1000"/>
              </a:spcAft>
              <a:defRPr sz="2000">
                <a:solidFill>
                  <a:schemeClr val="tx1"/>
                </a:solidFill>
              </a:defRPr>
            </a:lvl3pPr>
            <a:lvl4pPr>
              <a:spcAft>
                <a:spcPts val="10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1000"/>
              </a:spcAft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D3A0BA4-F481-0144-8A30-BA5AB2BD9875}"/>
              </a:ext>
            </a:extLst>
          </p:cNvPr>
          <p:cNvCxnSpPr/>
          <p:nvPr/>
        </p:nvCxnSpPr>
        <p:spPr>
          <a:xfrm>
            <a:off x="4105154" y="1968498"/>
            <a:ext cx="0" cy="4892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AE82F2-3038-7A4C-93B4-015E6D391AD7}"/>
              </a:ext>
            </a:extLst>
          </p:cNvPr>
          <p:cNvCxnSpPr/>
          <p:nvPr/>
        </p:nvCxnSpPr>
        <p:spPr>
          <a:xfrm>
            <a:off x="8075270" y="1968498"/>
            <a:ext cx="0" cy="4892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D03629-FABC-5E40-8F03-6A09E33145C9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77055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32F6B9F-42F3-5544-A181-CD7F37AEA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UHO LIMITED RELEASE…">
            <a:extLst>
              <a:ext uri="{FF2B5EF4-FFF2-40B4-BE49-F238E27FC236}">
                <a16:creationId xmlns:a16="http://schemas.microsoft.com/office/drawing/2014/main" id="{FC751C3F-04DF-1449-9060-1DDD96A266AB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tx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13" name="SUHO LIMITED RELEASE…">
            <a:extLst>
              <a:ext uri="{FF2B5EF4-FFF2-40B4-BE49-F238E27FC236}">
                <a16:creationId xmlns:a16="http://schemas.microsoft.com/office/drawing/2014/main" id="{04EA33A1-7701-9849-954B-04B978BDB7DC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tx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2618E7-E0DC-7A4A-A641-812DA50716A0}"/>
              </a:ext>
            </a:extLst>
          </p:cNvPr>
          <p:cNvCxnSpPr/>
          <p:nvPr/>
        </p:nvCxnSpPr>
        <p:spPr>
          <a:xfrm>
            <a:off x="0" y="36671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79484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 Logo and Taglin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2E44547-3B98-F741-9F68-B834B3D16B8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F5148F3-7343-C24E-A616-A94C067D1AF4}"/>
              </a:ext>
            </a:extLst>
          </p:cNvPr>
          <p:cNvGrpSpPr/>
          <p:nvPr/>
        </p:nvGrpSpPr>
        <p:grpSpPr>
          <a:xfrm>
            <a:off x="2384164" y="2131511"/>
            <a:ext cx="7423673" cy="2278886"/>
            <a:chOff x="3403128" y="2131511"/>
            <a:chExt cx="7423673" cy="2278886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06CCB73E-62EA-B24F-867C-DA39FE0A51D8}"/>
                </a:ext>
              </a:extLst>
            </p:cNvPr>
            <p:cNvGrpSpPr/>
            <p:nvPr/>
          </p:nvGrpSpPr>
          <p:grpSpPr>
            <a:xfrm>
              <a:off x="6543122" y="4052037"/>
              <a:ext cx="4283679" cy="358360"/>
              <a:chOff x="6543122" y="4052037"/>
              <a:chExt cx="4283679" cy="358360"/>
            </a:xfrm>
            <a:solidFill>
              <a:schemeClr val="bg1"/>
            </a:solidFill>
          </p:grpSpPr>
          <p:grpSp>
            <p:nvGrpSpPr>
              <p:cNvPr id="98" name="Graphic 53">
                <a:extLst>
                  <a:ext uri="{FF2B5EF4-FFF2-40B4-BE49-F238E27FC236}">
                    <a16:creationId xmlns:a16="http://schemas.microsoft.com/office/drawing/2014/main" id="{26782BBB-F703-544A-B5CB-9469C4A08B8B}"/>
                  </a:ext>
                </a:extLst>
              </p:cNvPr>
              <p:cNvGrpSpPr/>
              <p:nvPr/>
            </p:nvGrpSpPr>
            <p:grpSpPr>
              <a:xfrm>
                <a:off x="8095457" y="4052037"/>
                <a:ext cx="1513841" cy="358360"/>
                <a:chOff x="3535278" y="4757698"/>
                <a:chExt cx="819023" cy="193881"/>
              </a:xfrm>
              <a:grpFill/>
            </p:grpSpPr>
            <p:sp>
              <p:nvSpPr>
                <p:cNvPr id="111" name="Freeform 110">
                  <a:extLst>
                    <a:ext uri="{FF2B5EF4-FFF2-40B4-BE49-F238E27FC236}">
                      <a16:creationId xmlns:a16="http://schemas.microsoft.com/office/drawing/2014/main" id="{8D3F4206-7EC6-0A41-9A11-D295993735A9}"/>
                    </a:ext>
                  </a:extLst>
                </p:cNvPr>
                <p:cNvSpPr/>
                <p:nvPr/>
              </p:nvSpPr>
              <p:spPr>
                <a:xfrm>
                  <a:off x="3535278" y="4763905"/>
                  <a:ext cx="289975" cy="186613"/>
                </a:xfrm>
                <a:custGeom>
                  <a:avLst/>
                  <a:gdLst>
                    <a:gd name="connsiteX0" fmla="*/ 144733 w 289975"/>
                    <a:gd name="connsiteY0" fmla="*/ 67318 h 186613"/>
                    <a:gd name="connsiteX1" fmla="*/ 99344 w 289975"/>
                    <a:gd name="connsiteY1" fmla="*/ 186451 h 186613"/>
                    <a:gd name="connsiteX2" fmla="*/ 99854 w 289975"/>
                    <a:gd name="connsiteY2" fmla="*/ 186247 h 186613"/>
                    <a:gd name="connsiteX3" fmla="*/ 83229 w 289975"/>
                    <a:gd name="connsiteY3" fmla="*/ 175537 h 186613"/>
                    <a:gd name="connsiteX4" fmla="*/ 26417 w 289975"/>
                    <a:gd name="connsiteY4" fmla="*/ 27539 h 186613"/>
                    <a:gd name="connsiteX5" fmla="*/ 2652 w 289975"/>
                    <a:gd name="connsiteY5" fmla="*/ 5202 h 186613"/>
                    <a:gd name="connsiteX6" fmla="*/ 0 w 289975"/>
                    <a:gd name="connsiteY6" fmla="*/ 2346 h 186613"/>
                    <a:gd name="connsiteX7" fmla="*/ 3264 w 289975"/>
                    <a:gd name="connsiteY7" fmla="*/ 204 h 186613"/>
                    <a:gd name="connsiteX8" fmla="*/ 56404 w 289975"/>
                    <a:gd name="connsiteY8" fmla="*/ 204 h 186613"/>
                    <a:gd name="connsiteX9" fmla="*/ 59872 w 289975"/>
                    <a:gd name="connsiteY9" fmla="*/ 2142 h 186613"/>
                    <a:gd name="connsiteX10" fmla="*/ 56812 w 289975"/>
                    <a:gd name="connsiteY10" fmla="*/ 5406 h 186613"/>
                    <a:gd name="connsiteX11" fmla="*/ 47326 w 289975"/>
                    <a:gd name="connsiteY11" fmla="*/ 25193 h 186613"/>
                    <a:gd name="connsiteX12" fmla="*/ 94857 w 289975"/>
                    <a:gd name="connsiteY12" fmla="*/ 150854 h 186613"/>
                    <a:gd name="connsiteX13" fmla="*/ 99242 w 289975"/>
                    <a:gd name="connsiteY13" fmla="*/ 160645 h 186613"/>
                    <a:gd name="connsiteX14" fmla="*/ 103322 w 289975"/>
                    <a:gd name="connsiteY14" fmla="*/ 153710 h 186613"/>
                    <a:gd name="connsiteX15" fmla="*/ 136267 w 289975"/>
                    <a:gd name="connsiteY15" fmla="*/ 68746 h 186613"/>
                    <a:gd name="connsiteX16" fmla="*/ 136471 w 289975"/>
                    <a:gd name="connsiteY16" fmla="*/ 46307 h 186613"/>
                    <a:gd name="connsiteX17" fmla="*/ 125659 w 289975"/>
                    <a:gd name="connsiteY17" fmla="*/ 20297 h 186613"/>
                    <a:gd name="connsiteX18" fmla="*/ 106994 w 289975"/>
                    <a:gd name="connsiteY18" fmla="*/ 5406 h 186613"/>
                    <a:gd name="connsiteX19" fmla="*/ 102098 w 289975"/>
                    <a:gd name="connsiteY19" fmla="*/ 2244 h 186613"/>
                    <a:gd name="connsiteX20" fmla="*/ 103118 w 289975"/>
                    <a:gd name="connsiteY20" fmla="*/ 102 h 186613"/>
                    <a:gd name="connsiteX21" fmla="*/ 159420 w 289975"/>
                    <a:gd name="connsiteY21" fmla="*/ 204 h 186613"/>
                    <a:gd name="connsiteX22" fmla="*/ 162786 w 289975"/>
                    <a:gd name="connsiteY22" fmla="*/ 2244 h 186613"/>
                    <a:gd name="connsiteX23" fmla="*/ 159522 w 289975"/>
                    <a:gd name="connsiteY23" fmla="*/ 5304 h 186613"/>
                    <a:gd name="connsiteX24" fmla="*/ 150036 w 289975"/>
                    <a:gd name="connsiteY24" fmla="*/ 25397 h 186613"/>
                    <a:gd name="connsiteX25" fmla="*/ 198383 w 289975"/>
                    <a:gd name="connsiteY25" fmla="*/ 152180 h 186613"/>
                    <a:gd name="connsiteX26" fmla="*/ 202360 w 289975"/>
                    <a:gd name="connsiteY26" fmla="*/ 160543 h 186613"/>
                    <a:gd name="connsiteX27" fmla="*/ 206440 w 289975"/>
                    <a:gd name="connsiteY27" fmla="*/ 153404 h 186613"/>
                    <a:gd name="connsiteX28" fmla="*/ 255398 w 289975"/>
                    <a:gd name="connsiteY28" fmla="*/ 25397 h 186613"/>
                    <a:gd name="connsiteX29" fmla="*/ 244281 w 289975"/>
                    <a:gd name="connsiteY29" fmla="*/ 6018 h 186613"/>
                    <a:gd name="connsiteX30" fmla="*/ 238161 w 289975"/>
                    <a:gd name="connsiteY30" fmla="*/ 0 h 186613"/>
                    <a:gd name="connsiteX31" fmla="*/ 287119 w 289975"/>
                    <a:gd name="connsiteY31" fmla="*/ 102 h 186613"/>
                    <a:gd name="connsiteX32" fmla="*/ 289975 w 289975"/>
                    <a:gd name="connsiteY32" fmla="*/ 2040 h 186613"/>
                    <a:gd name="connsiteX33" fmla="*/ 287527 w 289975"/>
                    <a:gd name="connsiteY33" fmla="*/ 5202 h 186613"/>
                    <a:gd name="connsiteX34" fmla="*/ 282530 w 289975"/>
                    <a:gd name="connsiteY34" fmla="*/ 6630 h 186613"/>
                    <a:gd name="connsiteX35" fmla="*/ 265598 w 289975"/>
                    <a:gd name="connsiteY35" fmla="*/ 21725 h 186613"/>
                    <a:gd name="connsiteX36" fmla="*/ 207562 w 289975"/>
                    <a:gd name="connsiteY36" fmla="*/ 172885 h 186613"/>
                    <a:gd name="connsiteX37" fmla="*/ 203788 w 289975"/>
                    <a:gd name="connsiteY37" fmla="*/ 186349 h 186613"/>
                    <a:gd name="connsiteX38" fmla="*/ 193283 w 289975"/>
                    <a:gd name="connsiteY38" fmla="*/ 186145 h 186613"/>
                    <a:gd name="connsiteX39" fmla="*/ 188183 w 289975"/>
                    <a:gd name="connsiteY39" fmla="*/ 180637 h 186613"/>
                    <a:gd name="connsiteX40" fmla="*/ 147690 w 289975"/>
                    <a:gd name="connsiteY40" fmla="*/ 74764 h 186613"/>
                    <a:gd name="connsiteX41" fmla="*/ 144733 w 289975"/>
                    <a:gd name="connsiteY41" fmla="*/ 67318 h 1866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289975" h="186613">
                      <a:moveTo>
                        <a:pt x="144733" y="67318"/>
                      </a:moveTo>
                      <a:cubicBezTo>
                        <a:pt x="129331" y="107811"/>
                        <a:pt x="114542" y="146570"/>
                        <a:pt x="99344" y="186451"/>
                      </a:cubicBezTo>
                      <a:cubicBezTo>
                        <a:pt x="100670" y="185941"/>
                        <a:pt x="100262" y="186145"/>
                        <a:pt x="99854" y="186247"/>
                      </a:cubicBezTo>
                      <a:cubicBezTo>
                        <a:pt x="87615" y="186961"/>
                        <a:pt x="87513" y="186961"/>
                        <a:pt x="83229" y="175537"/>
                      </a:cubicBezTo>
                      <a:cubicBezTo>
                        <a:pt x="64258" y="126170"/>
                        <a:pt x="45388" y="76804"/>
                        <a:pt x="26417" y="27539"/>
                      </a:cubicBezTo>
                      <a:cubicBezTo>
                        <a:pt x="22133" y="16320"/>
                        <a:pt x="16523" y="6426"/>
                        <a:pt x="2652" y="5202"/>
                      </a:cubicBezTo>
                      <a:cubicBezTo>
                        <a:pt x="1734" y="5100"/>
                        <a:pt x="918" y="3366"/>
                        <a:pt x="0" y="2346"/>
                      </a:cubicBezTo>
                      <a:cubicBezTo>
                        <a:pt x="1122" y="1632"/>
                        <a:pt x="2244" y="204"/>
                        <a:pt x="3264" y="204"/>
                      </a:cubicBezTo>
                      <a:cubicBezTo>
                        <a:pt x="21011" y="102"/>
                        <a:pt x="38656" y="102"/>
                        <a:pt x="56404" y="204"/>
                      </a:cubicBezTo>
                      <a:cubicBezTo>
                        <a:pt x="57628" y="204"/>
                        <a:pt x="58750" y="1428"/>
                        <a:pt x="59872" y="2142"/>
                      </a:cubicBezTo>
                      <a:cubicBezTo>
                        <a:pt x="58852" y="3264"/>
                        <a:pt x="58036" y="4998"/>
                        <a:pt x="56812" y="5406"/>
                      </a:cubicBezTo>
                      <a:cubicBezTo>
                        <a:pt x="41818" y="10506"/>
                        <a:pt x="41818" y="10506"/>
                        <a:pt x="47326" y="25193"/>
                      </a:cubicBezTo>
                      <a:cubicBezTo>
                        <a:pt x="63136" y="67114"/>
                        <a:pt x="78945" y="108933"/>
                        <a:pt x="94857" y="150854"/>
                      </a:cubicBezTo>
                      <a:cubicBezTo>
                        <a:pt x="95876" y="153608"/>
                        <a:pt x="97304" y="156259"/>
                        <a:pt x="99242" y="160645"/>
                      </a:cubicBezTo>
                      <a:cubicBezTo>
                        <a:pt x="101180" y="157483"/>
                        <a:pt x="102608" y="155749"/>
                        <a:pt x="103322" y="153710"/>
                      </a:cubicBezTo>
                      <a:cubicBezTo>
                        <a:pt x="114338" y="125456"/>
                        <a:pt x="125251" y="97101"/>
                        <a:pt x="136267" y="68746"/>
                      </a:cubicBezTo>
                      <a:cubicBezTo>
                        <a:pt x="139123" y="61300"/>
                        <a:pt x="139225" y="53651"/>
                        <a:pt x="136471" y="46307"/>
                      </a:cubicBezTo>
                      <a:cubicBezTo>
                        <a:pt x="133207" y="37535"/>
                        <a:pt x="129535" y="28865"/>
                        <a:pt x="125659" y="20297"/>
                      </a:cubicBezTo>
                      <a:cubicBezTo>
                        <a:pt x="121987" y="12240"/>
                        <a:pt x="115868" y="7038"/>
                        <a:pt x="106994" y="5406"/>
                      </a:cubicBezTo>
                      <a:cubicBezTo>
                        <a:pt x="105260" y="5100"/>
                        <a:pt x="103730" y="3366"/>
                        <a:pt x="102098" y="2244"/>
                      </a:cubicBezTo>
                      <a:cubicBezTo>
                        <a:pt x="102404" y="1530"/>
                        <a:pt x="102812" y="816"/>
                        <a:pt x="103118" y="102"/>
                      </a:cubicBezTo>
                      <a:cubicBezTo>
                        <a:pt x="121886" y="102"/>
                        <a:pt x="140653" y="102"/>
                        <a:pt x="159420" y="204"/>
                      </a:cubicBezTo>
                      <a:cubicBezTo>
                        <a:pt x="160542" y="204"/>
                        <a:pt x="161664" y="1530"/>
                        <a:pt x="162786" y="2244"/>
                      </a:cubicBezTo>
                      <a:cubicBezTo>
                        <a:pt x="161766" y="3264"/>
                        <a:pt x="160848" y="4896"/>
                        <a:pt x="159522" y="5304"/>
                      </a:cubicBezTo>
                      <a:cubicBezTo>
                        <a:pt x="144733" y="10098"/>
                        <a:pt x="144427" y="10710"/>
                        <a:pt x="150036" y="25397"/>
                      </a:cubicBezTo>
                      <a:cubicBezTo>
                        <a:pt x="166152" y="67624"/>
                        <a:pt x="182267" y="109953"/>
                        <a:pt x="198383" y="152180"/>
                      </a:cubicBezTo>
                      <a:cubicBezTo>
                        <a:pt x="199301" y="154525"/>
                        <a:pt x="200524" y="156769"/>
                        <a:pt x="202360" y="160543"/>
                      </a:cubicBezTo>
                      <a:cubicBezTo>
                        <a:pt x="204298" y="157177"/>
                        <a:pt x="205624" y="155443"/>
                        <a:pt x="206440" y="153404"/>
                      </a:cubicBezTo>
                      <a:cubicBezTo>
                        <a:pt x="222760" y="110769"/>
                        <a:pt x="239079" y="68134"/>
                        <a:pt x="255398" y="25397"/>
                      </a:cubicBezTo>
                      <a:cubicBezTo>
                        <a:pt x="259580" y="14280"/>
                        <a:pt x="256418" y="9282"/>
                        <a:pt x="244281" y="6018"/>
                      </a:cubicBezTo>
                      <a:cubicBezTo>
                        <a:pt x="241731" y="5304"/>
                        <a:pt x="236223" y="6936"/>
                        <a:pt x="238161" y="0"/>
                      </a:cubicBezTo>
                      <a:cubicBezTo>
                        <a:pt x="254481" y="0"/>
                        <a:pt x="270800" y="0"/>
                        <a:pt x="287119" y="102"/>
                      </a:cubicBezTo>
                      <a:cubicBezTo>
                        <a:pt x="288037" y="102"/>
                        <a:pt x="289057" y="1326"/>
                        <a:pt x="289975" y="2040"/>
                      </a:cubicBezTo>
                      <a:cubicBezTo>
                        <a:pt x="289159" y="3162"/>
                        <a:pt x="288547" y="4590"/>
                        <a:pt x="287527" y="5202"/>
                      </a:cubicBezTo>
                      <a:cubicBezTo>
                        <a:pt x="285997" y="6018"/>
                        <a:pt x="284161" y="6222"/>
                        <a:pt x="282530" y="6630"/>
                      </a:cubicBezTo>
                      <a:cubicBezTo>
                        <a:pt x="274268" y="8772"/>
                        <a:pt x="268658" y="13770"/>
                        <a:pt x="265598" y="21725"/>
                      </a:cubicBezTo>
                      <a:cubicBezTo>
                        <a:pt x="246219" y="72112"/>
                        <a:pt x="226840" y="122498"/>
                        <a:pt x="207562" y="172885"/>
                      </a:cubicBezTo>
                      <a:cubicBezTo>
                        <a:pt x="206032" y="176965"/>
                        <a:pt x="205216" y="181249"/>
                        <a:pt x="203788" y="186349"/>
                      </a:cubicBezTo>
                      <a:cubicBezTo>
                        <a:pt x="200524" y="186349"/>
                        <a:pt x="196751" y="187063"/>
                        <a:pt x="193283" y="186145"/>
                      </a:cubicBezTo>
                      <a:cubicBezTo>
                        <a:pt x="191243" y="185533"/>
                        <a:pt x="189101" y="182881"/>
                        <a:pt x="188183" y="180637"/>
                      </a:cubicBezTo>
                      <a:cubicBezTo>
                        <a:pt x="174515" y="145346"/>
                        <a:pt x="161154" y="110055"/>
                        <a:pt x="147690" y="74764"/>
                      </a:cubicBezTo>
                      <a:cubicBezTo>
                        <a:pt x="146976" y="72826"/>
                        <a:pt x="146160" y="70990"/>
                        <a:pt x="144733" y="67318"/>
                      </a:cubicBezTo>
                      <a:close/>
                    </a:path>
                  </a:pathLst>
                </a:custGeom>
                <a:grpFill/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2" name="Freeform 111">
                  <a:extLst>
                    <a:ext uri="{FF2B5EF4-FFF2-40B4-BE49-F238E27FC236}">
                      <a16:creationId xmlns:a16="http://schemas.microsoft.com/office/drawing/2014/main" id="{BF7A31D9-0780-BA47-A306-B18813285392}"/>
                    </a:ext>
                  </a:extLst>
                </p:cNvPr>
                <p:cNvSpPr/>
                <p:nvPr/>
              </p:nvSpPr>
              <p:spPr>
                <a:xfrm>
                  <a:off x="3809954" y="4757698"/>
                  <a:ext cx="149322" cy="193783"/>
                </a:xfrm>
                <a:custGeom>
                  <a:avLst/>
                  <a:gdLst>
                    <a:gd name="connsiteX0" fmla="*/ 149323 w 149322"/>
                    <a:gd name="connsiteY0" fmla="*/ 184804 h 193783"/>
                    <a:gd name="connsiteX1" fmla="*/ 124844 w 149322"/>
                    <a:gd name="connsiteY1" fmla="*/ 193066 h 193783"/>
                    <a:gd name="connsiteX2" fmla="*/ 114542 w 149322"/>
                    <a:gd name="connsiteY2" fmla="*/ 176644 h 193783"/>
                    <a:gd name="connsiteX3" fmla="*/ 114338 w 149322"/>
                    <a:gd name="connsiteY3" fmla="*/ 112386 h 193783"/>
                    <a:gd name="connsiteX4" fmla="*/ 111686 w 149322"/>
                    <a:gd name="connsiteY4" fmla="*/ 91681 h 193783"/>
                    <a:gd name="connsiteX5" fmla="*/ 84249 w 149322"/>
                    <a:gd name="connsiteY5" fmla="*/ 66895 h 193783"/>
                    <a:gd name="connsiteX6" fmla="*/ 46816 w 149322"/>
                    <a:gd name="connsiteY6" fmla="*/ 82807 h 193783"/>
                    <a:gd name="connsiteX7" fmla="*/ 39575 w 149322"/>
                    <a:gd name="connsiteY7" fmla="*/ 106164 h 193783"/>
                    <a:gd name="connsiteX8" fmla="*/ 39065 w 149322"/>
                    <a:gd name="connsiteY8" fmla="*/ 173074 h 193783"/>
                    <a:gd name="connsiteX9" fmla="*/ 48754 w 149322"/>
                    <a:gd name="connsiteY9" fmla="*/ 185212 h 193783"/>
                    <a:gd name="connsiteX10" fmla="*/ 55078 w 149322"/>
                    <a:gd name="connsiteY10" fmla="*/ 186640 h 193783"/>
                    <a:gd name="connsiteX11" fmla="*/ 58444 w 149322"/>
                    <a:gd name="connsiteY11" fmla="*/ 189700 h 193783"/>
                    <a:gd name="connsiteX12" fmla="*/ 54568 w 149322"/>
                    <a:gd name="connsiteY12" fmla="*/ 191842 h 193783"/>
                    <a:gd name="connsiteX13" fmla="*/ 25703 w 149322"/>
                    <a:gd name="connsiteY13" fmla="*/ 191944 h 193783"/>
                    <a:gd name="connsiteX14" fmla="*/ 1530 w 149322"/>
                    <a:gd name="connsiteY14" fmla="*/ 191944 h 193783"/>
                    <a:gd name="connsiteX15" fmla="*/ 510 w 149322"/>
                    <a:gd name="connsiteY15" fmla="*/ 190006 h 193783"/>
                    <a:gd name="connsiteX16" fmla="*/ 4692 w 149322"/>
                    <a:gd name="connsiteY16" fmla="*/ 186538 h 193783"/>
                    <a:gd name="connsiteX17" fmla="*/ 20297 w 149322"/>
                    <a:gd name="connsiteY17" fmla="*/ 166445 h 193783"/>
                    <a:gd name="connsiteX18" fmla="*/ 20297 w 149322"/>
                    <a:gd name="connsiteY18" fmla="*/ 37826 h 193783"/>
                    <a:gd name="connsiteX19" fmla="*/ 20297 w 149322"/>
                    <a:gd name="connsiteY19" fmla="*/ 28443 h 193783"/>
                    <a:gd name="connsiteX20" fmla="*/ 3876 w 149322"/>
                    <a:gd name="connsiteY20" fmla="*/ 11613 h 193783"/>
                    <a:gd name="connsiteX21" fmla="*/ 0 w 149322"/>
                    <a:gd name="connsiteY21" fmla="*/ 9573 h 193783"/>
                    <a:gd name="connsiteX22" fmla="*/ 4794 w 149322"/>
                    <a:gd name="connsiteY22" fmla="*/ 6411 h 193783"/>
                    <a:gd name="connsiteX23" fmla="*/ 27029 w 149322"/>
                    <a:gd name="connsiteY23" fmla="*/ 801 h 193783"/>
                    <a:gd name="connsiteX24" fmla="*/ 39065 w 149322"/>
                    <a:gd name="connsiteY24" fmla="*/ 10389 h 193783"/>
                    <a:gd name="connsiteX25" fmla="*/ 39167 w 149322"/>
                    <a:gd name="connsiteY25" fmla="*/ 64346 h 193783"/>
                    <a:gd name="connsiteX26" fmla="*/ 40697 w 149322"/>
                    <a:gd name="connsiteY26" fmla="*/ 78319 h 193783"/>
                    <a:gd name="connsiteX27" fmla="*/ 49060 w 149322"/>
                    <a:gd name="connsiteY27" fmla="*/ 71485 h 193783"/>
                    <a:gd name="connsiteX28" fmla="*/ 84351 w 149322"/>
                    <a:gd name="connsiteY28" fmla="*/ 54656 h 193783"/>
                    <a:gd name="connsiteX29" fmla="*/ 132493 w 149322"/>
                    <a:gd name="connsiteY29" fmla="*/ 94537 h 193783"/>
                    <a:gd name="connsiteX30" fmla="*/ 133207 w 149322"/>
                    <a:gd name="connsiteY30" fmla="*/ 136457 h 193783"/>
                    <a:gd name="connsiteX31" fmla="*/ 133207 w 149322"/>
                    <a:gd name="connsiteY31" fmla="*/ 171850 h 193783"/>
                    <a:gd name="connsiteX32" fmla="*/ 145345 w 149322"/>
                    <a:gd name="connsiteY32" fmla="*/ 184192 h 193783"/>
                    <a:gd name="connsiteX33" fmla="*/ 149323 w 149322"/>
                    <a:gd name="connsiteY33" fmla="*/ 184804 h 193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149322" h="193783">
                      <a:moveTo>
                        <a:pt x="149323" y="184804"/>
                      </a:moveTo>
                      <a:cubicBezTo>
                        <a:pt x="144427" y="191842"/>
                        <a:pt x="133105" y="195412"/>
                        <a:pt x="124844" y="193066"/>
                      </a:cubicBezTo>
                      <a:cubicBezTo>
                        <a:pt x="118316" y="191230"/>
                        <a:pt x="114644" y="185926"/>
                        <a:pt x="114542" y="176644"/>
                      </a:cubicBezTo>
                      <a:cubicBezTo>
                        <a:pt x="114338" y="155225"/>
                        <a:pt x="114644" y="133806"/>
                        <a:pt x="114338" y="112386"/>
                      </a:cubicBezTo>
                      <a:cubicBezTo>
                        <a:pt x="114236" y="105450"/>
                        <a:pt x="113522" y="98311"/>
                        <a:pt x="111686" y="91681"/>
                      </a:cubicBezTo>
                      <a:cubicBezTo>
                        <a:pt x="107912" y="77911"/>
                        <a:pt x="98936" y="68935"/>
                        <a:pt x="84249" y="66895"/>
                      </a:cubicBezTo>
                      <a:cubicBezTo>
                        <a:pt x="68644" y="64754"/>
                        <a:pt x="55078" y="68935"/>
                        <a:pt x="46816" y="82807"/>
                      </a:cubicBezTo>
                      <a:cubicBezTo>
                        <a:pt x="42737" y="89641"/>
                        <a:pt x="39881" y="98209"/>
                        <a:pt x="39575" y="106164"/>
                      </a:cubicBezTo>
                      <a:cubicBezTo>
                        <a:pt x="38555" y="128400"/>
                        <a:pt x="39167" y="150737"/>
                        <a:pt x="39065" y="173074"/>
                      </a:cubicBezTo>
                      <a:cubicBezTo>
                        <a:pt x="39065" y="179806"/>
                        <a:pt x="42533" y="183580"/>
                        <a:pt x="48754" y="185212"/>
                      </a:cubicBezTo>
                      <a:cubicBezTo>
                        <a:pt x="50896" y="185722"/>
                        <a:pt x="53140" y="185824"/>
                        <a:pt x="55078" y="186640"/>
                      </a:cubicBezTo>
                      <a:cubicBezTo>
                        <a:pt x="56404" y="187150"/>
                        <a:pt x="57322" y="188680"/>
                        <a:pt x="58444" y="189700"/>
                      </a:cubicBezTo>
                      <a:cubicBezTo>
                        <a:pt x="57118" y="190414"/>
                        <a:pt x="55894" y="191842"/>
                        <a:pt x="54568" y="191842"/>
                      </a:cubicBezTo>
                      <a:cubicBezTo>
                        <a:pt x="44980" y="192046"/>
                        <a:pt x="35291" y="191944"/>
                        <a:pt x="25703" y="191944"/>
                      </a:cubicBezTo>
                      <a:cubicBezTo>
                        <a:pt x="17645" y="191944"/>
                        <a:pt x="9588" y="191944"/>
                        <a:pt x="1530" y="191944"/>
                      </a:cubicBezTo>
                      <a:cubicBezTo>
                        <a:pt x="1224" y="191332"/>
                        <a:pt x="816" y="190618"/>
                        <a:pt x="510" y="190006"/>
                      </a:cubicBezTo>
                      <a:cubicBezTo>
                        <a:pt x="1938" y="188782"/>
                        <a:pt x="3162" y="186946"/>
                        <a:pt x="4692" y="186538"/>
                      </a:cubicBezTo>
                      <a:cubicBezTo>
                        <a:pt x="19481" y="182662"/>
                        <a:pt x="20297" y="181846"/>
                        <a:pt x="20297" y="166445"/>
                      </a:cubicBezTo>
                      <a:cubicBezTo>
                        <a:pt x="20297" y="120750"/>
                        <a:pt x="20297" y="83521"/>
                        <a:pt x="20297" y="37826"/>
                      </a:cubicBezTo>
                      <a:cubicBezTo>
                        <a:pt x="20297" y="35888"/>
                        <a:pt x="20297" y="30381"/>
                        <a:pt x="20297" y="28443"/>
                      </a:cubicBezTo>
                      <a:cubicBezTo>
                        <a:pt x="19991" y="14367"/>
                        <a:pt x="17747" y="12123"/>
                        <a:pt x="3876" y="11613"/>
                      </a:cubicBezTo>
                      <a:cubicBezTo>
                        <a:pt x="2856" y="11613"/>
                        <a:pt x="1836" y="11307"/>
                        <a:pt x="0" y="9573"/>
                      </a:cubicBezTo>
                      <a:cubicBezTo>
                        <a:pt x="1632" y="8451"/>
                        <a:pt x="3060" y="6921"/>
                        <a:pt x="4794" y="6411"/>
                      </a:cubicBezTo>
                      <a:cubicBezTo>
                        <a:pt x="12138" y="4371"/>
                        <a:pt x="19583" y="2637"/>
                        <a:pt x="27029" y="801"/>
                      </a:cubicBezTo>
                      <a:cubicBezTo>
                        <a:pt x="36107" y="-1443"/>
                        <a:pt x="39065" y="801"/>
                        <a:pt x="39065" y="10389"/>
                      </a:cubicBezTo>
                      <a:cubicBezTo>
                        <a:pt x="39167" y="30075"/>
                        <a:pt x="39065" y="44762"/>
                        <a:pt x="39167" y="64346"/>
                      </a:cubicBezTo>
                      <a:cubicBezTo>
                        <a:pt x="39167" y="68323"/>
                        <a:pt x="39983" y="72301"/>
                        <a:pt x="40697" y="78319"/>
                      </a:cubicBezTo>
                      <a:cubicBezTo>
                        <a:pt x="44573" y="75157"/>
                        <a:pt x="47020" y="73525"/>
                        <a:pt x="49060" y="71485"/>
                      </a:cubicBezTo>
                      <a:cubicBezTo>
                        <a:pt x="58954" y="61898"/>
                        <a:pt x="70377" y="55778"/>
                        <a:pt x="84351" y="54656"/>
                      </a:cubicBezTo>
                      <a:cubicBezTo>
                        <a:pt x="110360" y="52412"/>
                        <a:pt x="130249" y="68323"/>
                        <a:pt x="132493" y="94537"/>
                      </a:cubicBezTo>
                      <a:cubicBezTo>
                        <a:pt x="133717" y="108408"/>
                        <a:pt x="133105" y="122484"/>
                        <a:pt x="133207" y="136457"/>
                      </a:cubicBezTo>
                      <a:cubicBezTo>
                        <a:pt x="133309" y="148289"/>
                        <a:pt x="133207" y="160121"/>
                        <a:pt x="133207" y="171850"/>
                      </a:cubicBezTo>
                      <a:cubicBezTo>
                        <a:pt x="133309" y="182356"/>
                        <a:pt x="135043" y="184090"/>
                        <a:pt x="145345" y="184192"/>
                      </a:cubicBezTo>
                      <a:cubicBezTo>
                        <a:pt x="146365" y="184498"/>
                        <a:pt x="147385" y="184702"/>
                        <a:pt x="149323" y="184804"/>
                      </a:cubicBezTo>
                      <a:close/>
                    </a:path>
                  </a:pathLst>
                </a:custGeom>
                <a:grpFill/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3" name="Freeform 112">
                  <a:extLst>
                    <a:ext uri="{FF2B5EF4-FFF2-40B4-BE49-F238E27FC236}">
                      <a16:creationId xmlns:a16="http://schemas.microsoft.com/office/drawing/2014/main" id="{32E447AF-DAB7-CF48-AD7F-8ADEB7721DDC}"/>
                    </a:ext>
                  </a:extLst>
                </p:cNvPr>
                <p:cNvSpPr/>
                <p:nvPr/>
              </p:nvSpPr>
              <p:spPr>
                <a:xfrm>
                  <a:off x="3979348" y="4811671"/>
                  <a:ext cx="128537" cy="139866"/>
                </a:xfrm>
                <a:custGeom>
                  <a:avLst/>
                  <a:gdLst>
                    <a:gd name="connsiteX0" fmla="*/ 128537 w 128537"/>
                    <a:gd name="connsiteY0" fmla="*/ 131443 h 139866"/>
                    <a:gd name="connsiteX1" fmla="*/ 105282 w 128537"/>
                    <a:gd name="connsiteY1" fmla="*/ 139194 h 139866"/>
                    <a:gd name="connsiteX2" fmla="*/ 92737 w 128537"/>
                    <a:gd name="connsiteY2" fmla="*/ 115531 h 139866"/>
                    <a:gd name="connsiteX3" fmla="*/ 87127 w 128537"/>
                    <a:gd name="connsiteY3" fmla="*/ 120529 h 139866"/>
                    <a:gd name="connsiteX4" fmla="*/ 25521 w 128537"/>
                    <a:gd name="connsiteY4" fmla="*/ 138072 h 139866"/>
                    <a:gd name="connsiteX5" fmla="*/ 940 w 128537"/>
                    <a:gd name="connsiteY5" fmla="*/ 114613 h 139866"/>
                    <a:gd name="connsiteX6" fmla="*/ 12772 w 128537"/>
                    <a:gd name="connsiteY6" fmla="*/ 80036 h 139866"/>
                    <a:gd name="connsiteX7" fmla="*/ 54896 w 128537"/>
                    <a:gd name="connsiteY7" fmla="*/ 63105 h 139866"/>
                    <a:gd name="connsiteX8" fmla="*/ 86617 w 128537"/>
                    <a:gd name="connsiteY8" fmla="*/ 58209 h 139866"/>
                    <a:gd name="connsiteX9" fmla="*/ 93859 w 128537"/>
                    <a:gd name="connsiteY9" fmla="*/ 50049 h 139866"/>
                    <a:gd name="connsiteX10" fmla="*/ 93859 w 128537"/>
                    <a:gd name="connsiteY10" fmla="*/ 44133 h 139866"/>
                    <a:gd name="connsiteX11" fmla="*/ 45716 w 128537"/>
                    <a:gd name="connsiteY11" fmla="*/ 7720 h 139866"/>
                    <a:gd name="connsiteX12" fmla="*/ 29805 w 128537"/>
                    <a:gd name="connsiteY12" fmla="*/ 26692 h 139866"/>
                    <a:gd name="connsiteX13" fmla="*/ 29193 w 128537"/>
                    <a:gd name="connsiteY13" fmla="*/ 33831 h 139866"/>
                    <a:gd name="connsiteX14" fmla="*/ 18585 w 128537"/>
                    <a:gd name="connsiteY14" fmla="*/ 43317 h 139866"/>
                    <a:gd name="connsiteX15" fmla="*/ 9508 w 128537"/>
                    <a:gd name="connsiteY15" fmla="*/ 33016 h 139866"/>
                    <a:gd name="connsiteX16" fmla="*/ 18789 w 128537"/>
                    <a:gd name="connsiteY16" fmla="*/ 12004 h 139866"/>
                    <a:gd name="connsiteX17" fmla="*/ 37659 w 128537"/>
                    <a:gd name="connsiteY17" fmla="*/ 3334 h 139866"/>
                    <a:gd name="connsiteX18" fmla="*/ 79273 w 128537"/>
                    <a:gd name="connsiteY18" fmla="*/ 1498 h 139866"/>
                    <a:gd name="connsiteX19" fmla="*/ 111198 w 128537"/>
                    <a:gd name="connsiteY19" fmla="*/ 33219 h 139866"/>
                    <a:gd name="connsiteX20" fmla="*/ 112422 w 128537"/>
                    <a:gd name="connsiteY20" fmla="*/ 49539 h 139866"/>
                    <a:gd name="connsiteX21" fmla="*/ 112524 w 128537"/>
                    <a:gd name="connsiteY21" fmla="*/ 116449 h 139866"/>
                    <a:gd name="connsiteX22" fmla="*/ 126191 w 128537"/>
                    <a:gd name="connsiteY22" fmla="*/ 130627 h 139866"/>
                    <a:gd name="connsiteX23" fmla="*/ 128537 w 128537"/>
                    <a:gd name="connsiteY23" fmla="*/ 131443 h 139866"/>
                    <a:gd name="connsiteX24" fmla="*/ 93961 w 128537"/>
                    <a:gd name="connsiteY24" fmla="*/ 84014 h 139866"/>
                    <a:gd name="connsiteX25" fmla="*/ 93961 w 128537"/>
                    <a:gd name="connsiteY25" fmla="*/ 83402 h 139866"/>
                    <a:gd name="connsiteX26" fmla="*/ 73459 w 128537"/>
                    <a:gd name="connsiteY26" fmla="*/ 65858 h 139866"/>
                    <a:gd name="connsiteX27" fmla="*/ 31947 w 128537"/>
                    <a:gd name="connsiteY27" fmla="*/ 80648 h 139866"/>
                    <a:gd name="connsiteX28" fmla="*/ 21951 w 128537"/>
                    <a:gd name="connsiteY28" fmla="*/ 110329 h 139866"/>
                    <a:gd name="connsiteX29" fmla="*/ 46430 w 128537"/>
                    <a:gd name="connsiteY29" fmla="*/ 128791 h 139866"/>
                    <a:gd name="connsiteX30" fmla="*/ 93961 w 128537"/>
                    <a:gd name="connsiteY30" fmla="*/ 84014 h 13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128537" h="139866">
                      <a:moveTo>
                        <a:pt x="128537" y="131443"/>
                      </a:moveTo>
                      <a:cubicBezTo>
                        <a:pt x="123540" y="137868"/>
                        <a:pt x="113034" y="141438"/>
                        <a:pt x="105282" y="139194"/>
                      </a:cubicBezTo>
                      <a:cubicBezTo>
                        <a:pt x="94063" y="135930"/>
                        <a:pt x="94165" y="125935"/>
                        <a:pt x="92737" y="115531"/>
                      </a:cubicBezTo>
                      <a:cubicBezTo>
                        <a:pt x="90391" y="117673"/>
                        <a:pt x="88759" y="119101"/>
                        <a:pt x="87127" y="120529"/>
                      </a:cubicBezTo>
                      <a:cubicBezTo>
                        <a:pt x="69583" y="137052"/>
                        <a:pt x="48980" y="142968"/>
                        <a:pt x="25521" y="138072"/>
                      </a:cubicBezTo>
                      <a:cubicBezTo>
                        <a:pt x="12772" y="135421"/>
                        <a:pt x="3694" y="127975"/>
                        <a:pt x="940" y="114613"/>
                      </a:cubicBezTo>
                      <a:cubicBezTo>
                        <a:pt x="-1916" y="100844"/>
                        <a:pt x="1654" y="88910"/>
                        <a:pt x="12772" y="80036"/>
                      </a:cubicBezTo>
                      <a:cubicBezTo>
                        <a:pt x="25113" y="70142"/>
                        <a:pt x="39903" y="66063"/>
                        <a:pt x="54896" y="63105"/>
                      </a:cubicBezTo>
                      <a:cubicBezTo>
                        <a:pt x="65402" y="61065"/>
                        <a:pt x="76009" y="59535"/>
                        <a:pt x="86617" y="58209"/>
                      </a:cubicBezTo>
                      <a:cubicBezTo>
                        <a:pt x="91717" y="57495"/>
                        <a:pt x="93961" y="55047"/>
                        <a:pt x="93859" y="50049"/>
                      </a:cubicBezTo>
                      <a:cubicBezTo>
                        <a:pt x="93859" y="48111"/>
                        <a:pt x="93859" y="46071"/>
                        <a:pt x="93859" y="44133"/>
                      </a:cubicBezTo>
                      <a:cubicBezTo>
                        <a:pt x="93553" y="15880"/>
                        <a:pt x="73357" y="580"/>
                        <a:pt x="45716" y="7720"/>
                      </a:cubicBezTo>
                      <a:cubicBezTo>
                        <a:pt x="35415" y="10372"/>
                        <a:pt x="30621" y="16186"/>
                        <a:pt x="29805" y="26692"/>
                      </a:cubicBezTo>
                      <a:cubicBezTo>
                        <a:pt x="29601" y="29038"/>
                        <a:pt x="29601" y="31486"/>
                        <a:pt x="29193" y="33831"/>
                      </a:cubicBezTo>
                      <a:cubicBezTo>
                        <a:pt x="27969" y="40257"/>
                        <a:pt x="24093" y="43725"/>
                        <a:pt x="18585" y="43317"/>
                      </a:cubicBezTo>
                      <a:cubicBezTo>
                        <a:pt x="12466" y="42807"/>
                        <a:pt x="10120" y="38523"/>
                        <a:pt x="9508" y="33016"/>
                      </a:cubicBezTo>
                      <a:cubicBezTo>
                        <a:pt x="8488" y="24244"/>
                        <a:pt x="11548" y="16696"/>
                        <a:pt x="18789" y="12004"/>
                      </a:cubicBezTo>
                      <a:cubicBezTo>
                        <a:pt x="24603" y="8230"/>
                        <a:pt x="31029" y="5170"/>
                        <a:pt x="37659" y="3334"/>
                      </a:cubicBezTo>
                      <a:cubicBezTo>
                        <a:pt x="51224" y="-440"/>
                        <a:pt x="65300" y="-950"/>
                        <a:pt x="79273" y="1498"/>
                      </a:cubicBezTo>
                      <a:cubicBezTo>
                        <a:pt x="97531" y="4660"/>
                        <a:pt x="108138" y="15064"/>
                        <a:pt x="111198" y="33219"/>
                      </a:cubicBezTo>
                      <a:cubicBezTo>
                        <a:pt x="112116" y="38625"/>
                        <a:pt x="112320" y="44133"/>
                        <a:pt x="112422" y="49539"/>
                      </a:cubicBezTo>
                      <a:cubicBezTo>
                        <a:pt x="112524" y="71876"/>
                        <a:pt x="112422" y="94112"/>
                        <a:pt x="112524" y="116449"/>
                      </a:cubicBezTo>
                      <a:cubicBezTo>
                        <a:pt x="112524" y="129097"/>
                        <a:pt x="113442" y="130015"/>
                        <a:pt x="126191" y="130627"/>
                      </a:cubicBezTo>
                      <a:cubicBezTo>
                        <a:pt x="126803" y="130525"/>
                        <a:pt x="127415" y="130933"/>
                        <a:pt x="128537" y="131443"/>
                      </a:cubicBezTo>
                      <a:close/>
                      <a:moveTo>
                        <a:pt x="93961" y="84014"/>
                      </a:moveTo>
                      <a:cubicBezTo>
                        <a:pt x="93961" y="83810"/>
                        <a:pt x="93961" y="83606"/>
                        <a:pt x="93961" y="83402"/>
                      </a:cubicBezTo>
                      <a:cubicBezTo>
                        <a:pt x="93961" y="63411"/>
                        <a:pt x="93246" y="62697"/>
                        <a:pt x="73459" y="65858"/>
                      </a:cubicBezTo>
                      <a:cubicBezTo>
                        <a:pt x="58772" y="68204"/>
                        <a:pt x="44186" y="71366"/>
                        <a:pt x="31947" y="80648"/>
                      </a:cubicBezTo>
                      <a:cubicBezTo>
                        <a:pt x="22155" y="87992"/>
                        <a:pt x="18687" y="99008"/>
                        <a:pt x="21951" y="110329"/>
                      </a:cubicBezTo>
                      <a:cubicBezTo>
                        <a:pt x="25011" y="121039"/>
                        <a:pt x="34089" y="127873"/>
                        <a:pt x="46430" y="128791"/>
                      </a:cubicBezTo>
                      <a:cubicBezTo>
                        <a:pt x="75193" y="131035"/>
                        <a:pt x="93961" y="113389"/>
                        <a:pt x="93961" y="84014"/>
                      </a:cubicBezTo>
                      <a:close/>
                    </a:path>
                  </a:pathLst>
                </a:custGeom>
                <a:grpFill/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4" name="Freeform 113">
                  <a:extLst>
                    <a:ext uri="{FF2B5EF4-FFF2-40B4-BE49-F238E27FC236}">
                      <a16:creationId xmlns:a16="http://schemas.microsoft.com/office/drawing/2014/main" id="{4C45ED6C-F1EF-434D-8EAB-D691C3D80D5A}"/>
                    </a:ext>
                  </a:extLst>
                </p:cNvPr>
                <p:cNvSpPr/>
                <p:nvPr/>
              </p:nvSpPr>
              <p:spPr>
                <a:xfrm>
                  <a:off x="4249304" y="4811736"/>
                  <a:ext cx="104997" cy="139843"/>
                </a:xfrm>
                <a:custGeom>
                  <a:avLst/>
                  <a:gdLst>
                    <a:gd name="connsiteX0" fmla="*/ 49416 w 104997"/>
                    <a:gd name="connsiteY0" fmla="*/ 139843 h 139843"/>
                    <a:gd name="connsiteX1" fmla="*/ 10963 w 104997"/>
                    <a:gd name="connsiteY1" fmla="*/ 130663 h 139843"/>
                    <a:gd name="connsiteX2" fmla="*/ 1069 w 104997"/>
                    <a:gd name="connsiteY2" fmla="*/ 102410 h 139843"/>
                    <a:gd name="connsiteX3" fmla="*/ 6373 w 104997"/>
                    <a:gd name="connsiteY3" fmla="*/ 97616 h 139843"/>
                    <a:gd name="connsiteX4" fmla="*/ 12187 w 104997"/>
                    <a:gd name="connsiteY4" fmla="*/ 101696 h 139843"/>
                    <a:gd name="connsiteX5" fmla="*/ 14329 w 104997"/>
                    <a:gd name="connsiteY5" fmla="*/ 106490 h 139843"/>
                    <a:gd name="connsiteX6" fmla="*/ 65939 w 104997"/>
                    <a:gd name="connsiteY6" fmla="*/ 132601 h 139843"/>
                    <a:gd name="connsiteX7" fmla="*/ 83992 w 104997"/>
                    <a:gd name="connsiteY7" fmla="*/ 117404 h 139843"/>
                    <a:gd name="connsiteX8" fmla="*/ 77057 w 104997"/>
                    <a:gd name="connsiteY8" fmla="*/ 91701 h 139843"/>
                    <a:gd name="connsiteX9" fmla="*/ 59003 w 104997"/>
                    <a:gd name="connsiteY9" fmla="*/ 81399 h 139843"/>
                    <a:gd name="connsiteX10" fmla="*/ 32178 w 104997"/>
                    <a:gd name="connsiteY10" fmla="*/ 70893 h 139843"/>
                    <a:gd name="connsiteX11" fmla="*/ 15859 w 104997"/>
                    <a:gd name="connsiteY11" fmla="*/ 61407 h 139843"/>
                    <a:gd name="connsiteX12" fmla="*/ 16573 w 104997"/>
                    <a:gd name="connsiteY12" fmla="*/ 10511 h 139843"/>
                    <a:gd name="connsiteX13" fmla="*/ 91336 w 104997"/>
                    <a:gd name="connsiteY13" fmla="*/ 9695 h 139843"/>
                    <a:gd name="connsiteX14" fmla="*/ 97354 w 104997"/>
                    <a:gd name="connsiteY14" fmla="*/ 35806 h 139843"/>
                    <a:gd name="connsiteX15" fmla="*/ 87052 w 104997"/>
                    <a:gd name="connsiteY15" fmla="*/ 36214 h 139843"/>
                    <a:gd name="connsiteX16" fmla="*/ 81646 w 104997"/>
                    <a:gd name="connsiteY16" fmla="*/ 24994 h 139843"/>
                    <a:gd name="connsiteX17" fmla="*/ 37992 w 104997"/>
                    <a:gd name="connsiteY17" fmla="*/ 7043 h 139843"/>
                    <a:gd name="connsiteX18" fmla="*/ 28302 w 104997"/>
                    <a:gd name="connsiteY18" fmla="*/ 45598 h 139843"/>
                    <a:gd name="connsiteX19" fmla="*/ 43908 w 104997"/>
                    <a:gd name="connsiteY19" fmla="*/ 56002 h 139843"/>
                    <a:gd name="connsiteX20" fmla="*/ 73793 w 104997"/>
                    <a:gd name="connsiteY20" fmla="*/ 67629 h 139843"/>
                    <a:gd name="connsiteX21" fmla="*/ 89092 w 104997"/>
                    <a:gd name="connsiteY21" fmla="*/ 75075 h 139843"/>
                    <a:gd name="connsiteX22" fmla="*/ 92050 w 104997"/>
                    <a:gd name="connsiteY22" fmla="*/ 127297 h 139843"/>
                    <a:gd name="connsiteX23" fmla="*/ 49416 w 104997"/>
                    <a:gd name="connsiteY23" fmla="*/ 139843 h 1398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04997" h="139843">
                      <a:moveTo>
                        <a:pt x="49416" y="139843"/>
                      </a:moveTo>
                      <a:cubicBezTo>
                        <a:pt x="35952" y="139537"/>
                        <a:pt x="22795" y="137803"/>
                        <a:pt x="10963" y="130663"/>
                      </a:cubicBezTo>
                      <a:cubicBezTo>
                        <a:pt x="3007" y="125870"/>
                        <a:pt x="-2398" y="110978"/>
                        <a:pt x="1069" y="102410"/>
                      </a:cubicBezTo>
                      <a:cubicBezTo>
                        <a:pt x="1885" y="100370"/>
                        <a:pt x="4435" y="97820"/>
                        <a:pt x="6373" y="97616"/>
                      </a:cubicBezTo>
                      <a:cubicBezTo>
                        <a:pt x="8209" y="97412"/>
                        <a:pt x="10555" y="99962"/>
                        <a:pt x="12187" y="101696"/>
                      </a:cubicBezTo>
                      <a:cubicBezTo>
                        <a:pt x="13309" y="102920"/>
                        <a:pt x="13615" y="104858"/>
                        <a:pt x="14329" y="106490"/>
                      </a:cubicBezTo>
                      <a:cubicBezTo>
                        <a:pt x="24121" y="128725"/>
                        <a:pt x="42174" y="137905"/>
                        <a:pt x="65939" y="132601"/>
                      </a:cubicBezTo>
                      <a:cubicBezTo>
                        <a:pt x="74609" y="130663"/>
                        <a:pt x="81545" y="126481"/>
                        <a:pt x="83992" y="117404"/>
                      </a:cubicBezTo>
                      <a:cubicBezTo>
                        <a:pt x="86542" y="107612"/>
                        <a:pt x="85012" y="98228"/>
                        <a:pt x="77057" y="91701"/>
                      </a:cubicBezTo>
                      <a:cubicBezTo>
                        <a:pt x="71753" y="87315"/>
                        <a:pt x="65327" y="84255"/>
                        <a:pt x="59003" y="81399"/>
                      </a:cubicBezTo>
                      <a:cubicBezTo>
                        <a:pt x="50231" y="77523"/>
                        <a:pt x="40950" y="74769"/>
                        <a:pt x="32178" y="70893"/>
                      </a:cubicBezTo>
                      <a:cubicBezTo>
                        <a:pt x="26467" y="68343"/>
                        <a:pt x="20755" y="65283"/>
                        <a:pt x="15859" y="61407"/>
                      </a:cubicBezTo>
                      <a:cubicBezTo>
                        <a:pt x="-1072" y="48046"/>
                        <a:pt x="-562" y="23669"/>
                        <a:pt x="16573" y="10511"/>
                      </a:cubicBezTo>
                      <a:cubicBezTo>
                        <a:pt x="34218" y="-3157"/>
                        <a:pt x="73283" y="-3565"/>
                        <a:pt x="91336" y="9695"/>
                      </a:cubicBezTo>
                      <a:cubicBezTo>
                        <a:pt x="96844" y="13775"/>
                        <a:pt x="100516" y="29788"/>
                        <a:pt x="97354" y="35806"/>
                      </a:cubicBezTo>
                      <a:cubicBezTo>
                        <a:pt x="94906" y="40498"/>
                        <a:pt x="89704" y="40804"/>
                        <a:pt x="87052" y="36214"/>
                      </a:cubicBezTo>
                      <a:cubicBezTo>
                        <a:pt x="85012" y="32644"/>
                        <a:pt x="83686" y="28564"/>
                        <a:pt x="81646" y="24994"/>
                      </a:cubicBezTo>
                      <a:cubicBezTo>
                        <a:pt x="72671" y="8981"/>
                        <a:pt x="55535" y="2045"/>
                        <a:pt x="37992" y="7043"/>
                      </a:cubicBezTo>
                      <a:cubicBezTo>
                        <a:pt x="21571" y="11735"/>
                        <a:pt x="15961" y="32644"/>
                        <a:pt x="28302" y="45598"/>
                      </a:cubicBezTo>
                      <a:cubicBezTo>
                        <a:pt x="32484" y="50086"/>
                        <a:pt x="38298" y="53452"/>
                        <a:pt x="43908" y="56002"/>
                      </a:cubicBezTo>
                      <a:cubicBezTo>
                        <a:pt x="53597" y="60387"/>
                        <a:pt x="63899" y="63651"/>
                        <a:pt x="73793" y="67629"/>
                      </a:cubicBezTo>
                      <a:cubicBezTo>
                        <a:pt x="78995" y="69771"/>
                        <a:pt x="84298" y="72117"/>
                        <a:pt x="89092" y="75075"/>
                      </a:cubicBezTo>
                      <a:cubicBezTo>
                        <a:pt x="109083" y="87519"/>
                        <a:pt x="110409" y="112610"/>
                        <a:pt x="92050" y="127297"/>
                      </a:cubicBezTo>
                      <a:cubicBezTo>
                        <a:pt x="79606" y="137395"/>
                        <a:pt x="64715" y="139435"/>
                        <a:pt x="49416" y="139843"/>
                      </a:cubicBezTo>
                      <a:close/>
                    </a:path>
                  </a:pathLst>
                </a:custGeom>
                <a:grpFill/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5" name="Freeform 114">
                  <a:extLst>
                    <a:ext uri="{FF2B5EF4-FFF2-40B4-BE49-F238E27FC236}">
                      <a16:creationId xmlns:a16="http://schemas.microsoft.com/office/drawing/2014/main" id="{87CD3769-75AD-8040-B8EA-B4249C58420E}"/>
                    </a:ext>
                  </a:extLst>
                </p:cNvPr>
                <p:cNvSpPr/>
                <p:nvPr/>
              </p:nvSpPr>
              <p:spPr>
                <a:xfrm>
                  <a:off x="4117167" y="4783794"/>
                  <a:ext cx="77415" cy="167410"/>
                </a:xfrm>
                <a:custGeom>
                  <a:avLst/>
                  <a:gdLst>
                    <a:gd name="connsiteX0" fmla="*/ 77211 w 77415"/>
                    <a:gd name="connsiteY0" fmla="*/ 155035 h 167410"/>
                    <a:gd name="connsiteX1" fmla="*/ 77007 w 77415"/>
                    <a:gd name="connsiteY1" fmla="*/ 157585 h 167410"/>
                    <a:gd name="connsiteX2" fmla="*/ 45286 w 77415"/>
                    <a:gd name="connsiteY2" fmla="*/ 166765 h 167410"/>
                    <a:gd name="connsiteX3" fmla="*/ 23357 w 77415"/>
                    <a:gd name="connsiteY3" fmla="*/ 148712 h 167410"/>
                    <a:gd name="connsiteX4" fmla="*/ 21113 w 77415"/>
                    <a:gd name="connsiteY4" fmla="*/ 131882 h 167410"/>
                    <a:gd name="connsiteX5" fmla="*/ 21011 w 77415"/>
                    <a:gd name="connsiteY5" fmla="*/ 50591 h 167410"/>
                    <a:gd name="connsiteX6" fmla="*/ 8975 w 77415"/>
                    <a:gd name="connsiteY6" fmla="*/ 38249 h 167410"/>
                    <a:gd name="connsiteX7" fmla="*/ 1326 w 77415"/>
                    <a:gd name="connsiteY7" fmla="*/ 38249 h 167410"/>
                    <a:gd name="connsiteX8" fmla="*/ 0 w 77415"/>
                    <a:gd name="connsiteY8" fmla="*/ 36515 h 167410"/>
                    <a:gd name="connsiteX9" fmla="*/ 4284 w 77415"/>
                    <a:gd name="connsiteY9" fmla="*/ 31007 h 167410"/>
                    <a:gd name="connsiteX10" fmla="*/ 31109 w 77415"/>
                    <a:gd name="connsiteY10" fmla="*/ 4692 h 167410"/>
                    <a:gd name="connsiteX11" fmla="*/ 37330 w 77415"/>
                    <a:gd name="connsiteY11" fmla="*/ 0 h 167410"/>
                    <a:gd name="connsiteX12" fmla="*/ 39779 w 77415"/>
                    <a:gd name="connsiteY12" fmla="*/ 7242 h 167410"/>
                    <a:gd name="connsiteX13" fmla="*/ 39676 w 77415"/>
                    <a:gd name="connsiteY13" fmla="*/ 21011 h 167410"/>
                    <a:gd name="connsiteX14" fmla="*/ 48856 w 77415"/>
                    <a:gd name="connsiteY14" fmla="*/ 30497 h 167410"/>
                    <a:gd name="connsiteX15" fmla="*/ 73131 w 77415"/>
                    <a:gd name="connsiteY15" fmla="*/ 30701 h 167410"/>
                    <a:gd name="connsiteX16" fmla="*/ 77415 w 77415"/>
                    <a:gd name="connsiteY16" fmla="*/ 31007 h 167410"/>
                    <a:gd name="connsiteX17" fmla="*/ 77415 w 77415"/>
                    <a:gd name="connsiteY17" fmla="*/ 39983 h 167410"/>
                    <a:gd name="connsiteX18" fmla="*/ 52222 w 77415"/>
                    <a:gd name="connsiteY18" fmla="*/ 38861 h 167410"/>
                    <a:gd name="connsiteX19" fmla="*/ 39574 w 77415"/>
                    <a:gd name="connsiteY19" fmla="*/ 51101 h 167410"/>
                    <a:gd name="connsiteX20" fmla="*/ 39574 w 77415"/>
                    <a:gd name="connsiteY20" fmla="*/ 127802 h 167410"/>
                    <a:gd name="connsiteX21" fmla="*/ 40186 w 77415"/>
                    <a:gd name="connsiteY21" fmla="*/ 140858 h 167410"/>
                    <a:gd name="connsiteX22" fmla="*/ 69765 w 77415"/>
                    <a:gd name="connsiteY22" fmla="*/ 157789 h 167410"/>
                    <a:gd name="connsiteX23" fmla="*/ 77211 w 77415"/>
                    <a:gd name="connsiteY23" fmla="*/ 155035 h 1674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77415" h="167410">
                      <a:moveTo>
                        <a:pt x="77211" y="155035"/>
                      </a:moveTo>
                      <a:cubicBezTo>
                        <a:pt x="77007" y="157177"/>
                        <a:pt x="77109" y="157483"/>
                        <a:pt x="77007" y="157585"/>
                      </a:cubicBezTo>
                      <a:cubicBezTo>
                        <a:pt x="68541" y="167785"/>
                        <a:pt x="57016" y="168295"/>
                        <a:pt x="45286" y="166765"/>
                      </a:cubicBezTo>
                      <a:cubicBezTo>
                        <a:pt x="34475" y="165337"/>
                        <a:pt x="26519" y="159421"/>
                        <a:pt x="23357" y="148712"/>
                      </a:cubicBezTo>
                      <a:cubicBezTo>
                        <a:pt x="21827" y="143306"/>
                        <a:pt x="21215" y="137594"/>
                        <a:pt x="21113" y="131882"/>
                      </a:cubicBezTo>
                      <a:cubicBezTo>
                        <a:pt x="20909" y="104751"/>
                        <a:pt x="21011" y="77722"/>
                        <a:pt x="21011" y="50591"/>
                      </a:cubicBezTo>
                      <a:cubicBezTo>
                        <a:pt x="21011" y="38759"/>
                        <a:pt x="20501" y="38249"/>
                        <a:pt x="8975" y="38249"/>
                      </a:cubicBezTo>
                      <a:cubicBezTo>
                        <a:pt x="6426" y="38249"/>
                        <a:pt x="3876" y="38249"/>
                        <a:pt x="1326" y="38249"/>
                      </a:cubicBezTo>
                      <a:cubicBezTo>
                        <a:pt x="918" y="37637"/>
                        <a:pt x="510" y="37127"/>
                        <a:pt x="0" y="36515"/>
                      </a:cubicBezTo>
                      <a:cubicBezTo>
                        <a:pt x="1428" y="34577"/>
                        <a:pt x="2346" y="31925"/>
                        <a:pt x="4284" y="31007"/>
                      </a:cubicBezTo>
                      <a:cubicBezTo>
                        <a:pt x="15809" y="24785"/>
                        <a:pt x="24377" y="15810"/>
                        <a:pt x="31109" y="4692"/>
                      </a:cubicBezTo>
                      <a:cubicBezTo>
                        <a:pt x="32333" y="2652"/>
                        <a:pt x="35189" y="1530"/>
                        <a:pt x="37330" y="0"/>
                      </a:cubicBezTo>
                      <a:cubicBezTo>
                        <a:pt x="38146" y="2448"/>
                        <a:pt x="39574" y="4794"/>
                        <a:pt x="39779" y="7242"/>
                      </a:cubicBezTo>
                      <a:cubicBezTo>
                        <a:pt x="40084" y="11832"/>
                        <a:pt x="39676" y="16422"/>
                        <a:pt x="39676" y="21011"/>
                      </a:cubicBezTo>
                      <a:cubicBezTo>
                        <a:pt x="39676" y="28559"/>
                        <a:pt x="41104" y="30191"/>
                        <a:pt x="48856" y="30497"/>
                      </a:cubicBezTo>
                      <a:cubicBezTo>
                        <a:pt x="56914" y="30803"/>
                        <a:pt x="65073" y="30599"/>
                        <a:pt x="73131" y="30701"/>
                      </a:cubicBezTo>
                      <a:cubicBezTo>
                        <a:pt x="74457" y="30701"/>
                        <a:pt x="75681" y="30905"/>
                        <a:pt x="77415" y="31007"/>
                      </a:cubicBezTo>
                      <a:cubicBezTo>
                        <a:pt x="77415" y="33965"/>
                        <a:pt x="77415" y="36617"/>
                        <a:pt x="77415" y="39983"/>
                      </a:cubicBezTo>
                      <a:cubicBezTo>
                        <a:pt x="68745" y="39575"/>
                        <a:pt x="60484" y="38963"/>
                        <a:pt x="52222" y="38861"/>
                      </a:cubicBezTo>
                      <a:cubicBezTo>
                        <a:pt x="41104" y="38657"/>
                        <a:pt x="39574" y="40187"/>
                        <a:pt x="39574" y="51101"/>
                      </a:cubicBezTo>
                      <a:cubicBezTo>
                        <a:pt x="39574" y="76702"/>
                        <a:pt x="39574" y="102201"/>
                        <a:pt x="39574" y="127802"/>
                      </a:cubicBezTo>
                      <a:cubicBezTo>
                        <a:pt x="39574" y="132188"/>
                        <a:pt x="39676" y="136574"/>
                        <a:pt x="40186" y="140858"/>
                      </a:cubicBezTo>
                      <a:cubicBezTo>
                        <a:pt x="42022" y="157687"/>
                        <a:pt x="54058" y="164419"/>
                        <a:pt x="69765" y="157789"/>
                      </a:cubicBezTo>
                      <a:cubicBezTo>
                        <a:pt x="72009" y="156667"/>
                        <a:pt x="74253" y="156055"/>
                        <a:pt x="77211" y="155035"/>
                      </a:cubicBezTo>
                      <a:close/>
                    </a:path>
                  </a:pathLst>
                </a:custGeom>
                <a:grpFill/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6" name="Freeform 115">
                  <a:extLst>
                    <a:ext uri="{FF2B5EF4-FFF2-40B4-BE49-F238E27FC236}">
                      <a16:creationId xmlns:a16="http://schemas.microsoft.com/office/drawing/2014/main" id="{137060BC-CA89-0546-B0CD-89DB4374380F}"/>
                    </a:ext>
                  </a:extLst>
                </p:cNvPr>
                <p:cNvSpPr/>
                <p:nvPr/>
              </p:nvSpPr>
              <p:spPr>
                <a:xfrm>
                  <a:off x="4215899" y="4759213"/>
                  <a:ext cx="31924" cy="55486"/>
                </a:xfrm>
                <a:custGeom>
                  <a:avLst/>
                  <a:gdLst>
                    <a:gd name="connsiteX0" fmla="*/ 8874 w 31924"/>
                    <a:gd name="connsiteY0" fmla="*/ 51610 h 55486"/>
                    <a:gd name="connsiteX1" fmla="*/ 18767 w 31924"/>
                    <a:gd name="connsiteY1" fmla="*/ 34271 h 55486"/>
                    <a:gd name="connsiteX2" fmla="*/ 13974 w 31924"/>
                    <a:gd name="connsiteY2" fmla="*/ 28865 h 55486"/>
                    <a:gd name="connsiteX3" fmla="*/ 0 w 31924"/>
                    <a:gd name="connsiteY3" fmla="*/ 14586 h 55486"/>
                    <a:gd name="connsiteX4" fmla="*/ 15198 w 31924"/>
                    <a:gd name="connsiteY4" fmla="*/ 0 h 55486"/>
                    <a:gd name="connsiteX5" fmla="*/ 31925 w 31924"/>
                    <a:gd name="connsiteY5" fmla="*/ 20603 h 55486"/>
                    <a:gd name="connsiteX6" fmla="*/ 11934 w 31924"/>
                    <a:gd name="connsiteY6" fmla="*/ 55486 h 55486"/>
                    <a:gd name="connsiteX7" fmla="*/ 8874 w 31924"/>
                    <a:gd name="connsiteY7" fmla="*/ 51610 h 554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924" h="55486">
                      <a:moveTo>
                        <a:pt x="8874" y="51610"/>
                      </a:moveTo>
                      <a:cubicBezTo>
                        <a:pt x="13974" y="47123"/>
                        <a:pt x="18767" y="38453"/>
                        <a:pt x="18767" y="34271"/>
                      </a:cubicBezTo>
                      <a:cubicBezTo>
                        <a:pt x="18767" y="30701"/>
                        <a:pt x="16728" y="28865"/>
                        <a:pt x="13974" y="28865"/>
                      </a:cubicBezTo>
                      <a:cubicBezTo>
                        <a:pt x="6222" y="28865"/>
                        <a:pt x="0" y="23153"/>
                        <a:pt x="0" y="14586"/>
                      </a:cubicBezTo>
                      <a:cubicBezTo>
                        <a:pt x="0" y="5304"/>
                        <a:pt x="7446" y="0"/>
                        <a:pt x="15198" y="0"/>
                      </a:cubicBezTo>
                      <a:cubicBezTo>
                        <a:pt x="26825" y="0"/>
                        <a:pt x="31925" y="10098"/>
                        <a:pt x="31925" y="20603"/>
                      </a:cubicBezTo>
                      <a:cubicBezTo>
                        <a:pt x="31925" y="32843"/>
                        <a:pt x="24785" y="47429"/>
                        <a:pt x="11934" y="55486"/>
                      </a:cubicBezTo>
                      <a:lnTo>
                        <a:pt x="8874" y="51610"/>
                      </a:lnTo>
                      <a:close/>
                    </a:path>
                  </a:pathLst>
                </a:custGeom>
                <a:grpFill/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9" name="Graphic 53">
                <a:extLst>
                  <a:ext uri="{FF2B5EF4-FFF2-40B4-BE49-F238E27FC236}">
                    <a16:creationId xmlns:a16="http://schemas.microsoft.com/office/drawing/2014/main" id="{C7AFD64E-8949-8C4E-BFB3-6BA983646EC8}"/>
                  </a:ext>
                </a:extLst>
              </p:cNvPr>
              <p:cNvGrpSpPr/>
              <p:nvPr/>
            </p:nvGrpSpPr>
            <p:grpSpPr>
              <a:xfrm>
                <a:off x="9784638" y="4062210"/>
                <a:ext cx="1042163" cy="348067"/>
                <a:chOff x="4449164" y="4763202"/>
                <a:chExt cx="563834" cy="188312"/>
              </a:xfrm>
              <a:grpFill/>
            </p:grpSpPr>
            <p:sp>
              <p:nvSpPr>
                <p:cNvPr id="108" name="Freeform 107">
                  <a:extLst>
                    <a:ext uri="{FF2B5EF4-FFF2-40B4-BE49-F238E27FC236}">
                      <a16:creationId xmlns:a16="http://schemas.microsoft.com/office/drawing/2014/main" id="{4A28DE56-DAD2-C545-B9C7-D5453875E7AB}"/>
                    </a:ext>
                  </a:extLst>
                </p:cNvPr>
                <p:cNvSpPr/>
                <p:nvPr/>
              </p:nvSpPr>
              <p:spPr>
                <a:xfrm>
                  <a:off x="4449164" y="4763202"/>
                  <a:ext cx="172577" cy="186568"/>
                </a:xfrm>
                <a:custGeom>
                  <a:avLst/>
                  <a:gdLst>
                    <a:gd name="connsiteX0" fmla="*/ 148200 w 172577"/>
                    <a:gd name="connsiteY0" fmla="*/ 148191 h 186568"/>
                    <a:gd name="connsiteX1" fmla="*/ 148200 w 172577"/>
                    <a:gd name="connsiteY1" fmla="*/ 142479 h 186568"/>
                    <a:gd name="connsiteX2" fmla="*/ 148200 w 172577"/>
                    <a:gd name="connsiteY2" fmla="*/ 23142 h 186568"/>
                    <a:gd name="connsiteX3" fmla="*/ 135349 w 172577"/>
                    <a:gd name="connsiteY3" fmla="*/ 5497 h 186568"/>
                    <a:gd name="connsiteX4" fmla="*/ 131065 w 172577"/>
                    <a:gd name="connsiteY4" fmla="*/ 2029 h 186568"/>
                    <a:gd name="connsiteX5" fmla="*/ 132085 w 172577"/>
                    <a:gd name="connsiteY5" fmla="*/ 91 h 186568"/>
                    <a:gd name="connsiteX6" fmla="*/ 169314 w 172577"/>
                    <a:gd name="connsiteY6" fmla="*/ 193 h 186568"/>
                    <a:gd name="connsiteX7" fmla="*/ 172578 w 172577"/>
                    <a:gd name="connsiteY7" fmla="*/ 2335 h 186568"/>
                    <a:gd name="connsiteX8" fmla="*/ 169824 w 172577"/>
                    <a:gd name="connsiteY8" fmla="*/ 5293 h 186568"/>
                    <a:gd name="connsiteX9" fmla="*/ 163500 w 172577"/>
                    <a:gd name="connsiteY9" fmla="*/ 7027 h 186568"/>
                    <a:gd name="connsiteX10" fmla="*/ 155850 w 172577"/>
                    <a:gd name="connsiteY10" fmla="*/ 16512 h 186568"/>
                    <a:gd name="connsiteX11" fmla="*/ 155646 w 172577"/>
                    <a:gd name="connsiteY11" fmla="*/ 24366 h 186568"/>
                    <a:gd name="connsiteX12" fmla="*/ 155646 w 172577"/>
                    <a:gd name="connsiteY12" fmla="*/ 177872 h 186568"/>
                    <a:gd name="connsiteX13" fmla="*/ 155646 w 172577"/>
                    <a:gd name="connsiteY13" fmla="*/ 185624 h 186568"/>
                    <a:gd name="connsiteX14" fmla="*/ 144223 w 172577"/>
                    <a:gd name="connsiteY14" fmla="*/ 182054 h 186568"/>
                    <a:gd name="connsiteX15" fmla="*/ 31211 w 172577"/>
                    <a:gd name="connsiteY15" fmla="*/ 29058 h 186568"/>
                    <a:gd name="connsiteX16" fmla="*/ 26009 w 172577"/>
                    <a:gd name="connsiteY16" fmla="*/ 22326 h 186568"/>
                    <a:gd name="connsiteX17" fmla="*/ 25499 w 172577"/>
                    <a:gd name="connsiteY17" fmla="*/ 28956 h 186568"/>
                    <a:gd name="connsiteX18" fmla="*/ 25499 w 172577"/>
                    <a:gd name="connsiteY18" fmla="*/ 164714 h 186568"/>
                    <a:gd name="connsiteX19" fmla="*/ 37433 w 172577"/>
                    <a:gd name="connsiteY19" fmla="*/ 181136 h 186568"/>
                    <a:gd name="connsiteX20" fmla="*/ 42022 w 172577"/>
                    <a:gd name="connsiteY20" fmla="*/ 184400 h 186568"/>
                    <a:gd name="connsiteX21" fmla="*/ 41104 w 172577"/>
                    <a:gd name="connsiteY21" fmla="*/ 186134 h 186568"/>
                    <a:gd name="connsiteX22" fmla="*/ 1428 w 172577"/>
                    <a:gd name="connsiteY22" fmla="*/ 186134 h 186568"/>
                    <a:gd name="connsiteX23" fmla="*/ 204 w 172577"/>
                    <a:gd name="connsiteY23" fmla="*/ 184910 h 186568"/>
                    <a:gd name="connsiteX24" fmla="*/ 4386 w 172577"/>
                    <a:gd name="connsiteY24" fmla="*/ 181238 h 186568"/>
                    <a:gd name="connsiteX25" fmla="*/ 18053 w 172577"/>
                    <a:gd name="connsiteY25" fmla="*/ 162980 h 186568"/>
                    <a:gd name="connsiteX26" fmla="*/ 18053 w 172577"/>
                    <a:gd name="connsiteY26" fmla="*/ 23958 h 186568"/>
                    <a:gd name="connsiteX27" fmla="*/ 4182 w 172577"/>
                    <a:gd name="connsiteY27" fmla="*/ 5293 h 186568"/>
                    <a:gd name="connsiteX28" fmla="*/ 0 w 172577"/>
                    <a:gd name="connsiteY28" fmla="*/ 1927 h 186568"/>
                    <a:gd name="connsiteX29" fmla="*/ 1020 w 172577"/>
                    <a:gd name="connsiteY29" fmla="*/ 91 h 186568"/>
                    <a:gd name="connsiteX30" fmla="*/ 33659 w 172577"/>
                    <a:gd name="connsiteY30" fmla="*/ 295 h 186568"/>
                    <a:gd name="connsiteX31" fmla="*/ 39880 w 172577"/>
                    <a:gd name="connsiteY31" fmla="*/ 5191 h 186568"/>
                    <a:gd name="connsiteX32" fmla="*/ 141979 w 172577"/>
                    <a:gd name="connsiteY32" fmla="*/ 142581 h 186568"/>
                    <a:gd name="connsiteX33" fmla="*/ 146772 w 172577"/>
                    <a:gd name="connsiteY33" fmla="*/ 148701 h 186568"/>
                    <a:gd name="connsiteX34" fmla="*/ 148200 w 172577"/>
                    <a:gd name="connsiteY34" fmla="*/ 148191 h 186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172577" h="186568">
                      <a:moveTo>
                        <a:pt x="148200" y="148191"/>
                      </a:moveTo>
                      <a:cubicBezTo>
                        <a:pt x="148200" y="146253"/>
                        <a:pt x="148200" y="144417"/>
                        <a:pt x="148200" y="142479"/>
                      </a:cubicBezTo>
                      <a:cubicBezTo>
                        <a:pt x="148200" y="102700"/>
                        <a:pt x="148200" y="62921"/>
                        <a:pt x="148200" y="23142"/>
                      </a:cubicBezTo>
                      <a:cubicBezTo>
                        <a:pt x="148200" y="10495"/>
                        <a:pt x="147180" y="9271"/>
                        <a:pt x="135349" y="5497"/>
                      </a:cubicBezTo>
                      <a:cubicBezTo>
                        <a:pt x="133717" y="4987"/>
                        <a:pt x="132493" y="3253"/>
                        <a:pt x="131065" y="2029"/>
                      </a:cubicBezTo>
                      <a:cubicBezTo>
                        <a:pt x="131371" y="1417"/>
                        <a:pt x="131779" y="703"/>
                        <a:pt x="132085" y="91"/>
                      </a:cubicBezTo>
                      <a:cubicBezTo>
                        <a:pt x="144529" y="91"/>
                        <a:pt x="156972" y="-11"/>
                        <a:pt x="169314" y="193"/>
                      </a:cubicBezTo>
                      <a:cubicBezTo>
                        <a:pt x="170436" y="193"/>
                        <a:pt x="171456" y="1621"/>
                        <a:pt x="172578" y="2335"/>
                      </a:cubicBezTo>
                      <a:cubicBezTo>
                        <a:pt x="171659" y="3355"/>
                        <a:pt x="170946" y="4783"/>
                        <a:pt x="169824" y="5293"/>
                      </a:cubicBezTo>
                      <a:cubicBezTo>
                        <a:pt x="167886" y="6211"/>
                        <a:pt x="165642" y="6313"/>
                        <a:pt x="163500" y="7027"/>
                      </a:cubicBezTo>
                      <a:cubicBezTo>
                        <a:pt x="158808" y="8455"/>
                        <a:pt x="156156" y="11617"/>
                        <a:pt x="155850" y="16512"/>
                      </a:cubicBezTo>
                      <a:cubicBezTo>
                        <a:pt x="155646" y="19165"/>
                        <a:pt x="155646" y="21714"/>
                        <a:pt x="155646" y="24366"/>
                      </a:cubicBezTo>
                      <a:cubicBezTo>
                        <a:pt x="155646" y="75569"/>
                        <a:pt x="155646" y="126669"/>
                        <a:pt x="155646" y="177872"/>
                      </a:cubicBezTo>
                      <a:cubicBezTo>
                        <a:pt x="155646" y="180422"/>
                        <a:pt x="155646" y="183074"/>
                        <a:pt x="155646" y="185624"/>
                      </a:cubicBezTo>
                      <a:cubicBezTo>
                        <a:pt x="150342" y="187765"/>
                        <a:pt x="147282" y="186134"/>
                        <a:pt x="144223" y="182054"/>
                      </a:cubicBezTo>
                      <a:cubicBezTo>
                        <a:pt x="106688" y="130953"/>
                        <a:pt x="68949" y="80057"/>
                        <a:pt x="31211" y="29058"/>
                      </a:cubicBezTo>
                      <a:cubicBezTo>
                        <a:pt x="29783" y="27120"/>
                        <a:pt x="28355" y="25284"/>
                        <a:pt x="26009" y="22326"/>
                      </a:cubicBezTo>
                      <a:cubicBezTo>
                        <a:pt x="25805" y="25386"/>
                        <a:pt x="25499" y="27222"/>
                        <a:pt x="25499" y="28956"/>
                      </a:cubicBezTo>
                      <a:cubicBezTo>
                        <a:pt x="25499" y="74243"/>
                        <a:pt x="25499" y="119427"/>
                        <a:pt x="25499" y="164714"/>
                      </a:cubicBezTo>
                      <a:cubicBezTo>
                        <a:pt x="25499" y="176036"/>
                        <a:pt x="26723" y="177566"/>
                        <a:pt x="37433" y="181136"/>
                      </a:cubicBezTo>
                      <a:cubicBezTo>
                        <a:pt x="39166" y="181748"/>
                        <a:pt x="40492" y="183278"/>
                        <a:pt x="42022" y="184400"/>
                      </a:cubicBezTo>
                      <a:cubicBezTo>
                        <a:pt x="41716" y="185012"/>
                        <a:pt x="41410" y="185624"/>
                        <a:pt x="41104" y="186134"/>
                      </a:cubicBezTo>
                      <a:cubicBezTo>
                        <a:pt x="27845" y="186134"/>
                        <a:pt x="14687" y="186134"/>
                        <a:pt x="1428" y="186134"/>
                      </a:cubicBezTo>
                      <a:cubicBezTo>
                        <a:pt x="1020" y="185726"/>
                        <a:pt x="612" y="185318"/>
                        <a:pt x="204" y="184910"/>
                      </a:cubicBezTo>
                      <a:cubicBezTo>
                        <a:pt x="1530" y="183686"/>
                        <a:pt x="2754" y="181748"/>
                        <a:pt x="4386" y="181238"/>
                      </a:cubicBezTo>
                      <a:cubicBezTo>
                        <a:pt x="17339" y="177362"/>
                        <a:pt x="18053" y="176444"/>
                        <a:pt x="18053" y="162980"/>
                      </a:cubicBezTo>
                      <a:cubicBezTo>
                        <a:pt x="18053" y="116674"/>
                        <a:pt x="18053" y="70265"/>
                        <a:pt x="18053" y="23958"/>
                      </a:cubicBezTo>
                      <a:cubicBezTo>
                        <a:pt x="18053" y="9985"/>
                        <a:pt x="17339" y="9169"/>
                        <a:pt x="4182" y="5293"/>
                      </a:cubicBezTo>
                      <a:cubicBezTo>
                        <a:pt x="2550" y="4783"/>
                        <a:pt x="1326" y="3049"/>
                        <a:pt x="0" y="1927"/>
                      </a:cubicBezTo>
                      <a:cubicBezTo>
                        <a:pt x="306" y="1315"/>
                        <a:pt x="714" y="703"/>
                        <a:pt x="1020" y="91"/>
                      </a:cubicBezTo>
                      <a:cubicBezTo>
                        <a:pt x="11934" y="91"/>
                        <a:pt x="22847" y="-215"/>
                        <a:pt x="33659" y="295"/>
                      </a:cubicBezTo>
                      <a:cubicBezTo>
                        <a:pt x="35801" y="397"/>
                        <a:pt x="38350" y="3049"/>
                        <a:pt x="39880" y="5191"/>
                      </a:cubicBezTo>
                      <a:cubicBezTo>
                        <a:pt x="73947" y="50988"/>
                        <a:pt x="107912" y="96784"/>
                        <a:pt x="141979" y="142581"/>
                      </a:cubicBezTo>
                      <a:cubicBezTo>
                        <a:pt x="143509" y="144621"/>
                        <a:pt x="145140" y="146661"/>
                        <a:pt x="146772" y="148701"/>
                      </a:cubicBezTo>
                      <a:cubicBezTo>
                        <a:pt x="147282" y="148497"/>
                        <a:pt x="147690" y="148293"/>
                        <a:pt x="148200" y="148191"/>
                      </a:cubicBezTo>
                      <a:close/>
                    </a:path>
                  </a:pathLst>
                </a:custGeom>
                <a:grpFill/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" name="Freeform 108">
                  <a:extLst>
                    <a:ext uri="{FF2B5EF4-FFF2-40B4-BE49-F238E27FC236}">
                      <a16:creationId xmlns:a16="http://schemas.microsoft.com/office/drawing/2014/main" id="{CF465394-91F9-DA42-BAA5-2D72ACCC37BE}"/>
                    </a:ext>
                  </a:extLst>
                </p:cNvPr>
                <p:cNvSpPr/>
                <p:nvPr/>
              </p:nvSpPr>
              <p:spPr>
                <a:xfrm>
                  <a:off x="4776674" y="4814699"/>
                  <a:ext cx="140346" cy="134737"/>
                </a:xfrm>
                <a:custGeom>
                  <a:avLst/>
                  <a:gdLst>
                    <a:gd name="connsiteX0" fmla="*/ 54058 w 140346"/>
                    <a:gd name="connsiteY0" fmla="*/ 134738 h 134737"/>
                    <a:gd name="connsiteX1" fmla="*/ 1122 w 140346"/>
                    <a:gd name="connsiteY1" fmla="*/ 134738 h 134737"/>
                    <a:gd name="connsiteX2" fmla="*/ 0 w 140346"/>
                    <a:gd name="connsiteY2" fmla="*/ 133208 h 134737"/>
                    <a:gd name="connsiteX3" fmla="*/ 4488 w 140346"/>
                    <a:gd name="connsiteY3" fmla="*/ 129128 h 134737"/>
                    <a:gd name="connsiteX4" fmla="*/ 35597 w 140346"/>
                    <a:gd name="connsiteY4" fmla="*/ 107505 h 134737"/>
                    <a:gd name="connsiteX5" fmla="*/ 63136 w 140346"/>
                    <a:gd name="connsiteY5" fmla="*/ 71602 h 134737"/>
                    <a:gd name="connsiteX6" fmla="*/ 22439 w 140346"/>
                    <a:gd name="connsiteY6" fmla="*/ 17441 h 134737"/>
                    <a:gd name="connsiteX7" fmla="*/ 6120 w 140346"/>
                    <a:gd name="connsiteY7" fmla="*/ 5814 h 134737"/>
                    <a:gd name="connsiteX8" fmla="*/ 1530 w 140346"/>
                    <a:gd name="connsiteY8" fmla="*/ 1530 h 134737"/>
                    <a:gd name="connsiteX9" fmla="*/ 2652 w 140346"/>
                    <a:gd name="connsiteY9" fmla="*/ 0 h 134737"/>
                    <a:gd name="connsiteX10" fmla="*/ 58138 w 140346"/>
                    <a:gd name="connsiteY10" fmla="*/ 0 h 134737"/>
                    <a:gd name="connsiteX11" fmla="*/ 59362 w 140346"/>
                    <a:gd name="connsiteY11" fmla="*/ 1428 h 134737"/>
                    <a:gd name="connsiteX12" fmla="*/ 54874 w 140346"/>
                    <a:gd name="connsiteY12" fmla="*/ 5610 h 134737"/>
                    <a:gd name="connsiteX13" fmla="*/ 49570 w 140346"/>
                    <a:gd name="connsiteY13" fmla="*/ 20807 h 134737"/>
                    <a:gd name="connsiteX14" fmla="*/ 74457 w 140346"/>
                    <a:gd name="connsiteY14" fmla="*/ 56608 h 134737"/>
                    <a:gd name="connsiteX15" fmla="*/ 95570 w 140346"/>
                    <a:gd name="connsiteY15" fmla="*/ 21113 h 134737"/>
                    <a:gd name="connsiteX16" fmla="*/ 88737 w 140346"/>
                    <a:gd name="connsiteY16" fmla="*/ 5814 h 134737"/>
                    <a:gd name="connsiteX17" fmla="*/ 83943 w 140346"/>
                    <a:gd name="connsiteY17" fmla="*/ 1734 h 134737"/>
                    <a:gd name="connsiteX18" fmla="*/ 85065 w 140346"/>
                    <a:gd name="connsiteY18" fmla="*/ 102 h 134737"/>
                    <a:gd name="connsiteX19" fmla="*/ 140347 w 140346"/>
                    <a:gd name="connsiteY19" fmla="*/ 102 h 134737"/>
                    <a:gd name="connsiteX20" fmla="*/ 135145 w 140346"/>
                    <a:gd name="connsiteY20" fmla="*/ 5304 h 134737"/>
                    <a:gd name="connsiteX21" fmla="*/ 102812 w 140346"/>
                    <a:gd name="connsiteY21" fmla="*/ 28457 h 134737"/>
                    <a:gd name="connsiteX22" fmla="*/ 77823 w 140346"/>
                    <a:gd name="connsiteY22" fmla="*/ 62116 h 134737"/>
                    <a:gd name="connsiteX23" fmla="*/ 117296 w 140346"/>
                    <a:gd name="connsiteY23" fmla="*/ 115461 h 134737"/>
                    <a:gd name="connsiteX24" fmla="*/ 135553 w 140346"/>
                    <a:gd name="connsiteY24" fmla="*/ 128822 h 134737"/>
                    <a:gd name="connsiteX25" fmla="*/ 140347 w 140346"/>
                    <a:gd name="connsiteY25" fmla="*/ 133004 h 134737"/>
                    <a:gd name="connsiteX26" fmla="*/ 139327 w 140346"/>
                    <a:gd name="connsiteY26" fmla="*/ 134738 h 134737"/>
                    <a:gd name="connsiteX27" fmla="*/ 80883 w 140346"/>
                    <a:gd name="connsiteY27" fmla="*/ 134738 h 134737"/>
                    <a:gd name="connsiteX28" fmla="*/ 86289 w 140346"/>
                    <a:gd name="connsiteY28" fmla="*/ 129230 h 134737"/>
                    <a:gd name="connsiteX29" fmla="*/ 91593 w 140346"/>
                    <a:gd name="connsiteY29" fmla="*/ 113625 h 134737"/>
                    <a:gd name="connsiteX30" fmla="*/ 65890 w 140346"/>
                    <a:gd name="connsiteY30" fmla="*/ 76396 h 134737"/>
                    <a:gd name="connsiteX31" fmla="*/ 44980 w 140346"/>
                    <a:gd name="connsiteY31" fmla="*/ 112911 h 134737"/>
                    <a:gd name="connsiteX32" fmla="*/ 51508 w 140346"/>
                    <a:gd name="connsiteY32" fmla="*/ 129128 h 134737"/>
                    <a:gd name="connsiteX33" fmla="*/ 55690 w 140346"/>
                    <a:gd name="connsiteY33" fmla="*/ 133310 h 134737"/>
                    <a:gd name="connsiteX34" fmla="*/ 54058 w 140346"/>
                    <a:gd name="connsiteY34" fmla="*/ 134738 h 1347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140346" h="134737">
                      <a:moveTo>
                        <a:pt x="54058" y="134738"/>
                      </a:moveTo>
                      <a:cubicBezTo>
                        <a:pt x="36413" y="134738"/>
                        <a:pt x="18767" y="134738"/>
                        <a:pt x="1122" y="134738"/>
                      </a:cubicBezTo>
                      <a:cubicBezTo>
                        <a:pt x="714" y="134228"/>
                        <a:pt x="306" y="133718"/>
                        <a:pt x="0" y="133208"/>
                      </a:cubicBezTo>
                      <a:cubicBezTo>
                        <a:pt x="1530" y="131780"/>
                        <a:pt x="2754" y="129536"/>
                        <a:pt x="4488" y="129128"/>
                      </a:cubicBezTo>
                      <a:cubicBezTo>
                        <a:pt x="17849" y="126068"/>
                        <a:pt x="27539" y="117908"/>
                        <a:pt x="35597" y="107505"/>
                      </a:cubicBezTo>
                      <a:cubicBezTo>
                        <a:pt x="44674" y="95775"/>
                        <a:pt x="53650" y="83944"/>
                        <a:pt x="63136" y="71602"/>
                      </a:cubicBezTo>
                      <a:cubicBezTo>
                        <a:pt x="49468" y="53344"/>
                        <a:pt x="36515" y="34985"/>
                        <a:pt x="22439" y="17441"/>
                      </a:cubicBezTo>
                      <a:cubicBezTo>
                        <a:pt x="18461" y="12444"/>
                        <a:pt x="11526" y="9690"/>
                        <a:pt x="6120" y="5814"/>
                      </a:cubicBezTo>
                      <a:cubicBezTo>
                        <a:pt x="4386" y="4590"/>
                        <a:pt x="3060" y="2958"/>
                        <a:pt x="1530" y="1530"/>
                      </a:cubicBezTo>
                      <a:cubicBezTo>
                        <a:pt x="1938" y="1020"/>
                        <a:pt x="2346" y="510"/>
                        <a:pt x="2652" y="0"/>
                      </a:cubicBezTo>
                      <a:cubicBezTo>
                        <a:pt x="21113" y="0"/>
                        <a:pt x="39677" y="0"/>
                        <a:pt x="58138" y="0"/>
                      </a:cubicBezTo>
                      <a:cubicBezTo>
                        <a:pt x="58546" y="510"/>
                        <a:pt x="58954" y="1020"/>
                        <a:pt x="59362" y="1428"/>
                      </a:cubicBezTo>
                      <a:cubicBezTo>
                        <a:pt x="57934" y="2856"/>
                        <a:pt x="56608" y="4794"/>
                        <a:pt x="54874" y="5610"/>
                      </a:cubicBezTo>
                      <a:cubicBezTo>
                        <a:pt x="46306" y="9690"/>
                        <a:pt x="44572" y="13056"/>
                        <a:pt x="49570" y="20807"/>
                      </a:cubicBezTo>
                      <a:cubicBezTo>
                        <a:pt x="57220" y="32741"/>
                        <a:pt x="65686" y="44063"/>
                        <a:pt x="74457" y="56608"/>
                      </a:cubicBezTo>
                      <a:cubicBezTo>
                        <a:pt x="82923" y="44675"/>
                        <a:pt x="91389" y="34169"/>
                        <a:pt x="95570" y="21113"/>
                      </a:cubicBezTo>
                      <a:cubicBezTo>
                        <a:pt x="98120" y="13260"/>
                        <a:pt x="96183" y="9588"/>
                        <a:pt x="88737" y="5814"/>
                      </a:cubicBezTo>
                      <a:cubicBezTo>
                        <a:pt x="86901" y="4896"/>
                        <a:pt x="85575" y="3060"/>
                        <a:pt x="83943" y="1734"/>
                      </a:cubicBezTo>
                      <a:cubicBezTo>
                        <a:pt x="84351" y="1224"/>
                        <a:pt x="84657" y="612"/>
                        <a:pt x="85065" y="102"/>
                      </a:cubicBezTo>
                      <a:cubicBezTo>
                        <a:pt x="102710" y="102"/>
                        <a:pt x="120356" y="102"/>
                        <a:pt x="140347" y="102"/>
                      </a:cubicBezTo>
                      <a:cubicBezTo>
                        <a:pt x="137899" y="2652"/>
                        <a:pt x="136675" y="4998"/>
                        <a:pt x="135145" y="5304"/>
                      </a:cubicBezTo>
                      <a:cubicBezTo>
                        <a:pt x="121069" y="8568"/>
                        <a:pt x="111074" y="17238"/>
                        <a:pt x="102812" y="28457"/>
                      </a:cubicBezTo>
                      <a:cubicBezTo>
                        <a:pt x="94550" y="39473"/>
                        <a:pt x="86391" y="50590"/>
                        <a:pt x="77823" y="62116"/>
                      </a:cubicBezTo>
                      <a:cubicBezTo>
                        <a:pt x="90981" y="80170"/>
                        <a:pt x="103526" y="98223"/>
                        <a:pt x="117296" y="115461"/>
                      </a:cubicBezTo>
                      <a:cubicBezTo>
                        <a:pt x="121784" y="121172"/>
                        <a:pt x="129433" y="124334"/>
                        <a:pt x="135553" y="128822"/>
                      </a:cubicBezTo>
                      <a:cubicBezTo>
                        <a:pt x="137287" y="130046"/>
                        <a:pt x="138817" y="131576"/>
                        <a:pt x="140347" y="133004"/>
                      </a:cubicBezTo>
                      <a:cubicBezTo>
                        <a:pt x="140041" y="133616"/>
                        <a:pt x="139633" y="134126"/>
                        <a:pt x="139327" y="134738"/>
                      </a:cubicBezTo>
                      <a:cubicBezTo>
                        <a:pt x="120662" y="134738"/>
                        <a:pt x="101996" y="134738"/>
                        <a:pt x="80883" y="134738"/>
                      </a:cubicBezTo>
                      <a:cubicBezTo>
                        <a:pt x="83433" y="131984"/>
                        <a:pt x="84555" y="129944"/>
                        <a:pt x="86289" y="129230"/>
                      </a:cubicBezTo>
                      <a:cubicBezTo>
                        <a:pt x="95265" y="124946"/>
                        <a:pt x="96795" y="121784"/>
                        <a:pt x="91593" y="113625"/>
                      </a:cubicBezTo>
                      <a:cubicBezTo>
                        <a:pt x="83841" y="101589"/>
                        <a:pt x="75375" y="90063"/>
                        <a:pt x="65890" y="76396"/>
                      </a:cubicBezTo>
                      <a:cubicBezTo>
                        <a:pt x="58240" y="89655"/>
                        <a:pt x="50896" y="100977"/>
                        <a:pt x="44980" y="112911"/>
                      </a:cubicBezTo>
                      <a:cubicBezTo>
                        <a:pt x="41002" y="120968"/>
                        <a:pt x="43348" y="124844"/>
                        <a:pt x="51508" y="129128"/>
                      </a:cubicBezTo>
                      <a:cubicBezTo>
                        <a:pt x="53140" y="129944"/>
                        <a:pt x="54262" y="131882"/>
                        <a:pt x="55690" y="133310"/>
                      </a:cubicBezTo>
                      <a:cubicBezTo>
                        <a:pt x="55078" y="133616"/>
                        <a:pt x="54568" y="134228"/>
                        <a:pt x="54058" y="134738"/>
                      </a:cubicBezTo>
                      <a:close/>
                    </a:path>
                  </a:pathLst>
                </a:custGeom>
                <a:grpFill/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" name="Freeform 109">
                  <a:extLst>
                    <a:ext uri="{FF2B5EF4-FFF2-40B4-BE49-F238E27FC236}">
                      <a16:creationId xmlns:a16="http://schemas.microsoft.com/office/drawing/2014/main" id="{E75A56C8-C3C8-064B-8F60-AC0F35E5F0B5}"/>
                    </a:ext>
                  </a:extLst>
                </p:cNvPr>
                <p:cNvSpPr/>
                <p:nvPr/>
              </p:nvSpPr>
              <p:spPr>
                <a:xfrm>
                  <a:off x="4934156" y="4783590"/>
                  <a:ext cx="78842" cy="167924"/>
                </a:xfrm>
                <a:custGeom>
                  <a:avLst/>
                  <a:gdLst>
                    <a:gd name="connsiteX0" fmla="*/ 78843 w 78842"/>
                    <a:gd name="connsiteY0" fmla="*/ 31109 h 167924"/>
                    <a:gd name="connsiteX1" fmla="*/ 78843 w 78842"/>
                    <a:gd name="connsiteY1" fmla="*/ 39881 h 167924"/>
                    <a:gd name="connsiteX2" fmla="*/ 58750 w 78842"/>
                    <a:gd name="connsiteY2" fmla="*/ 38963 h 167924"/>
                    <a:gd name="connsiteX3" fmla="*/ 40798 w 78842"/>
                    <a:gd name="connsiteY3" fmla="*/ 56098 h 167924"/>
                    <a:gd name="connsiteX4" fmla="*/ 40798 w 78842"/>
                    <a:gd name="connsiteY4" fmla="*/ 125660 h 167924"/>
                    <a:gd name="connsiteX5" fmla="*/ 41206 w 78842"/>
                    <a:gd name="connsiteY5" fmla="*/ 139430 h 167924"/>
                    <a:gd name="connsiteX6" fmla="*/ 71805 w 78842"/>
                    <a:gd name="connsiteY6" fmla="*/ 157585 h 167924"/>
                    <a:gd name="connsiteX7" fmla="*/ 77313 w 78842"/>
                    <a:gd name="connsiteY7" fmla="*/ 155341 h 167924"/>
                    <a:gd name="connsiteX8" fmla="*/ 78537 w 78842"/>
                    <a:gd name="connsiteY8" fmla="*/ 156871 h 167924"/>
                    <a:gd name="connsiteX9" fmla="*/ 75987 w 78842"/>
                    <a:gd name="connsiteY9" fmla="*/ 160441 h 167924"/>
                    <a:gd name="connsiteX10" fmla="*/ 39982 w 78842"/>
                    <a:gd name="connsiteY10" fmla="*/ 165235 h 167924"/>
                    <a:gd name="connsiteX11" fmla="*/ 22643 w 78842"/>
                    <a:gd name="connsiteY11" fmla="*/ 140450 h 167924"/>
                    <a:gd name="connsiteX12" fmla="*/ 22031 w 78842"/>
                    <a:gd name="connsiteY12" fmla="*/ 114237 h 167924"/>
                    <a:gd name="connsiteX13" fmla="*/ 22031 w 78842"/>
                    <a:gd name="connsiteY13" fmla="*/ 48041 h 167924"/>
                    <a:gd name="connsiteX14" fmla="*/ 12137 w 78842"/>
                    <a:gd name="connsiteY14" fmla="*/ 38249 h 167924"/>
                    <a:gd name="connsiteX15" fmla="*/ 0 w 78842"/>
                    <a:gd name="connsiteY15" fmla="*/ 38249 h 167924"/>
                    <a:gd name="connsiteX16" fmla="*/ 5304 w 78842"/>
                    <a:gd name="connsiteY16" fmla="*/ 31109 h 167924"/>
                    <a:gd name="connsiteX17" fmla="*/ 32435 w 78842"/>
                    <a:gd name="connsiteY17" fmla="*/ 4284 h 167924"/>
                    <a:gd name="connsiteX18" fmla="*/ 38759 w 78842"/>
                    <a:gd name="connsiteY18" fmla="*/ 0 h 167924"/>
                    <a:gd name="connsiteX19" fmla="*/ 40900 w 78842"/>
                    <a:gd name="connsiteY19" fmla="*/ 6834 h 167924"/>
                    <a:gd name="connsiteX20" fmla="*/ 40696 w 78842"/>
                    <a:gd name="connsiteY20" fmla="*/ 21215 h 167924"/>
                    <a:gd name="connsiteX21" fmla="*/ 49366 w 78842"/>
                    <a:gd name="connsiteY21" fmla="*/ 30599 h 167924"/>
                    <a:gd name="connsiteX22" fmla="*/ 74253 w 78842"/>
                    <a:gd name="connsiteY22" fmla="*/ 30803 h 167924"/>
                    <a:gd name="connsiteX23" fmla="*/ 78843 w 78842"/>
                    <a:gd name="connsiteY23" fmla="*/ 31109 h 1679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78842" h="167924">
                      <a:moveTo>
                        <a:pt x="78843" y="31109"/>
                      </a:moveTo>
                      <a:cubicBezTo>
                        <a:pt x="78843" y="34169"/>
                        <a:pt x="78843" y="36515"/>
                        <a:pt x="78843" y="39881"/>
                      </a:cubicBezTo>
                      <a:cubicBezTo>
                        <a:pt x="72009" y="39575"/>
                        <a:pt x="65380" y="39167"/>
                        <a:pt x="58750" y="38963"/>
                      </a:cubicBezTo>
                      <a:cubicBezTo>
                        <a:pt x="41002" y="38249"/>
                        <a:pt x="40798" y="38453"/>
                        <a:pt x="40798" y="56098"/>
                      </a:cubicBezTo>
                      <a:cubicBezTo>
                        <a:pt x="40798" y="79252"/>
                        <a:pt x="40798" y="102405"/>
                        <a:pt x="40798" y="125660"/>
                      </a:cubicBezTo>
                      <a:cubicBezTo>
                        <a:pt x="40798" y="130250"/>
                        <a:pt x="40798" y="134840"/>
                        <a:pt x="41206" y="139430"/>
                      </a:cubicBezTo>
                      <a:cubicBezTo>
                        <a:pt x="42532" y="157891"/>
                        <a:pt x="54874" y="165235"/>
                        <a:pt x="71805" y="157585"/>
                      </a:cubicBezTo>
                      <a:cubicBezTo>
                        <a:pt x="73641" y="156769"/>
                        <a:pt x="75477" y="156157"/>
                        <a:pt x="77313" y="155341"/>
                      </a:cubicBezTo>
                      <a:cubicBezTo>
                        <a:pt x="77721" y="155851"/>
                        <a:pt x="78129" y="156361"/>
                        <a:pt x="78537" y="156871"/>
                      </a:cubicBezTo>
                      <a:cubicBezTo>
                        <a:pt x="77721" y="158095"/>
                        <a:pt x="77109" y="159625"/>
                        <a:pt x="75987" y="160441"/>
                      </a:cubicBezTo>
                      <a:cubicBezTo>
                        <a:pt x="64971" y="169213"/>
                        <a:pt x="52528" y="169519"/>
                        <a:pt x="39982" y="165235"/>
                      </a:cubicBezTo>
                      <a:cubicBezTo>
                        <a:pt x="28559" y="161359"/>
                        <a:pt x="23459" y="151976"/>
                        <a:pt x="22643" y="140450"/>
                      </a:cubicBezTo>
                      <a:cubicBezTo>
                        <a:pt x="22031" y="131780"/>
                        <a:pt x="22133" y="123008"/>
                        <a:pt x="22031" y="114237"/>
                      </a:cubicBezTo>
                      <a:cubicBezTo>
                        <a:pt x="21929" y="92205"/>
                        <a:pt x="22031" y="70072"/>
                        <a:pt x="22031" y="48041"/>
                      </a:cubicBezTo>
                      <a:cubicBezTo>
                        <a:pt x="22031" y="39167"/>
                        <a:pt x="21011" y="38351"/>
                        <a:pt x="12137" y="38249"/>
                      </a:cubicBezTo>
                      <a:cubicBezTo>
                        <a:pt x="8874" y="38249"/>
                        <a:pt x="5712" y="38249"/>
                        <a:pt x="0" y="38249"/>
                      </a:cubicBezTo>
                      <a:cubicBezTo>
                        <a:pt x="2550" y="34781"/>
                        <a:pt x="3468" y="32027"/>
                        <a:pt x="5304" y="31109"/>
                      </a:cubicBezTo>
                      <a:cubicBezTo>
                        <a:pt x="17033" y="24785"/>
                        <a:pt x="25703" y="15606"/>
                        <a:pt x="32435" y="4284"/>
                      </a:cubicBezTo>
                      <a:cubicBezTo>
                        <a:pt x="33659" y="2244"/>
                        <a:pt x="36617" y="1428"/>
                        <a:pt x="38759" y="0"/>
                      </a:cubicBezTo>
                      <a:cubicBezTo>
                        <a:pt x="39472" y="2244"/>
                        <a:pt x="40798" y="4488"/>
                        <a:pt x="40900" y="6834"/>
                      </a:cubicBezTo>
                      <a:cubicBezTo>
                        <a:pt x="41206" y="11628"/>
                        <a:pt x="41206" y="16421"/>
                        <a:pt x="40696" y="21215"/>
                      </a:cubicBezTo>
                      <a:cubicBezTo>
                        <a:pt x="40084" y="27743"/>
                        <a:pt x="43246" y="30497"/>
                        <a:pt x="49366" y="30599"/>
                      </a:cubicBezTo>
                      <a:cubicBezTo>
                        <a:pt x="57628" y="30701"/>
                        <a:pt x="65991" y="30701"/>
                        <a:pt x="74253" y="30803"/>
                      </a:cubicBezTo>
                      <a:cubicBezTo>
                        <a:pt x="75579" y="30803"/>
                        <a:pt x="76905" y="31007"/>
                        <a:pt x="78843" y="31109"/>
                      </a:cubicBezTo>
                      <a:close/>
                    </a:path>
                  </a:pathLst>
                </a:custGeom>
                <a:grpFill/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0" name="Graphic 53">
                <a:extLst>
                  <a:ext uri="{FF2B5EF4-FFF2-40B4-BE49-F238E27FC236}">
                    <a16:creationId xmlns:a16="http://schemas.microsoft.com/office/drawing/2014/main" id="{408E1658-AE0C-694F-9295-7F7D14DCE726}"/>
                  </a:ext>
                </a:extLst>
              </p:cNvPr>
              <p:cNvGrpSpPr/>
              <p:nvPr/>
            </p:nvGrpSpPr>
            <p:grpSpPr>
              <a:xfrm>
                <a:off x="6543122" y="4054089"/>
                <a:ext cx="1466352" cy="356288"/>
                <a:chOff x="2695429" y="4758808"/>
                <a:chExt cx="793330" cy="192760"/>
              </a:xfrm>
              <a:grpFill/>
            </p:grpSpPr>
            <p:sp>
              <p:nvSpPr>
                <p:cNvPr id="102" name="Freeform 101">
                  <a:extLst>
                    <a:ext uri="{FF2B5EF4-FFF2-40B4-BE49-F238E27FC236}">
                      <a16:creationId xmlns:a16="http://schemas.microsoft.com/office/drawing/2014/main" id="{E9027B07-CE62-5B45-8072-349A3B7149C1}"/>
                    </a:ext>
                  </a:extLst>
                </p:cNvPr>
                <p:cNvSpPr/>
                <p:nvPr/>
              </p:nvSpPr>
              <p:spPr>
                <a:xfrm>
                  <a:off x="2695429" y="4758808"/>
                  <a:ext cx="168653" cy="192760"/>
                </a:xfrm>
                <a:custGeom>
                  <a:avLst/>
                  <a:gdLst>
                    <a:gd name="connsiteX0" fmla="*/ 19902 w 168653"/>
                    <a:gd name="connsiteY0" fmla="*/ 84145 h 192760"/>
                    <a:gd name="connsiteX1" fmla="*/ 112820 w 168653"/>
                    <a:gd name="connsiteY1" fmla="*/ 176452 h 192760"/>
                    <a:gd name="connsiteX2" fmla="*/ 161166 w 168653"/>
                    <a:gd name="connsiteY2" fmla="*/ 155135 h 192760"/>
                    <a:gd name="connsiteX3" fmla="*/ 165348 w 168653"/>
                    <a:gd name="connsiteY3" fmla="*/ 151055 h 192760"/>
                    <a:gd name="connsiteX4" fmla="*/ 168102 w 168653"/>
                    <a:gd name="connsiteY4" fmla="*/ 150851 h 192760"/>
                    <a:gd name="connsiteX5" fmla="*/ 168510 w 168653"/>
                    <a:gd name="connsiteY5" fmla="*/ 153605 h 192760"/>
                    <a:gd name="connsiteX6" fmla="*/ 164532 w 168653"/>
                    <a:gd name="connsiteY6" fmla="*/ 159623 h 192760"/>
                    <a:gd name="connsiteX7" fmla="*/ 54376 w 168653"/>
                    <a:gd name="connsiteY7" fmla="*/ 183796 h 192760"/>
                    <a:gd name="connsiteX8" fmla="*/ 522 w 168653"/>
                    <a:gd name="connsiteY8" fmla="*/ 106890 h 192760"/>
                    <a:gd name="connsiteX9" fmla="*/ 126080 w 168653"/>
                    <a:gd name="connsiteY9" fmla="*/ 4281 h 192760"/>
                    <a:gd name="connsiteX10" fmla="*/ 161064 w 168653"/>
                    <a:gd name="connsiteY10" fmla="*/ 29169 h 192760"/>
                    <a:gd name="connsiteX11" fmla="*/ 166062 w 168653"/>
                    <a:gd name="connsiteY11" fmla="*/ 50792 h 192760"/>
                    <a:gd name="connsiteX12" fmla="*/ 152089 w 168653"/>
                    <a:gd name="connsiteY12" fmla="*/ 62216 h 192760"/>
                    <a:gd name="connsiteX13" fmla="*/ 139543 w 168653"/>
                    <a:gd name="connsiteY13" fmla="*/ 50894 h 192760"/>
                    <a:gd name="connsiteX14" fmla="*/ 137197 w 168653"/>
                    <a:gd name="connsiteY14" fmla="*/ 38756 h 192760"/>
                    <a:gd name="connsiteX15" fmla="*/ 96195 w 168653"/>
                    <a:gd name="connsiteY15" fmla="*/ 9381 h 192760"/>
                    <a:gd name="connsiteX16" fmla="*/ 19800 w 168653"/>
                    <a:gd name="connsiteY16" fmla="*/ 81493 h 192760"/>
                    <a:gd name="connsiteX17" fmla="*/ 19902 w 168653"/>
                    <a:gd name="connsiteY17" fmla="*/ 84145 h 1927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68653" h="192760">
                      <a:moveTo>
                        <a:pt x="19902" y="84145"/>
                      </a:moveTo>
                      <a:cubicBezTo>
                        <a:pt x="20106" y="138306"/>
                        <a:pt x="59476" y="177370"/>
                        <a:pt x="112820" y="176452"/>
                      </a:cubicBezTo>
                      <a:cubicBezTo>
                        <a:pt x="131996" y="176146"/>
                        <a:pt x="147907" y="168599"/>
                        <a:pt x="161166" y="155135"/>
                      </a:cubicBezTo>
                      <a:cubicBezTo>
                        <a:pt x="162594" y="153707"/>
                        <a:pt x="163818" y="152177"/>
                        <a:pt x="165348" y="151055"/>
                      </a:cubicBezTo>
                      <a:cubicBezTo>
                        <a:pt x="165960" y="150545"/>
                        <a:pt x="167592" y="150341"/>
                        <a:pt x="168102" y="150851"/>
                      </a:cubicBezTo>
                      <a:cubicBezTo>
                        <a:pt x="168612" y="151361"/>
                        <a:pt x="168816" y="152891"/>
                        <a:pt x="168510" y="153605"/>
                      </a:cubicBezTo>
                      <a:cubicBezTo>
                        <a:pt x="167388" y="155747"/>
                        <a:pt x="165960" y="157685"/>
                        <a:pt x="164532" y="159623"/>
                      </a:cubicBezTo>
                      <a:cubicBezTo>
                        <a:pt x="139849" y="191650"/>
                        <a:pt x="93543" y="202054"/>
                        <a:pt x="54376" y="183796"/>
                      </a:cubicBezTo>
                      <a:cubicBezTo>
                        <a:pt x="21840" y="168599"/>
                        <a:pt x="3888" y="142487"/>
                        <a:pt x="522" y="106890"/>
                      </a:cubicBezTo>
                      <a:cubicBezTo>
                        <a:pt x="-6923" y="26721"/>
                        <a:pt x="66718" y="-13874"/>
                        <a:pt x="126080" y="4281"/>
                      </a:cubicBezTo>
                      <a:cubicBezTo>
                        <a:pt x="140461" y="8667"/>
                        <a:pt x="152701" y="16317"/>
                        <a:pt x="161064" y="29169"/>
                      </a:cubicBezTo>
                      <a:cubicBezTo>
                        <a:pt x="165348" y="35696"/>
                        <a:pt x="168000" y="42734"/>
                        <a:pt x="166062" y="50792"/>
                      </a:cubicBezTo>
                      <a:cubicBezTo>
                        <a:pt x="164328" y="58034"/>
                        <a:pt x="158923" y="62420"/>
                        <a:pt x="152089" y="62216"/>
                      </a:cubicBezTo>
                      <a:cubicBezTo>
                        <a:pt x="145765" y="62114"/>
                        <a:pt x="141277" y="58034"/>
                        <a:pt x="139543" y="50894"/>
                      </a:cubicBezTo>
                      <a:cubicBezTo>
                        <a:pt x="138625" y="46916"/>
                        <a:pt x="138319" y="42734"/>
                        <a:pt x="137197" y="38756"/>
                      </a:cubicBezTo>
                      <a:cubicBezTo>
                        <a:pt x="132302" y="22437"/>
                        <a:pt x="116288" y="11115"/>
                        <a:pt x="96195" y="9381"/>
                      </a:cubicBezTo>
                      <a:cubicBezTo>
                        <a:pt x="50807" y="5403"/>
                        <a:pt x="21024" y="33555"/>
                        <a:pt x="19800" y="81493"/>
                      </a:cubicBezTo>
                      <a:cubicBezTo>
                        <a:pt x="19902" y="82411"/>
                        <a:pt x="19902" y="83227"/>
                        <a:pt x="19902" y="84145"/>
                      </a:cubicBezTo>
                      <a:close/>
                    </a:path>
                  </a:pathLst>
                </a:custGeom>
                <a:grpFill/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" name="Freeform 102">
                  <a:extLst>
                    <a:ext uri="{FF2B5EF4-FFF2-40B4-BE49-F238E27FC236}">
                      <a16:creationId xmlns:a16="http://schemas.microsoft.com/office/drawing/2014/main" id="{0C31ABE2-F585-704B-B0BA-38C49A4D0AD9}"/>
                    </a:ext>
                  </a:extLst>
                </p:cNvPr>
                <p:cNvSpPr/>
                <p:nvPr/>
              </p:nvSpPr>
              <p:spPr>
                <a:xfrm>
                  <a:off x="3146634" y="4811790"/>
                  <a:ext cx="128757" cy="138488"/>
                </a:xfrm>
                <a:custGeom>
                  <a:avLst/>
                  <a:gdLst>
                    <a:gd name="connsiteX0" fmla="*/ 128758 w 128757"/>
                    <a:gd name="connsiteY0" fmla="*/ 129182 h 138488"/>
                    <a:gd name="connsiteX1" fmla="*/ 105808 w 128757"/>
                    <a:gd name="connsiteY1" fmla="*/ 137954 h 138488"/>
                    <a:gd name="connsiteX2" fmla="*/ 92855 w 128757"/>
                    <a:gd name="connsiteY2" fmla="*/ 114086 h 138488"/>
                    <a:gd name="connsiteX3" fmla="*/ 87347 w 128757"/>
                    <a:gd name="connsiteY3" fmla="*/ 119084 h 138488"/>
                    <a:gd name="connsiteX4" fmla="*/ 24619 w 128757"/>
                    <a:gd name="connsiteY4" fmla="*/ 136526 h 138488"/>
                    <a:gd name="connsiteX5" fmla="*/ 1058 w 128757"/>
                    <a:gd name="connsiteY5" fmla="*/ 113780 h 138488"/>
                    <a:gd name="connsiteX6" fmla="*/ 11360 w 128757"/>
                    <a:gd name="connsiteY6" fmla="*/ 80835 h 138488"/>
                    <a:gd name="connsiteX7" fmla="*/ 39001 w 128757"/>
                    <a:gd name="connsiteY7" fmla="*/ 66658 h 138488"/>
                    <a:gd name="connsiteX8" fmla="*/ 85205 w 128757"/>
                    <a:gd name="connsiteY8" fmla="*/ 57784 h 138488"/>
                    <a:gd name="connsiteX9" fmla="*/ 93773 w 128757"/>
                    <a:gd name="connsiteY9" fmla="*/ 48196 h 138488"/>
                    <a:gd name="connsiteX10" fmla="*/ 93773 w 128757"/>
                    <a:gd name="connsiteY10" fmla="*/ 44320 h 138488"/>
                    <a:gd name="connsiteX11" fmla="*/ 45835 w 128757"/>
                    <a:gd name="connsiteY11" fmla="*/ 7398 h 138488"/>
                    <a:gd name="connsiteX12" fmla="*/ 30025 w 128757"/>
                    <a:gd name="connsiteY12" fmla="*/ 25655 h 138488"/>
                    <a:gd name="connsiteX13" fmla="*/ 28597 w 128757"/>
                    <a:gd name="connsiteY13" fmla="*/ 35957 h 138488"/>
                    <a:gd name="connsiteX14" fmla="*/ 19418 w 128757"/>
                    <a:gd name="connsiteY14" fmla="*/ 42485 h 138488"/>
                    <a:gd name="connsiteX15" fmla="*/ 10748 w 128757"/>
                    <a:gd name="connsiteY15" fmla="*/ 36161 h 138488"/>
                    <a:gd name="connsiteX16" fmla="*/ 17480 w 128757"/>
                    <a:gd name="connsiteY16" fmla="*/ 12701 h 138488"/>
                    <a:gd name="connsiteX17" fmla="*/ 97139 w 128757"/>
                    <a:gd name="connsiteY17" fmla="*/ 8213 h 138488"/>
                    <a:gd name="connsiteX18" fmla="*/ 111622 w 128757"/>
                    <a:gd name="connsiteY18" fmla="*/ 35549 h 138488"/>
                    <a:gd name="connsiteX19" fmla="*/ 112642 w 128757"/>
                    <a:gd name="connsiteY19" fmla="*/ 105927 h 138488"/>
                    <a:gd name="connsiteX20" fmla="*/ 112642 w 128757"/>
                    <a:gd name="connsiteY20" fmla="*/ 118370 h 138488"/>
                    <a:gd name="connsiteX21" fmla="*/ 124066 w 128757"/>
                    <a:gd name="connsiteY21" fmla="*/ 129386 h 138488"/>
                    <a:gd name="connsiteX22" fmla="*/ 128758 w 128757"/>
                    <a:gd name="connsiteY22" fmla="*/ 129182 h 138488"/>
                    <a:gd name="connsiteX23" fmla="*/ 93467 w 128757"/>
                    <a:gd name="connsiteY23" fmla="*/ 82671 h 138488"/>
                    <a:gd name="connsiteX24" fmla="*/ 93365 w 128757"/>
                    <a:gd name="connsiteY24" fmla="*/ 70330 h 138488"/>
                    <a:gd name="connsiteX25" fmla="*/ 86021 w 128757"/>
                    <a:gd name="connsiteY25" fmla="*/ 63598 h 138488"/>
                    <a:gd name="connsiteX26" fmla="*/ 32167 w 128757"/>
                    <a:gd name="connsiteY26" fmla="*/ 79407 h 138488"/>
                    <a:gd name="connsiteX27" fmla="*/ 21763 w 128757"/>
                    <a:gd name="connsiteY27" fmla="*/ 108783 h 138488"/>
                    <a:gd name="connsiteX28" fmla="*/ 46039 w 128757"/>
                    <a:gd name="connsiteY28" fmla="*/ 127448 h 138488"/>
                    <a:gd name="connsiteX29" fmla="*/ 93467 w 128757"/>
                    <a:gd name="connsiteY29" fmla="*/ 82671 h 138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28757" h="138488">
                      <a:moveTo>
                        <a:pt x="128758" y="129182"/>
                      </a:moveTo>
                      <a:cubicBezTo>
                        <a:pt x="124576" y="136016"/>
                        <a:pt x="113866" y="139994"/>
                        <a:pt x="105808" y="137954"/>
                      </a:cubicBezTo>
                      <a:cubicBezTo>
                        <a:pt x="94079" y="134894"/>
                        <a:pt x="93977" y="124898"/>
                        <a:pt x="92855" y="114086"/>
                      </a:cubicBezTo>
                      <a:cubicBezTo>
                        <a:pt x="90509" y="116126"/>
                        <a:pt x="88877" y="117554"/>
                        <a:pt x="87347" y="119084"/>
                      </a:cubicBezTo>
                      <a:cubicBezTo>
                        <a:pt x="69498" y="136016"/>
                        <a:pt x="48487" y="141728"/>
                        <a:pt x="24619" y="136526"/>
                      </a:cubicBezTo>
                      <a:cubicBezTo>
                        <a:pt x="12482" y="133874"/>
                        <a:pt x="3812" y="126428"/>
                        <a:pt x="1058" y="113780"/>
                      </a:cubicBezTo>
                      <a:cubicBezTo>
                        <a:pt x="-1696" y="100929"/>
                        <a:pt x="650" y="88791"/>
                        <a:pt x="11360" y="80835"/>
                      </a:cubicBezTo>
                      <a:cubicBezTo>
                        <a:pt x="19622" y="74716"/>
                        <a:pt x="29209" y="69514"/>
                        <a:pt x="39001" y="66658"/>
                      </a:cubicBezTo>
                      <a:cubicBezTo>
                        <a:pt x="53994" y="62374"/>
                        <a:pt x="69702" y="60130"/>
                        <a:pt x="85205" y="57784"/>
                      </a:cubicBezTo>
                      <a:cubicBezTo>
                        <a:pt x="91427" y="56764"/>
                        <a:pt x="94385" y="54418"/>
                        <a:pt x="93773" y="48196"/>
                      </a:cubicBezTo>
                      <a:cubicBezTo>
                        <a:pt x="93671" y="46870"/>
                        <a:pt x="93773" y="45544"/>
                        <a:pt x="93773" y="44320"/>
                      </a:cubicBezTo>
                      <a:cubicBezTo>
                        <a:pt x="93569" y="15557"/>
                        <a:pt x="74087" y="564"/>
                        <a:pt x="45835" y="7398"/>
                      </a:cubicBezTo>
                      <a:cubicBezTo>
                        <a:pt x="35941" y="9743"/>
                        <a:pt x="31045" y="15557"/>
                        <a:pt x="30025" y="25655"/>
                      </a:cubicBezTo>
                      <a:cubicBezTo>
                        <a:pt x="29719" y="29123"/>
                        <a:pt x="29515" y="32693"/>
                        <a:pt x="28597" y="35957"/>
                      </a:cubicBezTo>
                      <a:cubicBezTo>
                        <a:pt x="27373" y="40342"/>
                        <a:pt x="23905" y="43504"/>
                        <a:pt x="19418" y="42485"/>
                      </a:cubicBezTo>
                      <a:cubicBezTo>
                        <a:pt x="16154" y="41668"/>
                        <a:pt x="12278" y="39017"/>
                        <a:pt x="10748" y="36161"/>
                      </a:cubicBezTo>
                      <a:cubicBezTo>
                        <a:pt x="7076" y="28919"/>
                        <a:pt x="10442" y="18923"/>
                        <a:pt x="17480" y="12701"/>
                      </a:cubicBezTo>
                      <a:cubicBezTo>
                        <a:pt x="34207" y="-1986"/>
                        <a:pt x="78983" y="-4536"/>
                        <a:pt x="97139" y="8213"/>
                      </a:cubicBezTo>
                      <a:cubicBezTo>
                        <a:pt x="106522" y="14843"/>
                        <a:pt x="111214" y="24635"/>
                        <a:pt x="111622" y="35549"/>
                      </a:cubicBezTo>
                      <a:cubicBezTo>
                        <a:pt x="112438" y="59008"/>
                        <a:pt x="112336" y="82467"/>
                        <a:pt x="112642" y="105927"/>
                      </a:cubicBezTo>
                      <a:cubicBezTo>
                        <a:pt x="112642" y="110108"/>
                        <a:pt x="112642" y="114188"/>
                        <a:pt x="112642" y="118370"/>
                      </a:cubicBezTo>
                      <a:cubicBezTo>
                        <a:pt x="112846" y="127346"/>
                        <a:pt x="114886" y="129284"/>
                        <a:pt x="124066" y="129386"/>
                      </a:cubicBezTo>
                      <a:cubicBezTo>
                        <a:pt x="125290" y="129182"/>
                        <a:pt x="126616" y="129182"/>
                        <a:pt x="128758" y="129182"/>
                      </a:cubicBezTo>
                      <a:close/>
                      <a:moveTo>
                        <a:pt x="93467" y="82671"/>
                      </a:moveTo>
                      <a:cubicBezTo>
                        <a:pt x="93467" y="78591"/>
                        <a:pt x="93671" y="74409"/>
                        <a:pt x="93365" y="70330"/>
                      </a:cubicBezTo>
                      <a:cubicBezTo>
                        <a:pt x="93059" y="65944"/>
                        <a:pt x="90305" y="63292"/>
                        <a:pt x="86021" y="63598"/>
                      </a:cubicBezTo>
                      <a:cubicBezTo>
                        <a:pt x="67050" y="65128"/>
                        <a:pt x="48282" y="68086"/>
                        <a:pt x="32167" y="79407"/>
                      </a:cubicBezTo>
                      <a:cubicBezTo>
                        <a:pt x="22171" y="86445"/>
                        <a:pt x="18602" y="97563"/>
                        <a:pt x="21763" y="108783"/>
                      </a:cubicBezTo>
                      <a:cubicBezTo>
                        <a:pt x="24721" y="119390"/>
                        <a:pt x="33799" y="126326"/>
                        <a:pt x="46039" y="127448"/>
                      </a:cubicBezTo>
                      <a:cubicBezTo>
                        <a:pt x="74903" y="130100"/>
                        <a:pt x="93875" y="112352"/>
                        <a:pt x="93467" y="82671"/>
                      </a:cubicBezTo>
                      <a:close/>
                    </a:path>
                  </a:pathLst>
                </a:custGeom>
                <a:grpFill/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" name="Freeform 103">
                  <a:extLst>
                    <a:ext uri="{FF2B5EF4-FFF2-40B4-BE49-F238E27FC236}">
                      <a16:creationId xmlns:a16="http://schemas.microsoft.com/office/drawing/2014/main" id="{B872434C-2D0E-DB46-A19E-FBC00B884850}"/>
                    </a:ext>
                  </a:extLst>
                </p:cNvPr>
                <p:cNvSpPr/>
                <p:nvPr/>
              </p:nvSpPr>
              <p:spPr>
                <a:xfrm>
                  <a:off x="3006638" y="4811455"/>
                  <a:ext cx="119442" cy="138654"/>
                </a:xfrm>
                <a:custGeom>
                  <a:avLst/>
                  <a:gdLst>
                    <a:gd name="connsiteX0" fmla="*/ 115861 w 119442"/>
                    <a:gd name="connsiteY0" fmla="*/ 107485 h 138654"/>
                    <a:gd name="connsiteX1" fmla="*/ 117187 w 119442"/>
                    <a:gd name="connsiteY1" fmla="*/ 114931 h 138654"/>
                    <a:gd name="connsiteX2" fmla="*/ 65169 w 119442"/>
                    <a:gd name="connsiteY2" fmla="*/ 138594 h 138654"/>
                    <a:gd name="connsiteX3" fmla="*/ 809 w 119442"/>
                    <a:gd name="connsiteY3" fmla="*/ 57507 h 138654"/>
                    <a:gd name="connsiteX4" fmla="*/ 85466 w 119442"/>
                    <a:gd name="connsiteY4" fmla="*/ 2326 h 138654"/>
                    <a:gd name="connsiteX5" fmla="*/ 114739 w 119442"/>
                    <a:gd name="connsiteY5" fmla="*/ 41493 h 138654"/>
                    <a:gd name="connsiteX6" fmla="*/ 100867 w 119442"/>
                    <a:gd name="connsiteY6" fmla="*/ 58731 h 138654"/>
                    <a:gd name="connsiteX7" fmla="*/ 70167 w 119442"/>
                    <a:gd name="connsiteY7" fmla="*/ 64851 h 138654"/>
                    <a:gd name="connsiteX8" fmla="*/ 31612 w 119442"/>
                    <a:gd name="connsiteY8" fmla="*/ 66789 h 138654"/>
                    <a:gd name="connsiteX9" fmla="*/ 21208 w 119442"/>
                    <a:gd name="connsiteY9" fmla="*/ 79538 h 138654"/>
                    <a:gd name="connsiteX10" fmla="*/ 69657 w 119442"/>
                    <a:gd name="connsiteY10" fmla="*/ 123805 h 138654"/>
                    <a:gd name="connsiteX11" fmla="*/ 115861 w 119442"/>
                    <a:gd name="connsiteY11" fmla="*/ 107485 h 138654"/>
                    <a:gd name="connsiteX12" fmla="*/ 47931 w 119442"/>
                    <a:gd name="connsiteY12" fmla="*/ 60771 h 138654"/>
                    <a:gd name="connsiteX13" fmla="*/ 48033 w 119442"/>
                    <a:gd name="connsiteY13" fmla="*/ 61281 h 138654"/>
                    <a:gd name="connsiteX14" fmla="*/ 79142 w 119442"/>
                    <a:gd name="connsiteY14" fmla="*/ 58119 h 138654"/>
                    <a:gd name="connsiteX15" fmla="*/ 92402 w 119442"/>
                    <a:gd name="connsiteY15" fmla="*/ 48633 h 138654"/>
                    <a:gd name="connsiteX16" fmla="*/ 71594 w 119442"/>
                    <a:gd name="connsiteY16" fmla="*/ 7834 h 138654"/>
                    <a:gd name="connsiteX17" fmla="*/ 19984 w 119442"/>
                    <a:gd name="connsiteY17" fmla="*/ 54141 h 138654"/>
                    <a:gd name="connsiteX18" fmla="*/ 27124 w 119442"/>
                    <a:gd name="connsiteY18" fmla="*/ 60873 h 138654"/>
                    <a:gd name="connsiteX19" fmla="*/ 47931 w 119442"/>
                    <a:gd name="connsiteY19" fmla="*/ 60771 h 138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19442" h="138654">
                      <a:moveTo>
                        <a:pt x="115861" y="107485"/>
                      </a:moveTo>
                      <a:cubicBezTo>
                        <a:pt x="121573" y="109423"/>
                        <a:pt x="119227" y="112177"/>
                        <a:pt x="117187" y="114931"/>
                      </a:cubicBezTo>
                      <a:cubicBezTo>
                        <a:pt x="104029" y="131965"/>
                        <a:pt x="86384" y="139410"/>
                        <a:pt x="65169" y="138594"/>
                      </a:cubicBezTo>
                      <a:cubicBezTo>
                        <a:pt x="22942" y="137064"/>
                        <a:pt x="-5209" y="101161"/>
                        <a:pt x="809" y="57507"/>
                      </a:cubicBezTo>
                      <a:cubicBezTo>
                        <a:pt x="7439" y="9568"/>
                        <a:pt x="51093" y="-6547"/>
                        <a:pt x="85466" y="2326"/>
                      </a:cubicBezTo>
                      <a:cubicBezTo>
                        <a:pt x="105253" y="7426"/>
                        <a:pt x="117085" y="23644"/>
                        <a:pt x="114739" y="41493"/>
                      </a:cubicBezTo>
                      <a:cubicBezTo>
                        <a:pt x="113617" y="50163"/>
                        <a:pt x="108925" y="56385"/>
                        <a:pt x="100867" y="58731"/>
                      </a:cubicBezTo>
                      <a:cubicBezTo>
                        <a:pt x="90872" y="61587"/>
                        <a:pt x="80570" y="63729"/>
                        <a:pt x="70167" y="64851"/>
                      </a:cubicBezTo>
                      <a:cubicBezTo>
                        <a:pt x="57417" y="66176"/>
                        <a:pt x="44463" y="66176"/>
                        <a:pt x="31612" y="66789"/>
                      </a:cubicBezTo>
                      <a:cubicBezTo>
                        <a:pt x="21922" y="67299"/>
                        <a:pt x="19780" y="69950"/>
                        <a:pt x="21208" y="79538"/>
                      </a:cubicBezTo>
                      <a:cubicBezTo>
                        <a:pt x="24472" y="102691"/>
                        <a:pt x="44668" y="121153"/>
                        <a:pt x="69657" y="123805"/>
                      </a:cubicBezTo>
                      <a:cubicBezTo>
                        <a:pt x="87710" y="125845"/>
                        <a:pt x="104029" y="122683"/>
                        <a:pt x="115861" y="107485"/>
                      </a:cubicBezTo>
                      <a:close/>
                      <a:moveTo>
                        <a:pt x="47931" y="60771"/>
                      </a:moveTo>
                      <a:cubicBezTo>
                        <a:pt x="47931" y="60975"/>
                        <a:pt x="47931" y="61077"/>
                        <a:pt x="48033" y="61281"/>
                      </a:cubicBezTo>
                      <a:cubicBezTo>
                        <a:pt x="58437" y="60261"/>
                        <a:pt x="68841" y="59547"/>
                        <a:pt x="79142" y="58119"/>
                      </a:cubicBezTo>
                      <a:cubicBezTo>
                        <a:pt x="84854" y="57303"/>
                        <a:pt x="89852" y="54345"/>
                        <a:pt x="92402" y="48633"/>
                      </a:cubicBezTo>
                      <a:cubicBezTo>
                        <a:pt x="99746" y="32110"/>
                        <a:pt x="89240" y="10996"/>
                        <a:pt x="71594" y="7834"/>
                      </a:cubicBezTo>
                      <a:cubicBezTo>
                        <a:pt x="36814" y="1510"/>
                        <a:pt x="20698" y="25888"/>
                        <a:pt x="19984" y="54141"/>
                      </a:cubicBezTo>
                      <a:cubicBezTo>
                        <a:pt x="19882" y="58629"/>
                        <a:pt x="22636" y="60771"/>
                        <a:pt x="27124" y="60873"/>
                      </a:cubicBezTo>
                      <a:cubicBezTo>
                        <a:pt x="34060" y="60771"/>
                        <a:pt x="40996" y="60771"/>
                        <a:pt x="47931" y="60771"/>
                      </a:cubicBezTo>
                      <a:close/>
                    </a:path>
                  </a:pathLst>
                </a:custGeom>
                <a:grpFill/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" name="Freeform 104">
                  <a:extLst>
                    <a:ext uri="{FF2B5EF4-FFF2-40B4-BE49-F238E27FC236}">
                      <a16:creationId xmlns:a16="http://schemas.microsoft.com/office/drawing/2014/main" id="{AA2B74C8-43E1-F141-974F-4DE59EAEC365}"/>
                    </a:ext>
                  </a:extLst>
                </p:cNvPr>
                <p:cNvSpPr/>
                <p:nvPr/>
              </p:nvSpPr>
              <p:spPr>
                <a:xfrm>
                  <a:off x="3369825" y="4810984"/>
                  <a:ext cx="118933" cy="139286"/>
                </a:xfrm>
                <a:custGeom>
                  <a:avLst/>
                  <a:gdLst>
                    <a:gd name="connsiteX0" fmla="*/ 115781 w 118933"/>
                    <a:gd name="connsiteY0" fmla="*/ 108058 h 139286"/>
                    <a:gd name="connsiteX1" fmla="*/ 116597 w 118933"/>
                    <a:gd name="connsiteY1" fmla="*/ 115402 h 139286"/>
                    <a:gd name="connsiteX2" fmla="*/ 47852 w 118933"/>
                    <a:gd name="connsiteY2" fmla="*/ 136618 h 139286"/>
                    <a:gd name="connsiteX3" fmla="*/ 219 w 118933"/>
                    <a:gd name="connsiteY3" fmla="*/ 77561 h 139286"/>
                    <a:gd name="connsiteX4" fmla="*/ 2769 w 118933"/>
                    <a:gd name="connsiteY4" fmla="*/ 47268 h 139286"/>
                    <a:gd name="connsiteX5" fmla="*/ 91812 w 118933"/>
                    <a:gd name="connsiteY5" fmla="*/ 5245 h 139286"/>
                    <a:gd name="connsiteX6" fmla="*/ 114353 w 118933"/>
                    <a:gd name="connsiteY6" fmla="*/ 38904 h 139286"/>
                    <a:gd name="connsiteX7" fmla="*/ 100788 w 118933"/>
                    <a:gd name="connsiteY7" fmla="*/ 59100 h 139286"/>
                    <a:gd name="connsiteX8" fmla="*/ 68863 w 118933"/>
                    <a:gd name="connsiteY8" fmla="*/ 65526 h 139286"/>
                    <a:gd name="connsiteX9" fmla="*/ 30308 w 118933"/>
                    <a:gd name="connsiteY9" fmla="*/ 67464 h 139286"/>
                    <a:gd name="connsiteX10" fmla="*/ 20517 w 118933"/>
                    <a:gd name="connsiteY10" fmla="*/ 78989 h 139286"/>
                    <a:gd name="connsiteX11" fmla="*/ 69169 w 118933"/>
                    <a:gd name="connsiteY11" fmla="*/ 124480 h 139286"/>
                    <a:gd name="connsiteX12" fmla="*/ 115781 w 118933"/>
                    <a:gd name="connsiteY12" fmla="*/ 108058 h 139286"/>
                    <a:gd name="connsiteX13" fmla="*/ 47546 w 118933"/>
                    <a:gd name="connsiteY13" fmla="*/ 61242 h 139286"/>
                    <a:gd name="connsiteX14" fmla="*/ 47546 w 118933"/>
                    <a:gd name="connsiteY14" fmla="*/ 60630 h 139286"/>
                    <a:gd name="connsiteX15" fmla="*/ 63253 w 118933"/>
                    <a:gd name="connsiteY15" fmla="*/ 60528 h 139286"/>
                    <a:gd name="connsiteX16" fmla="*/ 78757 w 118933"/>
                    <a:gd name="connsiteY16" fmla="*/ 58488 h 139286"/>
                    <a:gd name="connsiteX17" fmla="*/ 92118 w 118933"/>
                    <a:gd name="connsiteY17" fmla="*/ 48288 h 139286"/>
                    <a:gd name="connsiteX18" fmla="*/ 68863 w 118933"/>
                    <a:gd name="connsiteY18" fmla="*/ 7795 h 139286"/>
                    <a:gd name="connsiteX19" fmla="*/ 19293 w 118933"/>
                    <a:gd name="connsiteY19" fmla="*/ 54714 h 139286"/>
                    <a:gd name="connsiteX20" fmla="*/ 26534 w 118933"/>
                    <a:gd name="connsiteY20" fmla="*/ 61242 h 139286"/>
                    <a:gd name="connsiteX21" fmla="*/ 47546 w 118933"/>
                    <a:gd name="connsiteY21" fmla="*/ 61242 h 1392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18933" h="139286">
                      <a:moveTo>
                        <a:pt x="115781" y="108058"/>
                      </a:moveTo>
                      <a:cubicBezTo>
                        <a:pt x="120983" y="109996"/>
                        <a:pt x="118637" y="112648"/>
                        <a:pt x="116597" y="115402"/>
                      </a:cubicBezTo>
                      <a:cubicBezTo>
                        <a:pt x="101910" y="135598"/>
                        <a:pt x="74269" y="144063"/>
                        <a:pt x="47852" y="136618"/>
                      </a:cubicBezTo>
                      <a:cubicBezTo>
                        <a:pt x="21027" y="128968"/>
                        <a:pt x="1953" y="106019"/>
                        <a:pt x="219" y="77561"/>
                      </a:cubicBezTo>
                      <a:cubicBezTo>
                        <a:pt x="-393" y="67566"/>
                        <a:pt x="219" y="56958"/>
                        <a:pt x="2769" y="47268"/>
                      </a:cubicBezTo>
                      <a:cubicBezTo>
                        <a:pt x="12561" y="10039"/>
                        <a:pt x="56317" y="-10258"/>
                        <a:pt x="91812" y="5245"/>
                      </a:cubicBezTo>
                      <a:cubicBezTo>
                        <a:pt x="106397" y="11671"/>
                        <a:pt x="114455" y="23707"/>
                        <a:pt x="114353" y="38904"/>
                      </a:cubicBezTo>
                      <a:cubicBezTo>
                        <a:pt x="114251" y="48696"/>
                        <a:pt x="110171" y="56244"/>
                        <a:pt x="100788" y="59100"/>
                      </a:cubicBezTo>
                      <a:cubicBezTo>
                        <a:pt x="90384" y="62160"/>
                        <a:pt x="79674" y="64302"/>
                        <a:pt x="68863" y="65526"/>
                      </a:cubicBezTo>
                      <a:cubicBezTo>
                        <a:pt x="56113" y="66954"/>
                        <a:pt x="43160" y="66852"/>
                        <a:pt x="30308" y="67464"/>
                      </a:cubicBezTo>
                      <a:cubicBezTo>
                        <a:pt x="21639" y="67872"/>
                        <a:pt x="19599" y="70320"/>
                        <a:pt x="20517" y="78989"/>
                      </a:cubicBezTo>
                      <a:cubicBezTo>
                        <a:pt x="23067" y="102551"/>
                        <a:pt x="43568" y="121726"/>
                        <a:pt x="69169" y="124480"/>
                      </a:cubicBezTo>
                      <a:cubicBezTo>
                        <a:pt x="89568" y="126520"/>
                        <a:pt x="99564" y="123052"/>
                        <a:pt x="115781" y="108058"/>
                      </a:cubicBezTo>
                      <a:close/>
                      <a:moveTo>
                        <a:pt x="47546" y="61242"/>
                      </a:moveTo>
                      <a:cubicBezTo>
                        <a:pt x="47546" y="61038"/>
                        <a:pt x="47546" y="60834"/>
                        <a:pt x="47546" y="60630"/>
                      </a:cubicBezTo>
                      <a:cubicBezTo>
                        <a:pt x="52748" y="60630"/>
                        <a:pt x="58051" y="60936"/>
                        <a:pt x="63253" y="60528"/>
                      </a:cubicBezTo>
                      <a:cubicBezTo>
                        <a:pt x="68455" y="60222"/>
                        <a:pt x="73657" y="59610"/>
                        <a:pt x="78757" y="58488"/>
                      </a:cubicBezTo>
                      <a:cubicBezTo>
                        <a:pt x="84774" y="57264"/>
                        <a:pt x="89772" y="54408"/>
                        <a:pt x="92118" y="48288"/>
                      </a:cubicBezTo>
                      <a:cubicBezTo>
                        <a:pt x="99054" y="30541"/>
                        <a:pt x="87630" y="10753"/>
                        <a:pt x="68863" y="7795"/>
                      </a:cubicBezTo>
                      <a:cubicBezTo>
                        <a:pt x="40100" y="3205"/>
                        <a:pt x="16539" y="25543"/>
                        <a:pt x="19293" y="54714"/>
                      </a:cubicBezTo>
                      <a:cubicBezTo>
                        <a:pt x="19701" y="59304"/>
                        <a:pt x="22250" y="61242"/>
                        <a:pt x="26534" y="61242"/>
                      </a:cubicBezTo>
                      <a:cubicBezTo>
                        <a:pt x="33572" y="61242"/>
                        <a:pt x="40610" y="61242"/>
                        <a:pt x="47546" y="61242"/>
                      </a:cubicBezTo>
                      <a:close/>
                    </a:path>
                  </a:pathLst>
                </a:custGeom>
                <a:grpFill/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" name="Freeform 105">
                  <a:extLst>
                    <a:ext uri="{FF2B5EF4-FFF2-40B4-BE49-F238E27FC236}">
                      <a16:creationId xmlns:a16="http://schemas.microsoft.com/office/drawing/2014/main" id="{29AD20AD-69EB-1648-A355-DF11A47F3BC3}"/>
                    </a:ext>
                  </a:extLst>
                </p:cNvPr>
                <p:cNvSpPr/>
                <p:nvPr/>
              </p:nvSpPr>
              <p:spPr>
                <a:xfrm>
                  <a:off x="2883318" y="4811962"/>
                  <a:ext cx="110091" cy="136149"/>
                </a:xfrm>
                <a:custGeom>
                  <a:avLst/>
                  <a:gdLst>
                    <a:gd name="connsiteX0" fmla="*/ 57424 w 110091"/>
                    <a:gd name="connsiteY0" fmla="*/ 136150 h 136149"/>
                    <a:gd name="connsiteX1" fmla="*/ 1326 w 110091"/>
                    <a:gd name="connsiteY1" fmla="*/ 136150 h 136149"/>
                    <a:gd name="connsiteX2" fmla="*/ 0 w 110091"/>
                    <a:gd name="connsiteY2" fmla="*/ 134926 h 136149"/>
                    <a:gd name="connsiteX3" fmla="*/ 4080 w 110091"/>
                    <a:gd name="connsiteY3" fmla="*/ 131152 h 136149"/>
                    <a:gd name="connsiteX4" fmla="*/ 19787 w 110091"/>
                    <a:gd name="connsiteY4" fmla="*/ 111262 h 136149"/>
                    <a:gd name="connsiteX5" fmla="*/ 19787 w 110091"/>
                    <a:gd name="connsiteY5" fmla="*/ 29665 h 136149"/>
                    <a:gd name="connsiteX6" fmla="*/ 3264 w 110091"/>
                    <a:gd name="connsiteY6" fmla="*/ 11509 h 136149"/>
                    <a:gd name="connsiteX7" fmla="*/ 102 w 110091"/>
                    <a:gd name="connsiteY7" fmla="*/ 10081 h 136149"/>
                    <a:gd name="connsiteX8" fmla="*/ 2346 w 110091"/>
                    <a:gd name="connsiteY8" fmla="*/ 6919 h 136149"/>
                    <a:gd name="connsiteX9" fmla="*/ 30293 w 110091"/>
                    <a:gd name="connsiteY9" fmla="*/ 188 h 136149"/>
                    <a:gd name="connsiteX10" fmla="*/ 37943 w 110091"/>
                    <a:gd name="connsiteY10" fmla="*/ 6919 h 136149"/>
                    <a:gd name="connsiteX11" fmla="*/ 38248 w 110091"/>
                    <a:gd name="connsiteY11" fmla="*/ 16711 h 136149"/>
                    <a:gd name="connsiteX12" fmla="*/ 39983 w 110091"/>
                    <a:gd name="connsiteY12" fmla="*/ 20485 h 136149"/>
                    <a:gd name="connsiteX13" fmla="*/ 43960 w 110091"/>
                    <a:gd name="connsiteY13" fmla="*/ 19159 h 136149"/>
                    <a:gd name="connsiteX14" fmla="*/ 57220 w 110091"/>
                    <a:gd name="connsiteY14" fmla="*/ 8551 h 136149"/>
                    <a:gd name="connsiteX15" fmla="*/ 95366 w 110091"/>
                    <a:gd name="connsiteY15" fmla="*/ 1922 h 136149"/>
                    <a:gd name="connsiteX16" fmla="*/ 109952 w 110091"/>
                    <a:gd name="connsiteY16" fmla="*/ 23137 h 136149"/>
                    <a:gd name="connsiteX17" fmla="*/ 98834 w 110091"/>
                    <a:gd name="connsiteY17" fmla="*/ 33847 h 136149"/>
                    <a:gd name="connsiteX18" fmla="*/ 87921 w 110091"/>
                    <a:gd name="connsiteY18" fmla="*/ 24157 h 136149"/>
                    <a:gd name="connsiteX19" fmla="*/ 72519 w 110091"/>
                    <a:gd name="connsiteY19" fmla="*/ 11101 h 136149"/>
                    <a:gd name="connsiteX20" fmla="*/ 48856 w 110091"/>
                    <a:gd name="connsiteY20" fmla="*/ 23035 h 136149"/>
                    <a:gd name="connsiteX21" fmla="*/ 38351 w 110091"/>
                    <a:gd name="connsiteY21" fmla="*/ 54042 h 136149"/>
                    <a:gd name="connsiteX22" fmla="*/ 38248 w 110091"/>
                    <a:gd name="connsiteY22" fmla="*/ 117382 h 136149"/>
                    <a:gd name="connsiteX23" fmla="*/ 52630 w 110091"/>
                    <a:gd name="connsiteY23" fmla="*/ 130948 h 136149"/>
                    <a:gd name="connsiteX24" fmla="*/ 57424 w 110091"/>
                    <a:gd name="connsiteY24" fmla="*/ 136150 h 1361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10091" h="136149">
                      <a:moveTo>
                        <a:pt x="57424" y="136150"/>
                      </a:moveTo>
                      <a:cubicBezTo>
                        <a:pt x="38758" y="136150"/>
                        <a:pt x="20093" y="136150"/>
                        <a:pt x="1326" y="136150"/>
                      </a:cubicBezTo>
                      <a:cubicBezTo>
                        <a:pt x="918" y="135742"/>
                        <a:pt x="408" y="135334"/>
                        <a:pt x="0" y="134926"/>
                      </a:cubicBezTo>
                      <a:cubicBezTo>
                        <a:pt x="1326" y="133600"/>
                        <a:pt x="2448" y="131560"/>
                        <a:pt x="4080" y="131152"/>
                      </a:cubicBezTo>
                      <a:cubicBezTo>
                        <a:pt x="18869" y="127276"/>
                        <a:pt x="19787" y="126256"/>
                        <a:pt x="19787" y="111262"/>
                      </a:cubicBezTo>
                      <a:cubicBezTo>
                        <a:pt x="19787" y="84029"/>
                        <a:pt x="19685" y="56898"/>
                        <a:pt x="19787" y="29665"/>
                      </a:cubicBezTo>
                      <a:cubicBezTo>
                        <a:pt x="19787" y="17527"/>
                        <a:pt x="17849" y="10591"/>
                        <a:pt x="3264" y="11509"/>
                      </a:cubicBezTo>
                      <a:cubicBezTo>
                        <a:pt x="2244" y="11611"/>
                        <a:pt x="1224" y="10591"/>
                        <a:pt x="102" y="10081"/>
                      </a:cubicBezTo>
                      <a:cubicBezTo>
                        <a:pt x="816" y="8959"/>
                        <a:pt x="1428" y="7225"/>
                        <a:pt x="2346" y="6919"/>
                      </a:cubicBezTo>
                      <a:cubicBezTo>
                        <a:pt x="11628" y="4471"/>
                        <a:pt x="20909" y="2126"/>
                        <a:pt x="30293" y="188"/>
                      </a:cubicBezTo>
                      <a:cubicBezTo>
                        <a:pt x="35189" y="-832"/>
                        <a:pt x="37535" y="2432"/>
                        <a:pt x="37943" y="6919"/>
                      </a:cubicBezTo>
                      <a:cubicBezTo>
                        <a:pt x="38248" y="10183"/>
                        <a:pt x="37943" y="13447"/>
                        <a:pt x="38248" y="16711"/>
                      </a:cubicBezTo>
                      <a:cubicBezTo>
                        <a:pt x="38351" y="18037"/>
                        <a:pt x="39064" y="20077"/>
                        <a:pt x="39983" y="20485"/>
                      </a:cubicBezTo>
                      <a:cubicBezTo>
                        <a:pt x="41003" y="20893"/>
                        <a:pt x="42838" y="19975"/>
                        <a:pt x="43960" y="19159"/>
                      </a:cubicBezTo>
                      <a:cubicBezTo>
                        <a:pt x="48448" y="15691"/>
                        <a:pt x="52426" y="11611"/>
                        <a:pt x="57220" y="8551"/>
                      </a:cubicBezTo>
                      <a:cubicBezTo>
                        <a:pt x="68949" y="1004"/>
                        <a:pt x="81699" y="-1750"/>
                        <a:pt x="95366" y="1922"/>
                      </a:cubicBezTo>
                      <a:cubicBezTo>
                        <a:pt x="105362" y="4574"/>
                        <a:pt x="111074" y="13243"/>
                        <a:pt x="109952" y="23137"/>
                      </a:cubicBezTo>
                      <a:cubicBezTo>
                        <a:pt x="109238" y="29461"/>
                        <a:pt x="104852" y="33745"/>
                        <a:pt x="98834" y="33847"/>
                      </a:cubicBezTo>
                      <a:cubicBezTo>
                        <a:pt x="92715" y="33949"/>
                        <a:pt x="89145" y="30889"/>
                        <a:pt x="87921" y="24157"/>
                      </a:cubicBezTo>
                      <a:cubicBezTo>
                        <a:pt x="86391" y="15895"/>
                        <a:pt x="80985" y="11203"/>
                        <a:pt x="72519" y="11101"/>
                      </a:cubicBezTo>
                      <a:cubicBezTo>
                        <a:pt x="62626" y="10999"/>
                        <a:pt x="54874" y="15487"/>
                        <a:pt x="48856" y="23035"/>
                      </a:cubicBezTo>
                      <a:cubicBezTo>
                        <a:pt x="41614" y="32113"/>
                        <a:pt x="38555" y="42720"/>
                        <a:pt x="38351" y="54042"/>
                      </a:cubicBezTo>
                      <a:cubicBezTo>
                        <a:pt x="38045" y="75155"/>
                        <a:pt x="38147" y="96269"/>
                        <a:pt x="38248" y="117382"/>
                      </a:cubicBezTo>
                      <a:cubicBezTo>
                        <a:pt x="38248" y="125848"/>
                        <a:pt x="41614" y="128704"/>
                        <a:pt x="52630" y="130948"/>
                      </a:cubicBezTo>
                      <a:cubicBezTo>
                        <a:pt x="55690" y="131254"/>
                        <a:pt x="59362" y="130948"/>
                        <a:pt x="57424" y="136150"/>
                      </a:cubicBezTo>
                      <a:close/>
                    </a:path>
                  </a:pathLst>
                </a:custGeom>
                <a:grpFill/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" name="Freeform 106">
                  <a:extLst>
                    <a:ext uri="{FF2B5EF4-FFF2-40B4-BE49-F238E27FC236}">
                      <a16:creationId xmlns:a16="http://schemas.microsoft.com/office/drawing/2014/main" id="{3C298DD2-254E-6D4B-A8F5-72E732DA7E6C}"/>
                    </a:ext>
                  </a:extLst>
                </p:cNvPr>
                <p:cNvSpPr/>
                <p:nvPr/>
              </p:nvSpPr>
              <p:spPr>
                <a:xfrm>
                  <a:off x="3278553" y="4783692"/>
                  <a:ext cx="77109" cy="166413"/>
                </a:xfrm>
                <a:custGeom>
                  <a:avLst/>
                  <a:gdLst>
                    <a:gd name="connsiteX0" fmla="*/ 76497 w 77109"/>
                    <a:gd name="connsiteY0" fmla="*/ 156055 h 166413"/>
                    <a:gd name="connsiteX1" fmla="*/ 39371 w 77109"/>
                    <a:gd name="connsiteY1" fmla="*/ 164317 h 166413"/>
                    <a:gd name="connsiteX2" fmla="*/ 20501 w 77109"/>
                    <a:gd name="connsiteY2" fmla="*/ 135860 h 166413"/>
                    <a:gd name="connsiteX3" fmla="*/ 20399 w 77109"/>
                    <a:gd name="connsiteY3" fmla="*/ 58954 h 166413"/>
                    <a:gd name="connsiteX4" fmla="*/ 20399 w 77109"/>
                    <a:gd name="connsiteY4" fmla="*/ 54364 h 166413"/>
                    <a:gd name="connsiteX5" fmla="*/ 4692 w 77109"/>
                    <a:gd name="connsiteY5" fmla="*/ 37841 h 166413"/>
                    <a:gd name="connsiteX6" fmla="*/ 0 w 77109"/>
                    <a:gd name="connsiteY6" fmla="*/ 35699 h 166413"/>
                    <a:gd name="connsiteX7" fmla="*/ 2856 w 77109"/>
                    <a:gd name="connsiteY7" fmla="*/ 31211 h 166413"/>
                    <a:gd name="connsiteX8" fmla="*/ 31313 w 77109"/>
                    <a:gd name="connsiteY8" fmla="*/ 3162 h 166413"/>
                    <a:gd name="connsiteX9" fmla="*/ 37025 w 77109"/>
                    <a:gd name="connsiteY9" fmla="*/ 0 h 166413"/>
                    <a:gd name="connsiteX10" fmla="*/ 39065 w 77109"/>
                    <a:gd name="connsiteY10" fmla="*/ 5508 h 166413"/>
                    <a:gd name="connsiteX11" fmla="*/ 38963 w 77109"/>
                    <a:gd name="connsiteY11" fmla="*/ 21113 h 166413"/>
                    <a:gd name="connsiteX12" fmla="*/ 47326 w 77109"/>
                    <a:gd name="connsiteY12" fmla="*/ 30089 h 166413"/>
                    <a:gd name="connsiteX13" fmla="*/ 76701 w 77109"/>
                    <a:gd name="connsiteY13" fmla="*/ 30089 h 166413"/>
                    <a:gd name="connsiteX14" fmla="*/ 77109 w 77109"/>
                    <a:gd name="connsiteY14" fmla="*/ 38657 h 166413"/>
                    <a:gd name="connsiteX15" fmla="*/ 56098 w 77109"/>
                    <a:gd name="connsiteY15" fmla="*/ 38657 h 166413"/>
                    <a:gd name="connsiteX16" fmla="*/ 38963 w 77109"/>
                    <a:gd name="connsiteY16" fmla="*/ 54568 h 166413"/>
                    <a:gd name="connsiteX17" fmla="*/ 38963 w 77109"/>
                    <a:gd name="connsiteY17" fmla="*/ 127598 h 166413"/>
                    <a:gd name="connsiteX18" fmla="*/ 39677 w 77109"/>
                    <a:gd name="connsiteY18" fmla="*/ 139940 h 166413"/>
                    <a:gd name="connsiteX19" fmla="*/ 69460 w 77109"/>
                    <a:gd name="connsiteY19" fmla="*/ 156259 h 166413"/>
                    <a:gd name="connsiteX20" fmla="*/ 75885 w 77109"/>
                    <a:gd name="connsiteY20" fmla="*/ 154117 h 166413"/>
                    <a:gd name="connsiteX21" fmla="*/ 76497 w 77109"/>
                    <a:gd name="connsiteY21" fmla="*/ 156055 h 1664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7109" h="166413">
                      <a:moveTo>
                        <a:pt x="76497" y="156055"/>
                      </a:moveTo>
                      <a:cubicBezTo>
                        <a:pt x="68644" y="165643"/>
                        <a:pt x="53446" y="169009"/>
                        <a:pt x="39371" y="164317"/>
                      </a:cubicBezTo>
                      <a:cubicBezTo>
                        <a:pt x="27641" y="160441"/>
                        <a:pt x="20705" y="150446"/>
                        <a:pt x="20501" y="135860"/>
                      </a:cubicBezTo>
                      <a:cubicBezTo>
                        <a:pt x="20195" y="110259"/>
                        <a:pt x="20399" y="84556"/>
                        <a:pt x="20399" y="58954"/>
                      </a:cubicBezTo>
                      <a:cubicBezTo>
                        <a:pt x="20399" y="57424"/>
                        <a:pt x="20399" y="55894"/>
                        <a:pt x="20399" y="54364"/>
                      </a:cubicBezTo>
                      <a:cubicBezTo>
                        <a:pt x="20297" y="39779"/>
                        <a:pt x="22235" y="36821"/>
                        <a:pt x="4692" y="37841"/>
                      </a:cubicBezTo>
                      <a:cubicBezTo>
                        <a:pt x="3162" y="37943"/>
                        <a:pt x="1530" y="36515"/>
                        <a:pt x="0" y="35699"/>
                      </a:cubicBezTo>
                      <a:cubicBezTo>
                        <a:pt x="918" y="34169"/>
                        <a:pt x="1530" y="31925"/>
                        <a:pt x="2856" y="31211"/>
                      </a:cubicBezTo>
                      <a:cubicBezTo>
                        <a:pt x="15299" y="24785"/>
                        <a:pt x="24377" y="15198"/>
                        <a:pt x="31313" y="3162"/>
                      </a:cubicBezTo>
                      <a:cubicBezTo>
                        <a:pt x="32231" y="1530"/>
                        <a:pt x="35087" y="1020"/>
                        <a:pt x="37025" y="0"/>
                      </a:cubicBezTo>
                      <a:cubicBezTo>
                        <a:pt x="37739" y="1836"/>
                        <a:pt x="38963" y="3672"/>
                        <a:pt x="39065" y="5508"/>
                      </a:cubicBezTo>
                      <a:cubicBezTo>
                        <a:pt x="39269" y="10710"/>
                        <a:pt x="39269" y="15912"/>
                        <a:pt x="38963" y="21113"/>
                      </a:cubicBezTo>
                      <a:cubicBezTo>
                        <a:pt x="38555" y="27233"/>
                        <a:pt x="41308" y="30089"/>
                        <a:pt x="47326" y="30089"/>
                      </a:cubicBezTo>
                      <a:cubicBezTo>
                        <a:pt x="56914" y="30089"/>
                        <a:pt x="66502" y="30089"/>
                        <a:pt x="76701" y="30089"/>
                      </a:cubicBezTo>
                      <a:cubicBezTo>
                        <a:pt x="76803" y="33353"/>
                        <a:pt x="76905" y="35801"/>
                        <a:pt x="77109" y="38657"/>
                      </a:cubicBezTo>
                      <a:cubicBezTo>
                        <a:pt x="69867" y="38657"/>
                        <a:pt x="62932" y="38861"/>
                        <a:pt x="56098" y="38657"/>
                      </a:cubicBezTo>
                      <a:cubicBezTo>
                        <a:pt x="39677" y="37943"/>
                        <a:pt x="38963" y="38555"/>
                        <a:pt x="38963" y="54568"/>
                      </a:cubicBezTo>
                      <a:cubicBezTo>
                        <a:pt x="38963" y="78946"/>
                        <a:pt x="38963" y="103221"/>
                        <a:pt x="38963" y="127598"/>
                      </a:cubicBezTo>
                      <a:cubicBezTo>
                        <a:pt x="38963" y="131678"/>
                        <a:pt x="39167" y="135860"/>
                        <a:pt x="39677" y="139940"/>
                      </a:cubicBezTo>
                      <a:cubicBezTo>
                        <a:pt x="41921" y="156667"/>
                        <a:pt x="53854" y="163093"/>
                        <a:pt x="69460" y="156259"/>
                      </a:cubicBezTo>
                      <a:cubicBezTo>
                        <a:pt x="71499" y="155341"/>
                        <a:pt x="73743" y="154831"/>
                        <a:pt x="75885" y="154117"/>
                      </a:cubicBezTo>
                      <a:cubicBezTo>
                        <a:pt x="76089" y="154831"/>
                        <a:pt x="76293" y="155443"/>
                        <a:pt x="76497" y="156055"/>
                      </a:cubicBezTo>
                      <a:close/>
                    </a:path>
                  </a:pathLst>
                </a:custGeom>
                <a:grpFill/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81016DF6-4EDA-F142-975E-B638675FBDD0}"/>
                  </a:ext>
                </a:extLst>
              </p:cNvPr>
              <p:cNvSpPr/>
              <p:nvPr/>
            </p:nvSpPr>
            <p:spPr>
              <a:xfrm>
                <a:off x="10138701" y="4151399"/>
                <a:ext cx="220772" cy="256281"/>
              </a:xfrm>
              <a:custGeom>
                <a:avLst/>
                <a:gdLst>
                  <a:gd name="connsiteX0" fmla="*/ 115861 w 119443"/>
                  <a:gd name="connsiteY0" fmla="*/ 107485 h 138654"/>
                  <a:gd name="connsiteX1" fmla="*/ 117187 w 119443"/>
                  <a:gd name="connsiteY1" fmla="*/ 114931 h 138654"/>
                  <a:gd name="connsiteX2" fmla="*/ 65169 w 119443"/>
                  <a:gd name="connsiteY2" fmla="*/ 138594 h 138654"/>
                  <a:gd name="connsiteX3" fmla="*/ 809 w 119443"/>
                  <a:gd name="connsiteY3" fmla="*/ 57507 h 138654"/>
                  <a:gd name="connsiteX4" fmla="*/ 85466 w 119443"/>
                  <a:gd name="connsiteY4" fmla="*/ 2326 h 138654"/>
                  <a:gd name="connsiteX5" fmla="*/ 114739 w 119443"/>
                  <a:gd name="connsiteY5" fmla="*/ 41493 h 138654"/>
                  <a:gd name="connsiteX6" fmla="*/ 100868 w 119443"/>
                  <a:gd name="connsiteY6" fmla="*/ 58731 h 138654"/>
                  <a:gd name="connsiteX7" fmla="*/ 70167 w 119443"/>
                  <a:gd name="connsiteY7" fmla="*/ 64851 h 138654"/>
                  <a:gd name="connsiteX8" fmla="*/ 31612 w 119443"/>
                  <a:gd name="connsiteY8" fmla="*/ 66789 h 138654"/>
                  <a:gd name="connsiteX9" fmla="*/ 21208 w 119443"/>
                  <a:gd name="connsiteY9" fmla="*/ 79538 h 138654"/>
                  <a:gd name="connsiteX10" fmla="*/ 69657 w 119443"/>
                  <a:gd name="connsiteY10" fmla="*/ 123805 h 138654"/>
                  <a:gd name="connsiteX11" fmla="*/ 115861 w 119443"/>
                  <a:gd name="connsiteY11" fmla="*/ 107485 h 138654"/>
                  <a:gd name="connsiteX12" fmla="*/ 48033 w 119443"/>
                  <a:gd name="connsiteY12" fmla="*/ 60771 h 138654"/>
                  <a:gd name="connsiteX13" fmla="*/ 48136 w 119443"/>
                  <a:gd name="connsiteY13" fmla="*/ 61281 h 138654"/>
                  <a:gd name="connsiteX14" fmla="*/ 79244 w 119443"/>
                  <a:gd name="connsiteY14" fmla="*/ 58119 h 138654"/>
                  <a:gd name="connsiteX15" fmla="*/ 92504 w 119443"/>
                  <a:gd name="connsiteY15" fmla="*/ 48633 h 138654"/>
                  <a:gd name="connsiteX16" fmla="*/ 71697 w 119443"/>
                  <a:gd name="connsiteY16" fmla="*/ 7834 h 138654"/>
                  <a:gd name="connsiteX17" fmla="*/ 20087 w 119443"/>
                  <a:gd name="connsiteY17" fmla="*/ 54141 h 138654"/>
                  <a:gd name="connsiteX18" fmla="*/ 27226 w 119443"/>
                  <a:gd name="connsiteY18" fmla="*/ 60873 h 138654"/>
                  <a:gd name="connsiteX19" fmla="*/ 48033 w 119443"/>
                  <a:gd name="connsiteY19" fmla="*/ 60771 h 138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9443" h="138654">
                    <a:moveTo>
                      <a:pt x="115861" y="107485"/>
                    </a:moveTo>
                    <a:cubicBezTo>
                      <a:pt x="121573" y="109423"/>
                      <a:pt x="119227" y="112177"/>
                      <a:pt x="117187" y="114931"/>
                    </a:cubicBezTo>
                    <a:cubicBezTo>
                      <a:pt x="104029" y="131965"/>
                      <a:pt x="86384" y="139410"/>
                      <a:pt x="65169" y="138594"/>
                    </a:cubicBezTo>
                    <a:cubicBezTo>
                      <a:pt x="22942" y="137064"/>
                      <a:pt x="-5209" y="101161"/>
                      <a:pt x="809" y="57507"/>
                    </a:cubicBezTo>
                    <a:cubicBezTo>
                      <a:pt x="7439" y="9568"/>
                      <a:pt x="51093" y="-6547"/>
                      <a:pt x="85466" y="2326"/>
                    </a:cubicBezTo>
                    <a:cubicBezTo>
                      <a:pt x="105253" y="7426"/>
                      <a:pt x="117085" y="23644"/>
                      <a:pt x="114739" y="41493"/>
                    </a:cubicBezTo>
                    <a:cubicBezTo>
                      <a:pt x="113617" y="50163"/>
                      <a:pt x="108925" y="56385"/>
                      <a:pt x="100868" y="58731"/>
                    </a:cubicBezTo>
                    <a:cubicBezTo>
                      <a:pt x="90872" y="61587"/>
                      <a:pt x="80570" y="63729"/>
                      <a:pt x="70167" y="64851"/>
                    </a:cubicBezTo>
                    <a:cubicBezTo>
                      <a:pt x="57417" y="66176"/>
                      <a:pt x="44464" y="66176"/>
                      <a:pt x="31612" y="66789"/>
                    </a:cubicBezTo>
                    <a:cubicBezTo>
                      <a:pt x="21922" y="67299"/>
                      <a:pt x="19781" y="69950"/>
                      <a:pt x="21208" y="79538"/>
                    </a:cubicBezTo>
                    <a:cubicBezTo>
                      <a:pt x="24472" y="102691"/>
                      <a:pt x="44668" y="121153"/>
                      <a:pt x="69657" y="123805"/>
                    </a:cubicBezTo>
                    <a:cubicBezTo>
                      <a:pt x="87710" y="125845"/>
                      <a:pt x="104029" y="122683"/>
                      <a:pt x="115861" y="107485"/>
                    </a:cubicBezTo>
                    <a:close/>
                    <a:moveTo>
                      <a:pt x="48033" y="60771"/>
                    </a:moveTo>
                    <a:cubicBezTo>
                      <a:pt x="48033" y="60975"/>
                      <a:pt x="48033" y="61077"/>
                      <a:pt x="48136" y="61281"/>
                    </a:cubicBezTo>
                    <a:cubicBezTo>
                      <a:pt x="58539" y="60261"/>
                      <a:pt x="68943" y="59547"/>
                      <a:pt x="79244" y="58119"/>
                    </a:cubicBezTo>
                    <a:cubicBezTo>
                      <a:pt x="84956" y="57303"/>
                      <a:pt x="89954" y="54345"/>
                      <a:pt x="92504" y="48633"/>
                    </a:cubicBezTo>
                    <a:cubicBezTo>
                      <a:pt x="99848" y="32110"/>
                      <a:pt x="89342" y="10996"/>
                      <a:pt x="71697" y="7834"/>
                    </a:cubicBezTo>
                    <a:cubicBezTo>
                      <a:pt x="36916" y="1510"/>
                      <a:pt x="20801" y="25888"/>
                      <a:pt x="20087" y="54141"/>
                    </a:cubicBezTo>
                    <a:cubicBezTo>
                      <a:pt x="19984" y="58629"/>
                      <a:pt x="22738" y="60771"/>
                      <a:pt x="27226" y="60873"/>
                    </a:cubicBezTo>
                    <a:cubicBezTo>
                      <a:pt x="34060" y="60771"/>
                      <a:pt x="40996" y="60771"/>
                      <a:pt x="48033" y="60771"/>
                    </a:cubicBezTo>
                    <a:close/>
                  </a:path>
                </a:pathLst>
              </a:custGeom>
              <a:grpFill/>
              <a:ln w="10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DE5BA7E2-82D1-D14B-92C2-1DF6258767F6}"/>
                </a:ext>
              </a:extLst>
            </p:cNvPr>
            <p:cNvGrpSpPr/>
            <p:nvPr/>
          </p:nvGrpSpPr>
          <p:grpSpPr>
            <a:xfrm>
              <a:off x="3403128" y="3057128"/>
              <a:ext cx="5484428" cy="746785"/>
              <a:chOff x="3403128" y="3057128"/>
              <a:chExt cx="5484428" cy="746785"/>
            </a:xfrm>
            <a:solidFill>
              <a:schemeClr val="bg1"/>
            </a:solidFill>
          </p:grpSpPr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4CFD83B3-B9D3-C946-85D6-0FD75CBC7424}"/>
                  </a:ext>
                </a:extLst>
              </p:cNvPr>
              <p:cNvSpPr/>
              <p:nvPr/>
            </p:nvSpPr>
            <p:spPr>
              <a:xfrm>
                <a:off x="7266913" y="3231058"/>
                <a:ext cx="395259" cy="572855"/>
              </a:xfrm>
              <a:custGeom>
                <a:avLst/>
                <a:gdLst>
                  <a:gd name="connsiteX0" fmla="*/ 151508 w 213844"/>
                  <a:gd name="connsiteY0" fmla="*/ 6525 h 309928"/>
                  <a:gd name="connsiteX1" fmla="*/ 151508 w 213844"/>
                  <a:gd name="connsiteY1" fmla="*/ 29871 h 309928"/>
                  <a:gd name="connsiteX2" fmla="*/ 150589 w 213844"/>
                  <a:gd name="connsiteY2" fmla="*/ 29871 h 309928"/>
                  <a:gd name="connsiteX3" fmla="*/ 90904 w 213844"/>
                  <a:gd name="connsiteY3" fmla="*/ 0 h 309928"/>
                  <a:gd name="connsiteX4" fmla="*/ 0 w 213844"/>
                  <a:gd name="connsiteY4" fmla="*/ 109902 h 309928"/>
                  <a:gd name="connsiteX5" fmla="*/ 90904 w 213844"/>
                  <a:gd name="connsiteY5" fmla="*/ 219805 h 309928"/>
                  <a:gd name="connsiteX6" fmla="*/ 150589 w 213844"/>
                  <a:gd name="connsiteY6" fmla="*/ 189933 h 309928"/>
                  <a:gd name="connsiteX7" fmla="*/ 151508 w 213844"/>
                  <a:gd name="connsiteY7" fmla="*/ 189933 h 309928"/>
                  <a:gd name="connsiteX8" fmla="*/ 151508 w 213844"/>
                  <a:gd name="connsiteY8" fmla="*/ 214707 h 309928"/>
                  <a:gd name="connsiteX9" fmla="*/ 105290 w 213844"/>
                  <a:gd name="connsiteY9" fmla="*/ 263337 h 309928"/>
                  <a:gd name="connsiteX10" fmla="*/ 57746 w 213844"/>
                  <a:gd name="connsiteY10" fmla="*/ 236932 h 309928"/>
                  <a:gd name="connsiteX11" fmla="*/ 15712 w 213844"/>
                  <a:gd name="connsiteY11" fmla="*/ 261604 h 309928"/>
                  <a:gd name="connsiteX12" fmla="*/ 107331 w 213844"/>
                  <a:gd name="connsiteY12" fmla="*/ 309929 h 309928"/>
                  <a:gd name="connsiteX13" fmla="*/ 213845 w 213844"/>
                  <a:gd name="connsiteY13" fmla="*/ 199517 h 309928"/>
                  <a:gd name="connsiteX14" fmla="*/ 213845 w 213844"/>
                  <a:gd name="connsiteY14" fmla="*/ 6525 h 309928"/>
                  <a:gd name="connsiteX15" fmla="*/ 151508 w 213844"/>
                  <a:gd name="connsiteY15" fmla="*/ 6525 h 309928"/>
                  <a:gd name="connsiteX16" fmla="*/ 109473 w 213844"/>
                  <a:gd name="connsiteY16" fmla="*/ 172908 h 309928"/>
                  <a:gd name="connsiteX17" fmla="*/ 67337 w 213844"/>
                  <a:gd name="connsiteY17" fmla="*/ 109902 h 309928"/>
                  <a:gd name="connsiteX18" fmla="*/ 109473 w 213844"/>
                  <a:gd name="connsiteY18" fmla="*/ 46897 h 309928"/>
                  <a:gd name="connsiteX19" fmla="*/ 151609 w 213844"/>
                  <a:gd name="connsiteY19" fmla="*/ 109902 h 309928"/>
                  <a:gd name="connsiteX20" fmla="*/ 109473 w 213844"/>
                  <a:gd name="connsiteY20" fmla="*/ 172908 h 309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13844" h="309928">
                    <a:moveTo>
                      <a:pt x="151508" y="6525"/>
                    </a:moveTo>
                    <a:lnTo>
                      <a:pt x="151508" y="29871"/>
                    </a:lnTo>
                    <a:lnTo>
                      <a:pt x="150589" y="29871"/>
                    </a:lnTo>
                    <a:cubicBezTo>
                      <a:pt x="146814" y="23143"/>
                      <a:pt x="131409" y="0"/>
                      <a:pt x="90904" y="0"/>
                    </a:cubicBezTo>
                    <a:cubicBezTo>
                      <a:pt x="24282" y="0"/>
                      <a:pt x="0" y="54441"/>
                      <a:pt x="0" y="109902"/>
                    </a:cubicBezTo>
                    <a:cubicBezTo>
                      <a:pt x="0" y="165465"/>
                      <a:pt x="24282" y="219805"/>
                      <a:pt x="90904" y="219805"/>
                    </a:cubicBezTo>
                    <a:cubicBezTo>
                      <a:pt x="132123" y="219805"/>
                      <a:pt x="147427" y="195744"/>
                      <a:pt x="150589" y="189933"/>
                    </a:cubicBezTo>
                    <a:lnTo>
                      <a:pt x="151508" y="189933"/>
                    </a:lnTo>
                    <a:lnTo>
                      <a:pt x="151508" y="214707"/>
                    </a:lnTo>
                    <a:cubicBezTo>
                      <a:pt x="151508" y="244681"/>
                      <a:pt x="130184" y="263337"/>
                      <a:pt x="105290" y="263337"/>
                    </a:cubicBezTo>
                    <a:cubicBezTo>
                      <a:pt x="76825" y="263337"/>
                      <a:pt x="61827" y="244375"/>
                      <a:pt x="57746" y="236932"/>
                    </a:cubicBezTo>
                    <a:cubicBezTo>
                      <a:pt x="52135" y="239787"/>
                      <a:pt x="15712" y="261604"/>
                      <a:pt x="15712" y="261604"/>
                    </a:cubicBezTo>
                    <a:cubicBezTo>
                      <a:pt x="20201" y="270780"/>
                      <a:pt x="38871" y="309929"/>
                      <a:pt x="107331" y="309929"/>
                    </a:cubicBezTo>
                    <a:cubicBezTo>
                      <a:pt x="179361" y="309929"/>
                      <a:pt x="213845" y="263949"/>
                      <a:pt x="213845" y="199517"/>
                    </a:cubicBezTo>
                    <a:lnTo>
                      <a:pt x="213845" y="6525"/>
                    </a:lnTo>
                    <a:lnTo>
                      <a:pt x="151508" y="6525"/>
                    </a:lnTo>
                    <a:close/>
                    <a:moveTo>
                      <a:pt x="109473" y="172908"/>
                    </a:moveTo>
                    <a:cubicBezTo>
                      <a:pt x="73866" y="172908"/>
                      <a:pt x="67337" y="138041"/>
                      <a:pt x="67337" y="109902"/>
                    </a:cubicBezTo>
                    <a:cubicBezTo>
                      <a:pt x="67337" y="77788"/>
                      <a:pt x="76315" y="46897"/>
                      <a:pt x="109473" y="46897"/>
                    </a:cubicBezTo>
                    <a:cubicBezTo>
                      <a:pt x="142427" y="46897"/>
                      <a:pt x="151609" y="77890"/>
                      <a:pt x="151609" y="109902"/>
                    </a:cubicBezTo>
                    <a:cubicBezTo>
                      <a:pt x="151508" y="138143"/>
                      <a:pt x="144264" y="172908"/>
                      <a:pt x="109473" y="172908"/>
                    </a:cubicBezTo>
                    <a:close/>
                  </a:path>
                </a:pathLst>
              </a:custGeom>
              <a:grpFill/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D5F94B17-6AF4-EF4A-A658-321FC0E9E9E4}"/>
                  </a:ext>
                </a:extLst>
              </p:cNvPr>
              <p:cNvSpPr/>
              <p:nvPr/>
            </p:nvSpPr>
            <p:spPr>
              <a:xfrm>
                <a:off x="4995108" y="3142113"/>
                <a:ext cx="205927" cy="515004"/>
              </a:xfrm>
              <a:custGeom>
                <a:avLst/>
                <a:gdLst>
                  <a:gd name="connsiteX0" fmla="*/ 0 w 111411"/>
                  <a:gd name="connsiteY0" fmla="*/ 0 h 278629"/>
                  <a:gd name="connsiteX1" fmla="*/ 62337 w 111411"/>
                  <a:gd name="connsiteY1" fmla="*/ 0 h 278629"/>
                  <a:gd name="connsiteX2" fmla="*/ 62337 w 111411"/>
                  <a:gd name="connsiteY2" fmla="*/ 54645 h 278629"/>
                  <a:gd name="connsiteX3" fmla="*/ 111412 w 111411"/>
                  <a:gd name="connsiteY3" fmla="*/ 54645 h 278629"/>
                  <a:gd name="connsiteX4" fmla="*/ 111412 w 111411"/>
                  <a:gd name="connsiteY4" fmla="*/ 97974 h 278629"/>
                  <a:gd name="connsiteX5" fmla="*/ 62337 w 111411"/>
                  <a:gd name="connsiteY5" fmla="*/ 97974 h 278629"/>
                  <a:gd name="connsiteX6" fmla="*/ 62337 w 111411"/>
                  <a:gd name="connsiteY6" fmla="*/ 204206 h 278629"/>
                  <a:gd name="connsiteX7" fmla="*/ 92537 w 111411"/>
                  <a:gd name="connsiteY7" fmla="*/ 236015 h 278629"/>
                  <a:gd name="connsiteX8" fmla="*/ 110085 w 111411"/>
                  <a:gd name="connsiteY8" fmla="*/ 234587 h 278629"/>
                  <a:gd name="connsiteX9" fmla="*/ 110085 w 111411"/>
                  <a:gd name="connsiteY9" fmla="*/ 272105 h 278629"/>
                  <a:gd name="connsiteX10" fmla="*/ 66929 w 111411"/>
                  <a:gd name="connsiteY10" fmla="*/ 278630 h 278629"/>
                  <a:gd name="connsiteX11" fmla="*/ 0 w 111411"/>
                  <a:gd name="connsiteY11" fmla="*/ 204920 h 278629"/>
                  <a:gd name="connsiteX12" fmla="*/ 0 w 111411"/>
                  <a:gd name="connsiteY12" fmla="*/ 0 h 278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1411" h="278629">
                    <a:moveTo>
                      <a:pt x="0" y="0"/>
                    </a:moveTo>
                    <a:lnTo>
                      <a:pt x="62337" y="0"/>
                    </a:lnTo>
                    <a:lnTo>
                      <a:pt x="62337" y="54645"/>
                    </a:lnTo>
                    <a:lnTo>
                      <a:pt x="111412" y="54645"/>
                    </a:lnTo>
                    <a:lnTo>
                      <a:pt x="111412" y="97974"/>
                    </a:lnTo>
                    <a:lnTo>
                      <a:pt x="62337" y="97974"/>
                    </a:lnTo>
                    <a:lnTo>
                      <a:pt x="62337" y="204206"/>
                    </a:lnTo>
                    <a:cubicBezTo>
                      <a:pt x="62337" y="222965"/>
                      <a:pt x="73662" y="236015"/>
                      <a:pt x="92537" y="236015"/>
                    </a:cubicBezTo>
                    <a:cubicBezTo>
                      <a:pt x="102637" y="236015"/>
                      <a:pt x="108351" y="234995"/>
                      <a:pt x="110085" y="234587"/>
                    </a:cubicBezTo>
                    <a:lnTo>
                      <a:pt x="110085" y="272105"/>
                    </a:lnTo>
                    <a:cubicBezTo>
                      <a:pt x="106923" y="273125"/>
                      <a:pt x="89884" y="278630"/>
                      <a:pt x="66929" y="278630"/>
                    </a:cubicBezTo>
                    <a:cubicBezTo>
                      <a:pt x="16120" y="278630"/>
                      <a:pt x="0" y="246210"/>
                      <a:pt x="0" y="204920"/>
                    </a:cubicBezTo>
                    <a:lnTo>
                      <a:pt x="0" y="0"/>
                    </a:lnTo>
                  </a:path>
                </a:pathLst>
              </a:custGeom>
              <a:grpFill/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5604F7D3-9779-2B49-AC36-90B6E7386DBD}"/>
                  </a:ext>
                </a:extLst>
              </p:cNvPr>
              <p:cNvSpPr/>
              <p:nvPr/>
            </p:nvSpPr>
            <p:spPr>
              <a:xfrm>
                <a:off x="5944979" y="3231058"/>
                <a:ext cx="376402" cy="414189"/>
              </a:xfrm>
              <a:custGeom>
                <a:avLst/>
                <a:gdLst>
                  <a:gd name="connsiteX0" fmla="*/ 62337 w 203642"/>
                  <a:gd name="connsiteY0" fmla="*/ 6525 h 224086"/>
                  <a:gd name="connsiteX1" fmla="*/ 0 w 203642"/>
                  <a:gd name="connsiteY1" fmla="*/ 6525 h 224086"/>
                  <a:gd name="connsiteX2" fmla="*/ 0 w 203642"/>
                  <a:gd name="connsiteY2" fmla="*/ 224087 h 224086"/>
                  <a:gd name="connsiteX3" fmla="*/ 62746 w 203642"/>
                  <a:gd name="connsiteY3" fmla="*/ 224087 h 224086"/>
                  <a:gd name="connsiteX4" fmla="*/ 62746 w 203642"/>
                  <a:gd name="connsiteY4" fmla="*/ 93182 h 224086"/>
                  <a:gd name="connsiteX5" fmla="*/ 101515 w 203642"/>
                  <a:gd name="connsiteY5" fmla="*/ 49752 h 224086"/>
                  <a:gd name="connsiteX6" fmla="*/ 140897 w 203642"/>
                  <a:gd name="connsiteY6" fmla="*/ 93182 h 224086"/>
                  <a:gd name="connsiteX7" fmla="*/ 140897 w 203642"/>
                  <a:gd name="connsiteY7" fmla="*/ 224087 h 224086"/>
                  <a:gd name="connsiteX8" fmla="*/ 203643 w 203642"/>
                  <a:gd name="connsiteY8" fmla="*/ 224087 h 224086"/>
                  <a:gd name="connsiteX9" fmla="*/ 203643 w 203642"/>
                  <a:gd name="connsiteY9" fmla="*/ 78604 h 224086"/>
                  <a:gd name="connsiteX10" fmla="*/ 125593 w 203642"/>
                  <a:gd name="connsiteY10" fmla="*/ 0 h 224086"/>
                  <a:gd name="connsiteX11" fmla="*/ 63154 w 203642"/>
                  <a:gd name="connsiteY11" fmla="*/ 32930 h 224086"/>
                  <a:gd name="connsiteX12" fmla="*/ 62235 w 203642"/>
                  <a:gd name="connsiteY12" fmla="*/ 32930 h 224086"/>
                  <a:gd name="connsiteX13" fmla="*/ 62337 w 203642"/>
                  <a:gd name="connsiteY13" fmla="*/ 6525 h 224086"/>
                  <a:gd name="connsiteX14" fmla="*/ 62337 w 203642"/>
                  <a:gd name="connsiteY14" fmla="*/ 6525 h 224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03642" h="224086">
                    <a:moveTo>
                      <a:pt x="62337" y="6525"/>
                    </a:moveTo>
                    <a:lnTo>
                      <a:pt x="0" y="6525"/>
                    </a:lnTo>
                    <a:lnTo>
                      <a:pt x="0" y="224087"/>
                    </a:lnTo>
                    <a:lnTo>
                      <a:pt x="62746" y="224087"/>
                    </a:lnTo>
                    <a:lnTo>
                      <a:pt x="62746" y="93182"/>
                    </a:lnTo>
                    <a:cubicBezTo>
                      <a:pt x="62746" y="67083"/>
                      <a:pt x="76723" y="49752"/>
                      <a:pt x="101515" y="49752"/>
                    </a:cubicBezTo>
                    <a:cubicBezTo>
                      <a:pt x="129572" y="49752"/>
                      <a:pt x="140897" y="70346"/>
                      <a:pt x="140897" y="93182"/>
                    </a:cubicBezTo>
                    <a:lnTo>
                      <a:pt x="140897" y="224087"/>
                    </a:lnTo>
                    <a:lnTo>
                      <a:pt x="203643" y="224087"/>
                    </a:lnTo>
                    <a:lnTo>
                      <a:pt x="203643" y="78604"/>
                    </a:lnTo>
                    <a:cubicBezTo>
                      <a:pt x="203643" y="33644"/>
                      <a:pt x="178544" y="0"/>
                      <a:pt x="125593" y="0"/>
                    </a:cubicBezTo>
                    <a:cubicBezTo>
                      <a:pt x="82436" y="0"/>
                      <a:pt x="67337" y="25691"/>
                      <a:pt x="63154" y="32930"/>
                    </a:cubicBezTo>
                    <a:lnTo>
                      <a:pt x="62235" y="32930"/>
                    </a:lnTo>
                    <a:lnTo>
                      <a:pt x="62337" y="6525"/>
                    </a:lnTo>
                    <a:lnTo>
                      <a:pt x="62337" y="6525"/>
                    </a:lnTo>
                    <a:close/>
                  </a:path>
                </a:pathLst>
              </a:custGeom>
              <a:grpFill/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 120">
                <a:extLst>
                  <a:ext uri="{FF2B5EF4-FFF2-40B4-BE49-F238E27FC236}">
                    <a16:creationId xmlns:a16="http://schemas.microsoft.com/office/drawing/2014/main" id="{4D1B8D65-9C29-AC4E-9D30-CEF88DD1811A}"/>
                  </a:ext>
                </a:extLst>
              </p:cNvPr>
              <p:cNvSpPr/>
              <p:nvPr/>
            </p:nvSpPr>
            <p:spPr>
              <a:xfrm>
                <a:off x="5662677" y="3231058"/>
                <a:ext cx="242888" cy="414189"/>
              </a:xfrm>
              <a:custGeom>
                <a:avLst/>
                <a:gdLst>
                  <a:gd name="connsiteX0" fmla="*/ 131409 w 131408"/>
                  <a:gd name="connsiteY0" fmla="*/ 0 h 224086"/>
                  <a:gd name="connsiteX1" fmla="*/ 57134 w 131408"/>
                  <a:gd name="connsiteY1" fmla="*/ 41902 h 224086"/>
                  <a:gd name="connsiteX2" fmla="*/ 56216 w 131408"/>
                  <a:gd name="connsiteY2" fmla="*/ 41902 h 224086"/>
                  <a:gd name="connsiteX3" fmla="*/ 56216 w 131408"/>
                  <a:gd name="connsiteY3" fmla="*/ 6525 h 224086"/>
                  <a:gd name="connsiteX4" fmla="*/ 0 w 131408"/>
                  <a:gd name="connsiteY4" fmla="*/ 6525 h 224086"/>
                  <a:gd name="connsiteX5" fmla="*/ 0 w 131408"/>
                  <a:gd name="connsiteY5" fmla="*/ 224087 h 224086"/>
                  <a:gd name="connsiteX6" fmla="*/ 62746 w 131408"/>
                  <a:gd name="connsiteY6" fmla="*/ 224087 h 224086"/>
                  <a:gd name="connsiteX7" fmla="*/ 62746 w 131408"/>
                  <a:gd name="connsiteY7" fmla="*/ 116121 h 224086"/>
                  <a:gd name="connsiteX8" fmla="*/ 131307 w 131408"/>
                  <a:gd name="connsiteY8" fmla="*/ 50058 h 224086"/>
                  <a:gd name="connsiteX9" fmla="*/ 131307 w 131408"/>
                  <a:gd name="connsiteY9" fmla="*/ 0 h 224086"/>
                  <a:gd name="connsiteX10" fmla="*/ 131409 w 131408"/>
                  <a:gd name="connsiteY10" fmla="*/ 0 h 224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1408" h="224086">
                    <a:moveTo>
                      <a:pt x="131409" y="0"/>
                    </a:moveTo>
                    <a:cubicBezTo>
                      <a:pt x="74785" y="0"/>
                      <a:pt x="61521" y="31808"/>
                      <a:pt x="57134" y="41902"/>
                    </a:cubicBezTo>
                    <a:lnTo>
                      <a:pt x="56216" y="41902"/>
                    </a:lnTo>
                    <a:lnTo>
                      <a:pt x="56216" y="6525"/>
                    </a:lnTo>
                    <a:lnTo>
                      <a:pt x="0" y="6525"/>
                    </a:lnTo>
                    <a:lnTo>
                      <a:pt x="0" y="224087"/>
                    </a:lnTo>
                    <a:lnTo>
                      <a:pt x="62746" y="224087"/>
                    </a:lnTo>
                    <a:lnTo>
                      <a:pt x="62746" y="116121"/>
                    </a:lnTo>
                    <a:cubicBezTo>
                      <a:pt x="62746" y="69326"/>
                      <a:pt x="93965" y="50058"/>
                      <a:pt x="131307" y="50058"/>
                    </a:cubicBezTo>
                    <a:lnTo>
                      <a:pt x="131307" y="0"/>
                    </a:lnTo>
                    <a:lnTo>
                      <a:pt x="131409" y="0"/>
                    </a:lnTo>
                    <a:close/>
                  </a:path>
                </a:pathLst>
              </a:custGeom>
              <a:grpFill/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id="{92CE31F1-88DA-5C48-953E-04EEAD1F6CD5}"/>
                  </a:ext>
                </a:extLst>
              </p:cNvPr>
              <p:cNvSpPr/>
              <p:nvPr/>
            </p:nvSpPr>
            <p:spPr>
              <a:xfrm>
                <a:off x="4599848" y="3231058"/>
                <a:ext cx="347172" cy="426250"/>
              </a:xfrm>
              <a:custGeom>
                <a:avLst/>
                <a:gdLst>
                  <a:gd name="connsiteX0" fmla="*/ 142121 w 187828"/>
                  <a:gd name="connsiteY0" fmla="*/ 67695 h 230611"/>
                  <a:gd name="connsiteX1" fmla="*/ 182319 w 187828"/>
                  <a:gd name="connsiteY1" fmla="*/ 40576 h 230611"/>
                  <a:gd name="connsiteX2" fmla="*/ 93251 w 187828"/>
                  <a:gd name="connsiteY2" fmla="*/ 0 h 230611"/>
                  <a:gd name="connsiteX3" fmla="*/ 7856 w 187828"/>
                  <a:gd name="connsiteY3" fmla="*/ 66370 h 230611"/>
                  <a:gd name="connsiteX4" fmla="*/ 68153 w 187828"/>
                  <a:gd name="connsiteY4" fmla="*/ 134472 h 230611"/>
                  <a:gd name="connsiteX5" fmla="*/ 95292 w 187828"/>
                  <a:gd name="connsiteY5" fmla="*/ 142730 h 230611"/>
                  <a:gd name="connsiteX6" fmla="*/ 125287 w 187828"/>
                  <a:gd name="connsiteY6" fmla="*/ 165873 h 230611"/>
                  <a:gd name="connsiteX7" fmla="*/ 89680 w 187828"/>
                  <a:gd name="connsiteY7" fmla="*/ 185753 h 230611"/>
                  <a:gd name="connsiteX8" fmla="*/ 42034 w 187828"/>
                  <a:gd name="connsiteY8" fmla="*/ 160572 h 230611"/>
                  <a:gd name="connsiteX9" fmla="*/ 0 w 187828"/>
                  <a:gd name="connsiteY9" fmla="*/ 184122 h 230611"/>
                  <a:gd name="connsiteX10" fmla="*/ 93557 w 187828"/>
                  <a:gd name="connsiteY10" fmla="*/ 230611 h 230611"/>
                  <a:gd name="connsiteX11" fmla="*/ 187829 w 187828"/>
                  <a:gd name="connsiteY11" fmla="*/ 161489 h 230611"/>
                  <a:gd name="connsiteX12" fmla="*/ 126001 w 187828"/>
                  <a:gd name="connsiteY12" fmla="*/ 92877 h 230611"/>
                  <a:gd name="connsiteX13" fmla="*/ 101617 w 187828"/>
                  <a:gd name="connsiteY13" fmla="*/ 85434 h 230611"/>
                  <a:gd name="connsiteX14" fmla="*/ 70397 w 187828"/>
                  <a:gd name="connsiteY14" fmla="*/ 62292 h 230611"/>
                  <a:gd name="connsiteX15" fmla="*/ 98965 w 187828"/>
                  <a:gd name="connsiteY15" fmla="*/ 44960 h 230611"/>
                  <a:gd name="connsiteX16" fmla="*/ 142121 w 187828"/>
                  <a:gd name="connsiteY16" fmla="*/ 67695 h 23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87828" h="230611">
                    <a:moveTo>
                      <a:pt x="142121" y="67695"/>
                    </a:moveTo>
                    <a:lnTo>
                      <a:pt x="182319" y="40576"/>
                    </a:lnTo>
                    <a:cubicBezTo>
                      <a:pt x="177116" y="31808"/>
                      <a:pt x="155793" y="0"/>
                      <a:pt x="93251" y="0"/>
                    </a:cubicBezTo>
                    <a:cubicBezTo>
                      <a:pt x="46626" y="0"/>
                      <a:pt x="7856" y="23958"/>
                      <a:pt x="7856" y="66370"/>
                    </a:cubicBezTo>
                    <a:cubicBezTo>
                      <a:pt x="7856" y="105926"/>
                      <a:pt x="36525" y="124685"/>
                      <a:pt x="68153" y="134472"/>
                    </a:cubicBezTo>
                    <a:cubicBezTo>
                      <a:pt x="77539" y="137327"/>
                      <a:pt x="86926" y="140080"/>
                      <a:pt x="95292" y="142730"/>
                    </a:cubicBezTo>
                    <a:cubicBezTo>
                      <a:pt x="112228" y="148134"/>
                      <a:pt x="125287" y="152823"/>
                      <a:pt x="125287" y="165873"/>
                    </a:cubicBezTo>
                    <a:cubicBezTo>
                      <a:pt x="125287" y="177495"/>
                      <a:pt x="112330" y="185753"/>
                      <a:pt x="89680" y="185753"/>
                    </a:cubicBezTo>
                    <a:cubicBezTo>
                      <a:pt x="60399" y="185753"/>
                      <a:pt x="46932" y="168014"/>
                      <a:pt x="42034" y="160572"/>
                    </a:cubicBezTo>
                    <a:lnTo>
                      <a:pt x="0" y="184122"/>
                    </a:lnTo>
                    <a:cubicBezTo>
                      <a:pt x="4081" y="194317"/>
                      <a:pt x="26833" y="230611"/>
                      <a:pt x="93557" y="230611"/>
                    </a:cubicBezTo>
                    <a:cubicBezTo>
                      <a:pt x="144468" y="230611"/>
                      <a:pt x="187829" y="209202"/>
                      <a:pt x="187829" y="161489"/>
                    </a:cubicBezTo>
                    <a:cubicBezTo>
                      <a:pt x="187829" y="121729"/>
                      <a:pt x="159466" y="103174"/>
                      <a:pt x="126001" y="92877"/>
                    </a:cubicBezTo>
                    <a:cubicBezTo>
                      <a:pt x="117533" y="90328"/>
                      <a:pt x="109167" y="87677"/>
                      <a:pt x="101617" y="85434"/>
                    </a:cubicBezTo>
                    <a:cubicBezTo>
                      <a:pt x="86415" y="80847"/>
                      <a:pt x="70397" y="76667"/>
                      <a:pt x="70397" y="62292"/>
                    </a:cubicBezTo>
                    <a:cubicBezTo>
                      <a:pt x="70397" y="51689"/>
                      <a:pt x="80498" y="44960"/>
                      <a:pt x="98965" y="44960"/>
                    </a:cubicBezTo>
                    <a:cubicBezTo>
                      <a:pt x="128042" y="44960"/>
                      <a:pt x="137938" y="61578"/>
                      <a:pt x="142121" y="67695"/>
                    </a:cubicBezTo>
                    <a:close/>
                  </a:path>
                </a:pathLst>
              </a:custGeom>
              <a:grpFill/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 122">
                <a:extLst>
                  <a:ext uri="{FF2B5EF4-FFF2-40B4-BE49-F238E27FC236}">
                    <a16:creationId xmlns:a16="http://schemas.microsoft.com/office/drawing/2014/main" id="{3945867D-030D-E14E-BD23-93109253EBA0}"/>
                  </a:ext>
                </a:extLst>
              </p:cNvPr>
              <p:cNvSpPr/>
              <p:nvPr/>
            </p:nvSpPr>
            <p:spPr>
              <a:xfrm>
                <a:off x="3403128" y="3066926"/>
                <a:ext cx="807115" cy="578321"/>
              </a:xfrm>
              <a:custGeom>
                <a:avLst/>
                <a:gdLst>
                  <a:gd name="connsiteX0" fmla="*/ 375657 w 436668"/>
                  <a:gd name="connsiteY0" fmla="*/ 0 h 312885"/>
                  <a:gd name="connsiteX1" fmla="*/ 318727 w 436668"/>
                  <a:gd name="connsiteY1" fmla="*/ 222965 h 312885"/>
                  <a:gd name="connsiteX2" fmla="*/ 261797 w 436668"/>
                  <a:gd name="connsiteY2" fmla="*/ 0 h 312885"/>
                  <a:gd name="connsiteX3" fmla="*/ 183442 w 436668"/>
                  <a:gd name="connsiteY3" fmla="*/ 0 h 312885"/>
                  <a:gd name="connsiteX4" fmla="*/ 124981 w 436668"/>
                  <a:gd name="connsiteY4" fmla="*/ 229388 h 312885"/>
                  <a:gd name="connsiteX5" fmla="*/ 66418 w 436668"/>
                  <a:gd name="connsiteY5" fmla="*/ 0 h 312885"/>
                  <a:gd name="connsiteX6" fmla="*/ 0 w 436668"/>
                  <a:gd name="connsiteY6" fmla="*/ 0 h 312885"/>
                  <a:gd name="connsiteX7" fmla="*/ 80906 w 436668"/>
                  <a:gd name="connsiteY7" fmla="*/ 312885 h 312885"/>
                  <a:gd name="connsiteX8" fmla="*/ 164057 w 436668"/>
                  <a:gd name="connsiteY8" fmla="*/ 312885 h 312885"/>
                  <a:gd name="connsiteX9" fmla="*/ 220681 w 436668"/>
                  <a:gd name="connsiteY9" fmla="*/ 91144 h 312885"/>
                  <a:gd name="connsiteX10" fmla="*/ 277305 w 436668"/>
                  <a:gd name="connsiteY10" fmla="*/ 312885 h 312885"/>
                  <a:gd name="connsiteX11" fmla="*/ 355762 w 436668"/>
                  <a:gd name="connsiteY11" fmla="*/ 312885 h 312885"/>
                  <a:gd name="connsiteX12" fmla="*/ 436668 w 436668"/>
                  <a:gd name="connsiteY12" fmla="*/ 0 h 312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36668" h="312885">
                    <a:moveTo>
                      <a:pt x="375657" y="0"/>
                    </a:moveTo>
                    <a:lnTo>
                      <a:pt x="318727" y="222965"/>
                    </a:lnTo>
                    <a:lnTo>
                      <a:pt x="261797" y="0"/>
                    </a:lnTo>
                    <a:lnTo>
                      <a:pt x="183442" y="0"/>
                    </a:lnTo>
                    <a:lnTo>
                      <a:pt x="124981" y="229388"/>
                    </a:lnTo>
                    <a:lnTo>
                      <a:pt x="66418" y="0"/>
                    </a:lnTo>
                    <a:lnTo>
                      <a:pt x="0" y="0"/>
                    </a:lnTo>
                    <a:lnTo>
                      <a:pt x="80906" y="312885"/>
                    </a:lnTo>
                    <a:lnTo>
                      <a:pt x="164057" y="312885"/>
                    </a:lnTo>
                    <a:lnTo>
                      <a:pt x="220681" y="91144"/>
                    </a:lnTo>
                    <a:lnTo>
                      <a:pt x="277305" y="312885"/>
                    </a:lnTo>
                    <a:lnTo>
                      <a:pt x="355762" y="312885"/>
                    </a:lnTo>
                    <a:lnTo>
                      <a:pt x="436668" y="0"/>
                    </a:lnTo>
                    <a:close/>
                  </a:path>
                </a:pathLst>
              </a:custGeom>
              <a:grpFill/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 123">
                <a:extLst>
                  <a:ext uri="{FF2B5EF4-FFF2-40B4-BE49-F238E27FC236}">
                    <a16:creationId xmlns:a16="http://schemas.microsoft.com/office/drawing/2014/main" id="{689588AF-4881-F246-ADFD-6F0EE2C5FE41}"/>
                  </a:ext>
                </a:extLst>
              </p:cNvPr>
              <p:cNvSpPr/>
              <p:nvPr/>
            </p:nvSpPr>
            <p:spPr>
              <a:xfrm>
                <a:off x="4175923" y="3231058"/>
                <a:ext cx="400162" cy="426250"/>
              </a:xfrm>
              <a:custGeom>
                <a:avLst/>
                <a:gdLst>
                  <a:gd name="connsiteX0" fmla="*/ 216396 w 216497"/>
                  <a:gd name="connsiteY0" fmla="*/ 115306 h 230611"/>
                  <a:gd name="connsiteX1" fmla="*/ 108351 w 216497"/>
                  <a:gd name="connsiteY1" fmla="*/ 0 h 230611"/>
                  <a:gd name="connsiteX2" fmla="*/ 0 w 216497"/>
                  <a:gd name="connsiteY2" fmla="*/ 115306 h 230611"/>
                  <a:gd name="connsiteX3" fmla="*/ 111004 w 216497"/>
                  <a:gd name="connsiteY3" fmla="*/ 230611 h 230611"/>
                  <a:gd name="connsiteX4" fmla="*/ 201194 w 216497"/>
                  <a:gd name="connsiteY4" fmla="*/ 182287 h 230611"/>
                  <a:gd name="connsiteX5" fmla="*/ 158955 w 216497"/>
                  <a:gd name="connsiteY5" fmla="*/ 158023 h 230611"/>
                  <a:gd name="connsiteX6" fmla="*/ 111310 w 216497"/>
                  <a:gd name="connsiteY6" fmla="*/ 185753 h 230611"/>
                  <a:gd name="connsiteX7" fmla="*/ 62542 w 216497"/>
                  <a:gd name="connsiteY7" fmla="*/ 134472 h 230611"/>
                  <a:gd name="connsiteX8" fmla="*/ 216498 w 216497"/>
                  <a:gd name="connsiteY8" fmla="*/ 134472 h 230611"/>
                  <a:gd name="connsiteX9" fmla="*/ 216396 w 216497"/>
                  <a:gd name="connsiteY9" fmla="*/ 115306 h 230611"/>
                  <a:gd name="connsiteX10" fmla="*/ 62440 w 216497"/>
                  <a:gd name="connsiteY10" fmla="*/ 91042 h 230611"/>
                  <a:gd name="connsiteX11" fmla="*/ 108351 w 216497"/>
                  <a:gd name="connsiteY11" fmla="*/ 44756 h 230611"/>
                  <a:gd name="connsiteX12" fmla="*/ 153752 w 216497"/>
                  <a:gd name="connsiteY12" fmla="*/ 91042 h 230611"/>
                  <a:gd name="connsiteX13" fmla="*/ 62440 w 216497"/>
                  <a:gd name="connsiteY13" fmla="*/ 91042 h 23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16497" h="230611">
                    <a:moveTo>
                      <a:pt x="216396" y="115306"/>
                    </a:moveTo>
                    <a:cubicBezTo>
                      <a:pt x="216396" y="58214"/>
                      <a:pt x="182217" y="0"/>
                      <a:pt x="108351" y="0"/>
                    </a:cubicBezTo>
                    <a:cubicBezTo>
                      <a:pt x="41932" y="0"/>
                      <a:pt x="0" y="49854"/>
                      <a:pt x="0" y="115306"/>
                    </a:cubicBezTo>
                    <a:cubicBezTo>
                      <a:pt x="0" y="179738"/>
                      <a:pt x="41218" y="230611"/>
                      <a:pt x="111004" y="230611"/>
                    </a:cubicBezTo>
                    <a:cubicBezTo>
                      <a:pt x="172219" y="230611"/>
                      <a:pt x="195583" y="194215"/>
                      <a:pt x="201194" y="182287"/>
                    </a:cubicBezTo>
                    <a:lnTo>
                      <a:pt x="158955" y="158023"/>
                    </a:lnTo>
                    <a:cubicBezTo>
                      <a:pt x="155997" y="163426"/>
                      <a:pt x="145386" y="185753"/>
                      <a:pt x="111310" y="185753"/>
                    </a:cubicBezTo>
                    <a:cubicBezTo>
                      <a:pt x="83865" y="185753"/>
                      <a:pt x="64480" y="164344"/>
                      <a:pt x="62542" y="134472"/>
                    </a:cubicBezTo>
                    <a:lnTo>
                      <a:pt x="216498" y="134472"/>
                    </a:lnTo>
                    <a:cubicBezTo>
                      <a:pt x="216396" y="134370"/>
                      <a:pt x="216396" y="115612"/>
                      <a:pt x="216396" y="115306"/>
                    </a:cubicBezTo>
                    <a:close/>
                    <a:moveTo>
                      <a:pt x="62440" y="91042"/>
                    </a:moveTo>
                    <a:cubicBezTo>
                      <a:pt x="64888" y="66573"/>
                      <a:pt x="78355" y="44756"/>
                      <a:pt x="108351" y="44756"/>
                    </a:cubicBezTo>
                    <a:cubicBezTo>
                      <a:pt x="136510" y="44756"/>
                      <a:pt x="151406" y="64840"/>
                      <a:pt x="153752" y="91042"/>
                    </a:cubicBezTo>
                    <a:lnTo>
                      <a:pt x="62440" y="91042"/>
                    </a:lnTo>
                    <a:close/>
                  </a:path>
                </a:pathLst>
              </a:custGeom>
              <a:grpFill/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 124">
                <a:extLst>
                  <a:ext uri="{FF2B5EF4-FFF2-40B4-BE49-F238E27FC236}">
                    <a16:creationId xmlns:a16="http://schemas.microsoft.com/office/drawing/2014/main" id="{BB9E8CDD-578A-D443-8EC9-FD195A5AE53A}"/>
                  </a:ext>
                </a:extLst>
              </p:cNvPr>
              <p:cNvSpPr/>
              <p:nvPr/>
            </p:nvSpPr>
            <p:spPr>
              <a:xfrm>
                <a:off x="5209711" y="3231058"/>
                <a:ext cx="399974" cy="426250"/>
              </a:xfrm>
              <a:custGeom>
                <a:avLst/>
                <a:gdLst>
                  <a:gd name="connsiteX0" fmla="*/ 216396 w 216395"/>
                  <a:gd name="connsiteY0" fmla="*/ 115306 h 230611"/>
                  <a:gd name="connsiteX1" fmla="*/ 108351 w 216395"/>
                  <a:gd name="connsiteY1" fmla="*/ 0 h 230611"/>
                  <a:gd name="connsiteX2" fmla="*/ 0 w 216395"/>
                  <a:gd name="connsiteY2" fmla="*/ 115306 h 230611"/>
                  <a:gd name="connsiteX3" fmla="*/ 111003 w 216395"/>
                  <a:gd name="connsiteY3" fmla="*/ 230611 h 230611"/>
                  <a:gd name="connsiteX4" fmla="*/ 201194 w 216395"/>
                  <a:gd name="connsiteY4" fmla="*/ 182287 h 230611"/>
                  <a:gd name="connsiteX5" fmla="*/ 158955 w 216395"/>
                  <a:gd name="connsiteY5" fmla="*/ 158023 h 230611"/>
                  <a:gd name="connsiteX6" fmla="*/ 111310 w 216395"/>
                  <a:gd name="connsiteY6" fmla="*/ 185753 h 230611"/>
                  <a:gd name="connsiteX7" fmla="*/ 62541 w 216395"/>
                  <a:gd name="connsiteY7" fmla="*/ 134472 h 230611"/>
                  <a:gd name="connsiteX8" fmla="*/ 216396 w 216395"/>
                  <a:gd name="connsiteY8" fmla="*/ 134472 h 230611"/>
                  <a:gd name="connsiteX9" fmla="*/ 216396 w 216395"/>
                  <a:gd name="connsiteY9" fmla="*/ 115306 h 230611"/>
                  <a:gd name="connsiteX10" fmla="*/ 62439 w 216395"/>
                  <a:gd name="connsiteY10" fmla="*/ 91042 h 230611"/>
                  <a:gd name="connsiteX11" fmla="*/ 108351 w 216395"/>
                  <a:gd name="connsiteY11" fmla="*/ 44756 h 230611"/>
                  <a:gd name="connsiteX12" fmla="*/ 153752 w 216395"/>
                  <a:gd name="connsiteY12" fmla="*/ 91042 h 230611"/>
                  <a:gd name="connsiteX13" fmla="*/ 62439 w 216395"/>
                  <a:gd name="connsiteY13" fmla="*/ 91042 h 23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16395" h="230611">
                    <a:moveTo>
                      <a:pt x="216396" y="115306"/>
                    </a:moveTo>
                    <a:cubicBezTo>
                      <a:pt x="216396" y="58214"/>
                      <a:pt x="182217" y="0"/>
                      <a:pt x="108351" y="0"/>
                    </a:cubicBezTo>
                    <a:cubicBezTo>
                      <a:pt x="41932" y="0"/>
                      <a:pt x="0" y="49854"/>
                      <a:pt x="0" y="115306"/>
                    </a:cubicBezTo>
                    <a:cubicBezTo>
                      <a:pt x="0" y="179738"/>
                      <a:pt x="41218" y="230611"/>
                      <a:pt x="111003" y="230611"/>
                    </a:cubicBezTo>
                    <a:cubicBezTo>
                      <a:pt x="172219" y="230611"/>
                      <a:pt x="195582" y="194215"/>
                      <a:pt x="201194" y="182287"/>
                    </a:cubicBezTo>
                    <a:lnTo>
                      <a:pt x="158955" y="158023"/>
                    </a:lnTo>
                    <a:cubicBezTo>
                      <a:pt x="155997" y="163426"/>
                      <a:pt x="145386" y="185753"/>
                      <a:pt x="111310" y="185753"/>
                    </a:cubicBezTo>
                    <a:cubicBezTo>
                      <a:pt x="83865" y="185753"/>
                      <a:pt x="64480" y="164344"/>
                      <a:pt x="62541" y="134472"/>
                    </a:cubicBezTo>
                    <a:lnTo>
                      <a:pt x="216396" y="134472"/>
                    </a:lnTo>
                    <a:cubicBezTo>
                      <a:pt x="216396" y="134370"/>
                      <a:pt x="216396" y="115612"/>
                      <a:pt x="216396" y="115306"/>
                    </a:cubicBezTo>
                    <a:close/>
                    <a:moveTo>
                      <a:pt x="62439" y="91042"/>
                    </a:moveTo>
                    <a:cubicBezTo>
                      <a:pt x="64888" y="66573"/>
                      <a:pt x="78355" y="44756"/>
                      <a:pt x="108351" y="44756"/>
                    </a:cubicBezTo>
                    <a:cubicBezTo>
                      <a:pt x="136510" y="44756"/>
                      <a:pt x="151406" y="64840"/>
                      <a:pt x="153752" y="91042"/>
                    </a:cubicBezTo>
                    <a:lnTo>
                      <a:pt x="62439" y="91042"/>
                    </a:lnTo>
                    <a:close/>
                  </a:path>
                </a:pathLst>
              </a:custGeom>
              <a:grpFill/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 125">
                <a:extLst>
                  <a:ext uri="{FF2B5EF4-FFF2-40B4-BE49-F238E27FC236}">
                    <a16:creationId xmlns:a16="http://schemas.microsoft.com/office/drawing/2014/main" id="{697FA6A7-F21F-1F44-BFAA-8D45ED6BDC83}"/>
                  </a:ext>
                </a:extLst>
              </p:cNvPr>
              <p:cNvSpPr/>
              <p:nvPr/>
            </p:nvSpPr>
            <p:spPr>
              <a:xfrm>
                <a:off x="7934105" y="3142113"/>
                <a:ext cx="205927" cy="515004"/>
              </a:xfrm>
              <a:custGeom>
                <a:avLst/>
                <a:gdLst>
                  <a:gd name="connsiteX0" fmla="*/ 0 w 111411"/>
                  <a:gd name="connsiteY0" fmla="*/ 0 h 278629"/>
                  <a:gd name="connsiteX1" fmla="*/ 62337 w 111411"/>
                  <a:gd name="connsiteY1" fmla="*/ 0 h 278629"/>
                  <a:gd name="connsiteX2" fmla="*/ 62337 w 111411"/>
                  <a:gd name="connsiteY2" fmla="*/ 54645 h 278629"/>
                  <a:gd name="connsiteX3" fmla="*/ 111412 w 111411"/>
                  <a:gd name="connsiteY3" fmla="*/ 54645 h 278629"/>
                  <a:gd name="connsiteX4" fmla="*/ 111412 w 111411"/>
                  <a:gd name="connsiteY4" fmla="*/ 97974 h 278629"/>
                  <a:gd name="connsiteX5" fmla="*/ 62337 w 111411"/>
                  <a:gd name="connsiteY5" fmla="*/ 97974 h 278629"/>
                  <a:gd name="connsiteX6" fmla="*/ 62337 w 111411"/>
                  <a:gd name="connsiteY6" fmla="*/ 204206 h 278629"/>
                  <a:gd name="connsiteX7" fmla="*/ 92537 w 111411"/>
                  <a:gd name="connsiteY7" fmla="*/ 236015 h 278629"/>
                  <a:gd name="connsiteX8" fmla="*/ 110085 w 111411"/>
                  <a:gd name="connsiteY8" fmla="*/ 234587 h 278629"/>
                  <a:gd name="connsiteX9" fmla="*/ 110085 w 111411"/>
                  <a:gd name="connsiteY9" fmla="*/ 272105 h 278629"/>
                  <a:gd name="connsiteX10" fmla="*/ 66928 w 111411"/>
                  <a:gd name="connsiteY10" fmla="*/ 278630 h 278629"/>
                  <a:gd name="connsiteX11" fmla="*/ 0 w 111411"/>
                  <a:gd name="connsiteY11" fmla="*/ 204920 h 278629"/>
                  <a:gd name="connsiteX12" fmla="*/ 0 w 111411"/>
                  <a:gd name="connsiteY12" fmla="*/ 0 h 278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1411" h="278629">
                    <a:moveTo>
                      <a:pt x="0" y="0"/>
                    </a:moveTo>
                    <a:lnTo>
                      <a:pt x="62337" y="0"/>
                    </a:lnTo>
                    <a:lnTo>
                      <a:pt x="62337" y="54645"/>
                    </a:lnTo>
                    <a:lnTo>
                      <a:pt x="111412" y="54645"/>
                    </a:lnTo>
                    <a:lnTo>
                      <a:pt x="111412" y="97974"/>
                    </a:lnTo>
                    <a:lnTo>
                      <a:pt x="62337" y="97974"/>
                    </a:lnTo>
                    <a:lnTo>
                      <a:pt x="62337" y="204206"/>
                    </a:lnTo>
                    <a:cubicBezTo>
                      <a:pt x="62337" y="222965"/>
                      <a:pt x="73662" y="236015"/>
                      <a:pt x="92537" y="236015"/>
                    </a:cubicBezTo>
                    <a:cubicBezTo>
                      <a:pt x="102637" y="236015"/>
                      <a:pt x="108351" y="234995"/>
                      <a:pt x="110085" y="234587"/>
                    </a:cubicBezTo>
                    <a:lnTo>
                      <a:pt x="110085" y="272105"/>
                    </a:lnTo>
                    <a:cubicBezTo>
                      <a:pt x="106922" y="273125"/>
                      <a:pt x="89884" y="278630"/>
                      <a:pt x="66928" y="278630"/>
                    </a:cubicBezTo>
                    <a:cubicBezTo>
                      <a:pt x="16120" y="278630"/>
                      <a:pt x="0" y="246210"/>
                      <a:pt x="0" y="204920"/>
                    </a:cubicBezTo>
                    <a:lnTo>
                      <a:pt x="0" y="0"/>
                    </a:lnTo>
                  </a:path>
                </a:pathLst>
              </a:custGeom>
              <a:grpFill/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42256096-9CE9-A24A-B683-B92E2FD27296}"/>
                  </a:ext>
                </a:extLst>
              </p:cNvPr>
              <p:cNvSpPr/>
              <p:nvPr/>
            </p:nvSpPr>
            <p:spPr>
              <a:xfrm>
                <a:off x="6542961" y="3066926"/>
                <a:ext cx="490303" cy="578321"/>
              </a:xfrm>
              <a:custGeom>
                <a:avLst/>
                <a:gdLst>
                  <a:gd name="connsiteX0" fmla="*/ 106820 w 265265"/>
                  <a:gd name="connsiteY0" fmla="*/ 0 h 312885"/>
                  <a:gd name="connsiteX1" fmla="*/ 0 w 265265"/>
                  <a:gd name="connsiteY1" fmla="*/ 0 h 312885"/>
                  <a:gd name="connsiteX2" fmla="*/ 0 w 265265"/>
                  <a:gd name="connsiteY2" fmla="*/ 312885 h 312885"/>
                  <a:gd name="connsiteX3" fmla="*/ 106820 w 265265"/>
                  <a:gd name="connsiteY3" fmla="*/ 312885 h 312885"/>
                  <a:gd name="connsiteX4" fmla="*/ 265266 w 265265"/>
                  <a:gd name="connsiteY4" fmla="*/ 156392 h 312885"/>
                  <a:gd name="connsiteX5" fmla="*/ 106820 w 265265"/>
                  <a:gd name="connsiteY5" fmla="*/ 0 h 312885"/>
                  <a:gd name="connsiteX6" fmla="*/ 102841 w 265265"/>
                  <a:gd name="connsiteY6" fmla="*/ 260891 h 312885"/>
                  <a:gd name="connsiteX7" fmla="*/ 67235 w 265265"/>
                  <a:gd name="connsiteY7" fmla="*/ 260891 h 312885"/>
                  <a:gd name="connsiteX8" fmla="*/ 67235 w 265265"/>
                  <a:gd name="connsiteY8" fmla="*/ 51995 h 312885"/>
                  <a:gd name="connsiteX9" fmla="*/ 102841 w 265265"/>
                  <a:gd name="connsiteY9" fmla="*/ 51995 h 312885"/>
                  <a:gd name="connsiteX10" fmla="*/ 196195 w 265265"/>
                  <a:gd name="connsiteY10" fmla="*/ 156494 h 312885"/>
                  <a:gd name="connsiteX11" fmla="*/ 102841 w 265265"/>
                  <a:gd name="connsiteY11" fmla="*/ 260891 h 312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65265" h="312885">
                    <a:moveTo>
                      <a:pt x="106820" y="0"/>
                    </a:moveTo>
                    <a:lnTo>
                      <a:pt x="0" y="0"/>
                    </a:lnTo>
                    <a:lnTo>
                      <a:pt x="0" y="312885"/>
                    </a:lnTo>
                    <a:lnTo>
                      <a:pt x="106820" y="312885"/>
                    </a:lnTo>
                    <a:cubicBezTo>
                      <a:pt x="206295" y="312885"/>
                      <a:pt x="265266" y="265173"/>
                      <a:pt x="265266" y="156392"/>
                    </a:cubicBezTo>
                    <a:cubicBezTo>
                      <a:pt x="265164" y="47611"/>
                      <a:pt x="204153" y="0"/>
                      <a:pt x="106820" y="0"/>
                    </a:cubicBezTo>
                    <a:close/>
                    <a:moveTo>
                      <a:pt x="102841" y="260891"/>
                    </a:moveTo>
                    <a:lnTo>
                      <a:pt x="67235" y="260891"/>
                    </a:lnTo>
                    <a:lnTo>
                      <a:pt x="67235" y="51995"/>
                    </a:lnTo>
                    <a:lnTo>
                      <a:pt x="102841" y="51995"/>
                    </a:lnTo>
                    <a:cubicBezTo>
                      <a:pt x="183646" y="51995"/>
                      <a:pt x="196195" y="106640"/>
                      <a:pt x="196195" y="156494"/>
                    </a:cubicBezTo>
                    <a:cubicBezTo>
                      <a:pt x="196195" y="206245"/>
                      <a:pt x="184360" y="260891"/>
                      <a:pt x="102841" y="260891"/>
                    </a:cubicBezTo>
                    <a:close/>
                  </a:path>
                </a:pathLst>
              </a:custGeom>
              <a:grpFill/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EB95A812-D1A9-B146-9E45-51CC33D7B718}"/>
                  </a:ext>
                </a:extLst>
              </p:cNvPr>
              <p:cNvSpPr/>
              <p:nvPr/>
            </p:nvSpPr>
            <p:spPr>
              <a:xfrm>
                <a:off x="8604313" y="3066926"/>
                <a:ext cx="118991" cy="578321"/>
              </a:xfrm>
              <a:custGeom>
                <a:avLst/>
                <a:gdLst>
                  <a:gd name="connsiteX0" fmla="*/ 0 w 64377"/>
                  <a:gd name="connsiteY0" fmla="*/ 0 h 312885"/>
                  <a:gd name="connsiteX1" fmla="*/ 64378 w 64377"/>
                  <a:gd name="connsiteY1" fmla="*/ 0 h 312885"/>
                  <a:gd name="connsiteX2" fmla="*/ 64378 w 64377"/>
                  <a:gd name="connsiteY2" fmla="*/ 312885 h 312885"/>
                  <a:gd name="connsiteX3" fmla="*/ 0 w 64377"/>
                  <a:gd name="connsiteY3" fmla="*/ 312885 h 312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377" h="312885">
                    <a:moveTo>
                      <a:pt x="0" y="0"/>
                    </a:moveTo>
                    <a:lnTo>
                      <a:pt x="64378" y="0"/>
                    </a:lnTo>
                    <a:lnTo>
                      <a:pt x="64378" y="312885"/>
                    </a:lnTo>
                    <a:lnTo>
                      <a:pt x="0" y="312885"/>
                    </a:lnTo>
                    <a:close/>
                  </a:path>
                </a:pathLst>
              </a:custGeom>
              <a:grpFill/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9" name="Graphic 133">
                <a:extLst>
                  <a:ext uri="{FF2B5EF4-FFF2-40B4-BE49-F238E27FC236}">
                    <a16:creationId xmlns:a16="http://schemas.microsoft.com/office/drawing/2014/main" id="{98053189-3B16-774E-9295-8954EA62F3C9}"/>
                  </a:ext>
                </a:extLst>
              </p:cNvPr>
              <p:cNvGrpSpPr/>
              <p:nvPr/>
            </p:nvGrpSpPr>
            <p:grpSpPr>
              <a:xfrm>
                <a:off x="8787610" y="3557624"/>
                <a:ext cx="99946" cy="99683"/>
                <a:chOff x="10186981" y="5710830"/>
                <a:chExt cx="54073" cy="53931"/>
              </a:xfrm>
              <a:grpFill/>
            </p:grpSpPr>
            <p:sp>
              <p:nvSpPr>
                <p:cNvPr id="135" name="Freeform 134">
                  <a:extLst>
                    <a:ext uri="{FF2B5EF4-FFF2-40B4-BE49-F238E27FC236}">
                      <a16:creationId xmlns:a16="http://schemas.microsoft.com/office/drawing/2014/main" id="{EA13E5FD-7BCD-8248-BF01-3C70AA6ADD74}"/>
                    </a:ext>
                  </a:extLst>
                </p:cNvPr>
                <p:cNvSpPr/>
                <p:nvPr/>
              </p:nvSpPr>
              <p:spPr>
                <a:xfrm>
                  <a:off x="10186981" y="5710830"/>
                  <a:ext cx="54073" cy="53931"/>
                </a:xfrm>
                <a:custGeom>
                  <a:avLst/>
                  <a:gdLst>
                    <a:gd name="connsiteX0" fmla="*/ 27139 w 54073"/>
                    <a:gd name="connsiteY0" fmla="*/ 0 h 53931"/>
                    <a:gd name="connsiteX1" fmla="*/ 0 w 54073"/>
                    <a:gd name="connsiteY1" fmla="*/ 26915 h 53931"/>
                    <a:gd name="connsiteX2" fmla="*/ 27139 w 54073"/>
                    <a:gd name="connsiteY2" fmla="*/ 53932 h 53931"/>
                    <a:gd name="connsiteX3" fmla="*/ 54073 w 54073"/>
                    <a:gd name="connsiteY3" fmla="*/ 26915 h 53931"/>
                    <a:gd name="connsiteX4" fmla="*/ 27139 w 54073"/>
                    <a:gd name="connsiteY4" fmla="*/ 0 h 53931"/>
                    <a:gd name="connsiteX5" fmla="*/ 27139 w 54073"/>
                    <a:gd name="connsiteY5" fmla="*/ 49242 h 53931"/>
                    <a:gd name="connsiteX6" fmla="*/ 4795 w 54073"/>
                    <a:gd name="connsiteY6" fmla="*/ 26915 h 53931"/>
                    <a:gd name="connsiteX7" fmla="*/ 27139 w 54073"/>
                    <a:gd name="connsiteY7" fmla="*/ 4690 h 53931"/>
                    <a:gd name="connsiteX8" fmla="*/ 49380 w 54073"/>
                    <a:gd name="connsiteY8" fmla="*/ 26915 h 53931"/>
                    <a:gd name="connsiteX9" fmla="*/ 27139 w 54073"/>
                    <a:gd name="connsiteY9" fmla="*/ 49242 h 539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4073" h="53931">
                      <a:moveTo>
                        <a:pt x="27139" y="0"/>
                      </a:moveTo>
                      <a:cubicBezTo>
                        <a:pt x="12141" y="0"/>
                        <a:pt x="0" y="12030"/>
                        <a:pt x="0" y="26915"/>
                      </a:cubicBezTo>
                      <a:cubicBezTo>
                        <a:pt x="0" y="41902"/>
                        <a:pt x="12039" y="53932"/>
                        <a:pt x="27139" y="53932"/>
                      </a:cubicBezTo>
                      <a:cubicBezTo>
                        <a:pt x="42034" y="53932"/>
                        <a:pt x="54073" y="41902"/>
                        <a:pt x="54073" y="26915"/>
                      </a:cubicBezTo>
                      <a:cubicBezTo>
                        <a:pt x="54073" y="12030"/>
                        <a:pt x="42137" y="0"/>
                        <a:pt x="27139" y="0"/>
                      </a:cubicBezTo>
                      <a:close/>
                      <a:moveTo>
                        <a:pt x="27139" y="49242"/>
                      </a:moveTo>
                      <a:cubicBezTo>
                        <a:pt x="14794" y="49242"/>
                        <a:pt x="4795" y="39251"/>
                        <a:pt x="4795" y="26915"/>
                      </a:cubicBezTo>
                      <a:cubicBezTo>
                        <a:pt x="4795" y="14681"/>
                        <a:pt x="14794" y="4690"/>
                        <a:pt x="27139" y="4690"/>
                      </a:cubicBezTo>
                      <a:cubicBezTo>
                        <a:pt x="39382" y="4690"/>
                        <a:pt x="49380" y="14681"/>
                        <a:pt x="49380" y="26915"/>
                      </a:cubicBezTo>
                      <a:cubicBezTo>
                        <a:pt x="49380" y="39251"/>
                        <a:pt x="39484" y="49242"/>
                        <a:pt x="27139" y="49242"/>
                      </a:cubicBezTo>
                      <a:close/>
                    </a:path>
                  </a:pathLst>
                </a:custGeom>
                <a:grpFill/>
                <a:ln w="10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6" name="Freeform 135">
                  <a:extLst>
                    <a:ext uri="{FF2B5EF4-FFF2-40B4-BE49-F238E27FC236}">
                      <a16:creationId xmlns:a16="http://schemas.microsoft.com/office/drawing/2014/main" id="{4EAD62D4-130A-0C41-A8FE-34AC098CACE0}"/>
                    </a:ext>
                  </a:extLst>
                </p:cNvPr>
                <p:cNvSpPr/>
                <p:nvPr/>
              </p:nvSpPr>
              <p:spPr>
                <a:xfrm>
                  <a:off x="10203815" y="5721432"/>
                  <a:ext cx="21425" cy="31808"/>
                </a:xfrm>
                <a:custGeom>
                  <a:avLst/>
                  <a:gdLst>
                    <a:gd name="connsiteX0" fmla="*/ 20303 w 21425"/>
                    <a:gd name="connsiteY0" fmla="*/ 22531 h 31808"/>
                    <a:gd name="connsiteX1" fmla="*/ 15304 w 21425"/>
                    <a:gd name="connsiteY1" fmla="*/ 16312 h 31808"/>
                    <a:gd name="connsiteX2" fmla="*/ 15304 w 21425"/>
                    <a:gd name="connsiteY2" fmla="*/ 16210 h 31808"/>
                    <a:gd name="connsiteX3" fmla="*/ 21323 w 21425"/>
                    <a:gd name="connsiteY3" fmla="*/ 8768 h 31808"/>
                    <a:gd name="connsiteX4" fmla="*/ 9896 w 21425"/>
                    <a:gd name="connsiteY4" fmla="*/ 0 h 31808"/>
                    <a:gd name="connsiteX5" fmla="*/ 0 w 21425"/>
                    <a:gd name="connsiteY5" fmla="*/ 0 h 31808"/>
                    <a:gd name="connsiteX6" fmla="*/ 0 w 21425"/>
                    <a:gd name="connsiteY6" fmla="*/ 31707 h 31808"/>
                    <a:gd name="connsiteX7" fmla="*/ 5407 w 21425"/>
                    <a:gd name="connsiteY7" fmla="*/ 31707 h 31808"/>
                    <a:gd name="connsiteX8" fmla="*/ 5407 w 21425"/>
                    <a:gd name="connsiteY8" fmla="*/ 18453 h 31808"/>
                    <a:gd name="connsiteX9" fmla="*/ 8774 w 21425"/>
                    <a:gd name="connsiteY9" fmla="*/ 18453 h 31808"/>
                    <a:gd name="connsiteX10" fmla="*/ 15406 w 21425"/>
                    <a:gd name="connsiteY10" fmla="*/ 26099 h 31808"/>
                    <a:gd name="connsiteX11" fmla="*/ 16120 w 21425"/>
                    <a:gd name="connsiteY11" fmla="*/ 31808 h 31808"/>
                    <a:gd name="connsiteX12" fmla="*/ 21425 w 21425"/>
                    <a:gd name="connsiteY12" fmla="*/ 31808 h 31808"/>
                    <a:gd name="connsiteX13" fmla="*/ 20303 w 21425"/>
                    <a:gd name="connsiteY13" fmla="*/ 22531 h 31808"/>
                    <a:gd name="connsiteX14" fmla="*/ 10203 w 21425"/>
                    <a:gd name="connsiteY14" fmla="*/ 14069 h 31808"/>
                    <a:gd name="connsiteX15" fmla="*/ 5407 w 21425"/>
                    <a:gd name="connsiteY15" fmla="*/ 14069 h 31808"/>
                    <a:gd name="connsiteX16" fmla="*/ 5407 w 21425"/>
                    <a:gd name="connsiteY16" fmla="*/ 4486 h 31808"/>
                    <a:gd name="connsiteX17" fmla="*/ 10203 w 21425"/>
                    <a:gd name="connsiteY17" fmla="*/ 4486 h 31808"/>
                    <a:gd name="connsiteX18" fmla="*/ 15814 w 21425"/>
                    <a:gd name="connsiteY18" fmla="*/ 9278 h 31808"/>
                    <a:gd name="connsiteX19" fmla="*/ 10203 w 21425"/>
                    <a:gd name="connsiteY19" fmla="*/ 14069 h 31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1425" h="31808">
                      <a:moveTo>
                        <a:pt x="20303" y="22531"/>
                      </a:moveTo>
                      <a:cubicBezTo>
                        <a:pt x="19895" y="19065"/>
                        <a:pt x="18467" y="17026"/>
                        <a:pt x="15304" y="16312"/>
                      </a:cubicBezTo>
                      <a:lnTo>
                        <a:pt x="15304" y="16210"/>
                      </a:lnTo>
                      <a:cubicBezTo>
                        <a:pt x="18365" y="15598"/>
                        <a:pt x="21323" y="13559"/>
                        <a:pt x="21323" y="8768"/>
                      </a:cubicBezTo>
                      <a:cubicBezTo>
                        <a:pt x="21323" y="2549"/>
                        <a:pt x="16324" y="0"/>
                        <a:pt x="9896" y="0"/>
                      </a:cubicBezTo>
                      <a:lnTo>
                        <a:pt x="0" y="0"/>
                      </a:lnTo>
                      <a:lnTo>
                        <a:pt x="0" y="31707"/>
                      </a:lnTo>
                      <a:lnTo>
                        <a:pt x="5407" y="31707"/>
                      </a:lnTo>
                      <a:lnTo>
                        <a:pt x="5407" y="18453"/>
                      </a:lnTo>
                      <a:lnTo>
                        <a:pt x="8774" y="18453"/>
                      </a:lnTo>
                      <a:cubicBezTo>
                        <a:pt x="12855" y="18453"/>
                        <a:pt x="14692" y="20492"/>
                        <a:pt x="15406" y="26099"/>
                      </a:cubicBezTo>
                      <a:cubicBezTo>
                        <a:pt x="15610" y="28036"/>
                        <a:pt x="16120" y="31808"/>
                        <a:pt x="16120" y="31808"/>
                      </a:cubicBezTo>
                      <a:lnTo>
                        <a:pt x="21425" y="31808"/>
                      </a:lnTo>
                      <a:cubicBezTo>
                        <a:pt x="21425" y="31808"/>
                        <a:pt x="20711" y="25895"/>
                        <a:pt x="20303" y="22531"/>
                      </a:cubicBezTo>
                      <a:close/>
                      <a:moveTo>
                        <a:pt x="10203" y="14069"/>
                      </a:moveTo>
                      <a:lnTo>
                        <a:pt x="5407" y="14069"/>
                      </a:lnTo>
                      <a:lnTo>
                        <a:pt x="5407" y="4486"/>
                      </a:lnTo>
                      <a:lnTo>
                        <a:pt x="10203" y="4486"/>
                      </a:lnTo>
                      <a:cubicBezTo>
                        <a:pt x="14182" y="4486"/>
                        <a:pt x="15814" y="6933"/>
                        <a:pt x="15814" y="9278"/>
                      </a:cubicBezTo>
                      <a:cubicBezTo>
                        <a:pt x="15814" y="11724"/>
                        <a:pt x="13977" y="14069"/>
                        <a:pt x="10203" y="14069"/>
                      </a:cubicBezTo>
                      <a:close/>
                    </a:path>
                  </a:pathLst>
                </a:custGeom>
                <a:grpFill/>
                <a:ln w="10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30" name="Freeform 129">
                <a:extLst>
                  <a:ext uri="{FF2B5EF4-FFF2-40B4-BE49-F238E27FC236}">
                    <a16:creationId xmlns:a16="http://schemas.microsoft.com/office/drawing/2014/main" id="{06068AE4-36C3-5643-A506-01A996069A7D}"/>
                  </a:ext>
                </a:extLst>
              </p:cNvPr>
              <p:cNvSpPr/>
              <p:nvPr/>
            </p:nvSpPr>
            <p:spPr>
              <a:xfrm>
                <a:off x="8164171" y="3231058"/>
                <a:ext cx="360938" cy="425873"/>
              </a:xfrm>
              <a:custGeom>
                <a:avLst/>
                <a:gdLst>
                  <a:gd name="connsiteX0" fmla="*/ 91415 w 195276"/>
                  <a:gd name="connsiteY0" fmla="*/ 0 h 230407"/>
                  <a:gd name="connsiteX1" fmla="*/ 5917 w 195276"/>
                  <a:gd name="connsiteY1" fmla="*/ 38639 h 230407"/>
                  <a:gd name="connsiteX2" fmla="*/ 42238 w 195276"/>
                  <a:gd name="connsiteY2" fmla="*/ 66370 h 230407"/>
                  <a:gd name="connsiteX3" fmla="*/ 87027 w 195276"/>
                  <a:gd name="connsiteY3" fmla="*/ 44654 h 230407"/>
                  <a:gd name="connsiteX4" fmla="*/ 132633 w 195276"/>
                  <a:gd name="connsiteY4" fmla="*/ 81662 h 230407"/>
                  <a:gd name="connsiteX5" fmla="*/ 132633 w 195276"/>
                  <a:gd name="connsiteY5" fmla="*/ 86454 h 230407"/>
                  <a:gd name="connsiteX6" fmla="*/ 104984 w 195276"/>
                  <a:gd name="connsiteY6" fmla="*/ 86454 h 230407"/>
                  <a:gd name="connsiteX7" fmla="*/ 0 w 195276"/>
                  <a:gd name="connsiteY7" fmla="*/ 159858 h 230407"/>
                  <a:gd name="connsiteX8" fmla="*/ 71213 w 195276"/>
                  <a:gd name="connsiteY8" fmla="*/ 230408 h 230407"/>
                  <a:gd name="connsiteX9" fmla="*/ 133551 w 195276"/>
                  <a:gd name="connsiteY9" fmla="*/ 202167 h 230407"/>
                  <a:gd name="connsiteX10" fmla="*/ 134367 w 195276"/>
                  <a:gd name="connsiteY10" fmla="*/ 202167 h 230407"/>
                  <a:gd name="connsiteX11" fmla="*/ 134367 w 195276"/>
                  <a:gd name="connsiteY11" fmla="*/ 223883 h 230407"/>
                  <a:gd name="connsiteX12" fmla="*/ 195276 w 195276"/>
                  <a:gd name="connsiteY12" fmla="*/ 223883 h 230407"/>
                  <a:gd name="connsiteX13" fmla="*/ 195276 w 195276"/>
                  <a:gd name="connsiteY13" fmla="*/ 86250 h 230407"/>
                  <a:gd name="connsiteX14" fmla="*/ 91415 w 195276"/>
                  <a:gd name="connsiteY14" fmla="*/ 0 h 230407"/>
                  <a:gd name="connsiteX15" fmla="*/ 132633 w 195276"/>
                  <a:gd name="connsiteY15" fmla="*/ 137531 h 230407"/>
                  <a:gd name="connsiteX16" fmla="*/ 94271 w 195276"/>
                  <a:gd name="connsiteY16" fmla="*/ 185651 h 230407"/>
                  <a:gd name="connsiteX17" fmla="*/ 62541 w 195276"/>
                  <a:gd name="connsiteY17" fmla="*/ 156290 h 230407"/>
                  <a:gd name="connsiteX18" fmla="*/ 107943 w 195276"/>
                  <a:gd name="connsiteY18" fmla="*/ 124379 h 230407"/>
                  <a:gd name="connsiteX19" fmla="*/ 132633 w 195276"/>
                  <a:gd name="connsiteY19" fmla="*/ 124379 h 230407"/>
                  <a:gd name="connsiteX20" fmla="*/ 132633 w 195276"/>
                  <a:gd name="connsiteY20" fmla="*/ 137531 h 230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95276" h="230407">
                    <a:moveTo>
                      <a:pt x="91415" y="0"/>
                    </a:moveTo>
                    <a:cubicBezTo>
                      <a:pt x="33668" y="0"/>
                      <a:pt x="11937" y="30993"/>
                      <a:pt x="5917" y="38639"/>
                    </a:cubicBezTo>
                    <a:lnTo>
                      <a:pt x="42238" y="66370"/>
                    </a:lnTo>
                    <a:cubicBezTo>
                      <a:pt x="48054" y="58417"/>
                      <a:pt x="62133" y="44654"/>
                      <a:pt x="87027" y="44654"/>
                    </a:cubicBezTo>
                    <a:cubicBezTo>
                      <a:pt x="115084" y="44654"/>
                      <a:pt x="132633" y="58214"/>
                      <a:pt x="132633" y="81662"/>
                    </a:cubicBezTo>
                    <a:lnTo>
                      <a:pt x="132633" y="86454"/>
                    </a:lnTo>
                    <a:cubicBezTo>
                      <a:pt x="132633" y="86454"/>
                      <a:pt x="107943" y="86454"/>
                      <a:pt x="104984" y="86454"/>
                    </a:cubicBezTo>
                    <a:cubicBezTo>
                      <a:pt x="41422" y="86454"/>
                      <a:pt x="0" y="109902"/>
                      <a:pt x="0" y="159858"/>
                    </a:cubicBezTo>
                    <a:cubicBezTo>
                      <a:pt x="0" y="202371"/>
                      <a:pt x="30403" y="230408"/>
                      <a:pt x="71213" y="230408"/>
                    </a:cubicBezTo>
                    <a:cubicBezTo>
                      <a:pt x="115186" y="230408"/>
                      <a:pt x="130286" y="206551"/>
                      <a:pt x="133551" y="202167"/>
                    </a:cubicBezTo>
                    <a:lnTo>
                      <a:pt x="134367" y="202167"/>
                    </a:lnTo>
                    <a:cubicBezTo>
                      <a:pt x="134367" y="211241"/>
                      <a:pt x="134367" y="223883"/>
                      <a:pt x="134367" y="223883"/>
                    </a:cubicBezTo>
                    <a:lnTo>
                      <a:pt x="195276" y="223883"/>
                    </a:lnTo>
                    <a:lnTo>
                      <a:pt x="195276" y="86250"/>
                    </a:lnTo>
                    <a:cubicBezTo>
                      <a:pt x="195276" y="24060"/>
                      <a:pt x="145488" y="0"/>
                      <a:pt x="91415" y="0"/>
                    </a:cubicBezTo>
                    <a:close/>
                    <a:moveTo>
                      <a:pt x="132633" y="137531"/>
                    </a:moveTo>
                    <a:cubicBezTo>
                      <a:pt x="132531" y="163120"/>
                      <a:pt x="121410" y="185651"/>
                      <a:pt x="94271" y="185651"/>
                    </a:cubicBezTo>
                    <a:cubicBezTo>
                      <a:pt x="76111" y="185651"/>
                      <a:pt x="62541" y="174539"/>
                      <a:pt x="62541" y="156290"/>
                    </a:cubicBezTo>
                    <a:cubicBezTo>
                      <a:pt x="62541" y="138041"/>
                      <a:pt x="75090" y="124379"/>
                      <a:pt x="107943" y="124379"/>
                    </a:cubicBezTo>
                    <a:cubicBezTo>
                      <a:pt x="109575" y="124379"/>
                      <a:pt x="132633" y="124379"/>
                      <a:pt x="132633" y="124379"/>
                    </a:cubicBezTo>
                    <a:cubicBezTo>
                      <a:pt x="132633" y="124379"/>
                      <a:pt x="132633" y="137225"/>
                      <a:pt x="132633" y="137531"/>
                    </a:cubicBezTo>
                    <a:close/>
                  </a:path>
                </a:pathLst>
              </a:custGeom>
              <a:grpFill/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0CB94559-20F3-0848-AE03-80A1322B07B9}"/>
                  </a:ext>
                </a:extLst>
              </p:cNvPr>
              <p:cNvSpPr/>
              <p:nvPr/>
            </p:nvSpPr>
            <p:spPr>
              <a:xfrm>
                <a:off x="7094176" y="3243118"/>
                <a:ext cx="118991" cy="402129"/>
              </a:xfrm>
              <a:custGeom>
                <a:avLst/>
                <a:gdLst>
                  <a:gd name="connsiteX0" fmla="*/ 0 w 64377"/>
                  <a:gd name="connsiteY0" fmla="*/ 0 h 217561"/>
                  <a:gd name="connsiteX1" fmla="*/ 64378 w 64377"/>
                  <a:gd name="connsiteY1" fmla="*/ 0 h 217561"/>
                  <a:gd name="connsiteX2" fmla="*/ 64378 w 64377"/>
                  <a:gd name="connsiteY2" fmla="*/ 217562 h 217561"/>
                  <a:gd name="connsiteX3" fmla="*/ 0 w 64377"/>
                  <a:gd name="connsiteY3" fmla="*/ 217562 h 21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377" h="217561">
                    <a:moveTo>
                      <a:pt x="0" y="0"/>
                    </a:moveTo>
                    <a:lnTo>
                      <a:pt x="64378" y="0"/>
                    </a:lnTo>
                    <a:lnTo>
                      <a:pt x="64378" y="217562"/>
                    </a:lnTo>
                    <a:lnTo>
                      <a:pt x="0" y="217562"/>
                    </a:lnTo>
                    <a:close/>
                  </a:path>
                </a:pathLst>
              </a:custGeom>
              <a:grpFill/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20643B3B-21E1-D447-8FF4-86D05B33D14F}"/>
                  </a:ext>
                </a:extLst>
              </p:cNvPr>
              <p:cNvSpPr/>
              <p:nvPr/>
            </p:nvSpPr>
            <p:spPr>
              <a:xfrm>
                <a:off x="7088707" y="3057128"/>
                <a:ext cx="129741" cy="129645"/>
              </a:xfrm>
              <a:custGeom>
                <a:avLst/>
                <a:gdLst>
                  <a:gd name="connsiteX0" fmla="*/ 70194 w 70193"/>
                  <a:gd name="connsiteY0" fmla="*/ 35071 h 70141"/>
                  <a:gd name="connsiteX1" fmla="*/ 35097 w 70193"/>
                  <a:gd name="connsiteY1" fmla="*/ 70142 h 70141"/>
                  <a:gd name="connsiteX2" fmla="*/ 0 w 70193"/>
                  <a:gd name="connsiteY2" fmla="*/ 35071 h 70141"/>
                  <a:gd name="connsiteX3" fmla="*/ 35097 w 70193"/>
                  <a:gd name="connsiteY3" fmla="*/ 0 h 70141"/>
                  <a:gd name="connsiteX4" fmla="*/ 70194 w 70193"/>
                  <a:gd name="connsiteY4" fmla="*/ 35071 h 70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193" h="70141">
                    <a:moveTo>
                      <a:pt x="70194" y="35071"/>
                    </a:moveTo>
                    <a:cubicBezTo>
                      <a:pt x="70194" y="54440"/>
                      <a:pt x="54480" y="70142"/>
                      <a:pt x="35097" y="70142"/>
                    </a:cubicBezTo>
                    <a:cubicBezTo>
                      <a:pt x="15714" y="70142"/>
                      <a:pt x="0" y="54440"/>
                      <a:pt x="0" y="35071"/>
                    </a:cubicBezTo>
                    <a:cubicBezTo>
                      <a:pt x="0" y="15702"/>
                      <a:pt x="15714" y="0"/>
                      <a:pt x="35097" y="0"/>
                    </a:cubicBezTo>
                    <a:cubicBezTo>
                      <a:pt x="54480" y="0"/>
                      <a:pt x="70194" y="15702"/>
                      <a:pt x="70194" y="35071"/>
                    </a:cubicBezTo>
                    <a:close/>
                  </a:path>
                </a:pathLst>
              </a:custGeom>
              <a:grpFill/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A81A5EF8-4F1A-B04D-82D4-D47C7EC57CEA}"/>
                  </a:ext>
                </a:extLst>
              </p:cNvPr>
              <p:cNvSpPr/>
              <p:nvPr/>
            </p:nvSpPr>
            <p:spPr>
              <a:xfrm>
                <a:off x="7740246" y="3243118"/>
                <a:ext cx="118991" cy="402129"/>
              </a:xfrm>
              <a:custGeom>
                <a:avLst/>
                <a:gdLst>
                  <a:gd name="connsiteX0" fmla="*/ 0 w 64377"/>
                  <a:gd name="connsiteY0" fmla="*/ 0 h 217561"/>
                  <a:gd name="connsiteX1" fmla="*/ 64378 w 64377"/>
                  <a:gd name="connsiteY1" fmla="*/ 0 h 217561"/>
                  <a:gd name="connsiteX2" fmla="*/ 64378 w 64377"/>
                  <a:gd name="connsiteY2" fmla="*/ 217562 h 217561"/>
                  <a:gd name="connsiteX3" fmla="*/ 0 w 64377"/>
                  <a:gd name="connsiteY3" fmla="*/ 217562 h 21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377" h="217561">
                    <a:moveTo>
                      <a:pt x="0" y="0"/>
                    </a:moveTo>
                    <a:lnTo>
                      <a:pt x="64378" y="0"/>
                    </a:lnTo>
                    <a:lnTo>
                      <a:pt x="64378" y="217562"/>
                    </a:lnTo>
                    <a:lnTo>
                      <a:pt x="0" y="217562"/>
                    </a:lnTo>
                    <a:close/>
                  </a:path>
                </a:pathLst>
              </a:custGeom>
              <a:grpFill/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6A000963-2FE6-714F-9EF5-4FCC95AAD373}"/>
                  </a:ext>
                </a:extLst>
              </p:cNvPr>
              <p:cNvSpPr/>
              <p:nvPr/>
            </p:nvSpPr>
            <p:spPr>
              <a:xfrm>
                <a:off x="7734777" y="3057128"/>
                <a:ext cx="129741" cy="129645"/>
              </a:xfrm>
              <a:custGeom>
                <a:avLst/>
                <a:gdLst>
                  <a:gd name="connsiteX0" fmla="*/ 70193 w 70193"/>
                  <a:gd name="connsiteY0" fmla="*/ 35071 h 70141"/>
                  <a:gd name="connsiteX1" fmla="*/ 35097 w 70193"/>
                  <a:gd name="connsiteY1" fmla="*/ 70142 h 70141"/>
                  <a:gd name="connsiteX2" fmla="*/ 0 w 70193"/>
                  <a:gd name="connsiteY2" fmla="*/ 35071 h 70141"/>
                  <a:gd name="connsiteX3" fmla="*/ 35097 w 70193"/>
                  <a:gd name="connsiteY3" fmla="*/ 0 h 70141"/>
                  <a:gd name="connsiteX4" fmla="*/ 70193 w 70193"/>
                  <a:gd name="connsiteY4" fmla="*/ 35071 h 70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193" h="70141">
                    <a:moveTo>
                      <a:pt x="70193" y="35071"/>
                    </a:moveTo>
                    <a:cubicBezTo>
                      <a:pt x="70193" y="54440"/>
                      <a:pt x="54480" y="70142"/>
                      <a:pt x="35097" y="70142"/>
                    </a:cubicBezTo>
                    <a:cubicBezTo>
                      <a:pt x="15713" y="70142"/>
                      <a:pt x="0" y="54440"/>
                      <a:pt x="0" y="35071"/>
                    </a:cubicBezTo>
                    <a:cubicBezTo>
                      <a:pt x="0" y="15702"/>
                      <a:pt x="15713" y="0"/>
                      <a:pt x="35097" y="0"/>
                    </a:cubicBezTo>
                    <a:cubicBezTo>
                      <a:pt x="54480" y="0"/>
                      <a:pt x="70193" y="15702"/>
                      <a:pt x="70193" y="35071"/>
                    </a:cubicBezTo>
                    <a:close/>
                  </a:path>
                </a:pathLst>
              </a:custGeom>
              <a:grpFill/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F14141F4-BA3B-E74B-AD6E-903694A5E279}"/>
                </a:ext>
              </a:extLst>
            </p:cNvPr>
            <p:cNvGrpSpPr/>
            <p:nvPr/>
          </p:nvGrpSpPr>
          <p:grpSpPr>
            <a:xfrm>
              <a:off x="7662373" y="2131511"/>
              <a:ext cx="1218017" cy="651426"/>
              <a:chOff x="7662373" y="2131511"/>
              <a:chExt cx="1218017" cy="651426"/>
            </a:xfrm>
          </p:grpSpPr>
          <p:sp>
            <p:nvSpPr>
              <p:cNvPr id="138" name="Freeform 137">
                <a:extLst>
                  <a:ext uri="{FF2B5EF4-FFF2-40B4-BE49-F238E27FC236}">
                    <a16:creationId xmlns:a16="http://schemas.microsoft.com/office/drawing/2014/main" id="{C8A8B685-7EBF-CA44-9E31-09A99E3E3DDB}"/>
                  </a:ext>
                </a:extLst>
              </p:cNvPr>
              <p:cNvSpPr/>
              <p:nvPr/>
            </p:nvSpPr>
            <p:spPr>
              <a:xfrm>
                <a:off x="8438751" y="2131511"/>
                <a:ext cx="284365" cy="284156"/>
              </a:xfrm>
              <a:custGeom>
                <a:avLst/>
                <a:gdLst>
                  <a:gd name="connsiteX0" fmla="*/ 35703 w 153848"/>
                  <a:gd name="connsiteY0" fmla="*/ 0 h 153735"/>
                  <a:gd name="connsiteX1" fmla="*/ 118242 w 153848"/>
                  <a:gd name="connsiteY1" fmla="*/ 0 h 153735"/>
                  <a:gd name="connsiteX2" fmla="*/ 153848 w 153848"/>
                  <a:gd name="connsiteY2" fmla="*/ 35581 h 153735"/>
                  <a:gd name="connsiteX3" fmla="*/ 153848 w 153848"/>
                  <a:gd name="connsiteY3" fmla="*/ 118058 h 153735"/>
                  <a:gd name="connsiteX4" fmla="*/ 93041 w 153848"/>
                  <a:gd name="connsiteY4" fmla="*/ 143240 h 153735"/>
                  <a:gd name="connsiteX5" fmla="*/ 10503 w 153848"/>
                  <a:gd name="connsiteY5" fmla="*/ 60762 h 153735"/>
                  <a:gd name="connsiteX6" fmla="*/ 35703 w 153848"/>
                  <a:gd name="connsiteY6" fmla="*/ 0 h 153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3848" h="153735">
                    <a:moveTo>
                      <a:pt x="35703" y="0"/>
                    </a:moveTo>
                    <a:lnTo>
                      <a:pt x="118242" y="0"/>
                    </a:lnTo>
                    <a:cubicBezTo>
                      <a:pt x="137932" y="0"/>
                      <a:pt x="153848" y="15904"/>
                      <a:pt x="153848" y="35581"/>
                    </a:cubicBezTo>
                    <a:lnTo>
                      <a:pt x="153848" y="118058"/>
                    </a:lnTo>
                    <a:cubicBezTo>
                      <a:pt x="153848" y="149765"/>
                      <a:pt x="115487" y="165669"/>
                      <a:pt x="93041" y="143240"/>
                    </a:cubicBezTo>
                    <a:lnTo>
                      <a:pt x="10503" y="60762"/>
                    </a:lnTo>
                    <a:cubicBezTo>
                      <a:pt x="-11943" y="38333"/>
                      <a:pt x="3973" y="0"/>
                      <a:pt x="35703" y="0"/>
                    </a:cubicBezTo>
                    <a:close/>
                  </a:path>
                </a:pathLst>
              </a:custGeom>
              <a:solidFill>
                <a:srgbClr val="5DA7FB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41F903C7-BE45-7B48-ACA3-1A4DCAD8CA87}"/>
                  </a:ext>
                </a:extLst>
              </p:cNvPr>
              <p:cNvSpPr/>
              <p:nvPr/>
            </p:nvSpPr>
            <p:spPr>
              <a:xfrm>
                <a:off x="7662373" y="2131700"/>
                <a:ext cx="651715" cy="651237"/>
              </a:xfrm>
              <a:custGeom>
                <a:avLst/>
                <a:gdLst>
                  <a:gd name="connsiteX0" fmla="*/ 275769 w 352593"/>
                  <a:gd name="connsiteY0" fmla="*/ 198497 h 352334"/>
                  <a:gd name="connsiteX1" fmla="*/ 216798 w 352593"/>
                  <a:gd name="connsiteY1" fmla="*/ 198497 h 352334"/>
                  <a:gd name="connsiteX2" fmla="*/ 216798 w 352593"/>
                  <a:gd name="connsiteY2" fmla="*/ 198497 h 352334"/>
                  <a:gd name="connsiteX3" fmla="*/ 153849 w 352593"/>
                  <a:gd name="connsiteY3" fmla="*/ 135594 h 352334"/>
                  <a:gd name="connsiteX4" fmla="*/ 153849 w 352593"/>
                  <a:gd name="connsiteY4" fmla="*/ 135594 h 352334"/>
                  <a:gd name="connsiteX5" fmla="*/ 153849 w 352593"/>
                  <a:gd name="connsiteY5" fmla="*/ 135288 h 352334"/>
                  <a:gd name="connsiteX6" fmla="*/ 153849 w 352593"/>
                  <a:gd name="connsiteY6" fmla="*/ 135288 h 352334"/>
                  <a:gd name="connsiteX7" fmla="*/ 153849 w 352593"/>
                  <a:gd name="connsiteY7" fmla="*/ 135288 h 352334"/>
                  <a:gd name="connsiteX8" fmla="*/ 153849 w 352593"/>
                  <a:gd name="connsiteY8" fmla="*/ 76769 h 352334"/>
                  <a:gd name="connsiteX9" fmla="*/ 153849 w 352593"/>
                  <a:gd name="connsiteY9" fmla="*/ 35581 h 352334"/>
                  <a:gd name="connsiteX10" fmla="*/ 118242 w 352593"/>
                  <a:gd name="connsiteY10" fmla="*/ 0 h 352334"/>
                  <a:gd name="connsiteX11" fmla="*/ 35703 w 352593"/>
                  <a:gd name="connsiteY11" fmla="*/ 0 h 352334"/>
                  <a:gd name="connsiteX12" fmla="*/ 10503 w 352593"/>
                  <a:gd name="connsiteY12" fmla="*/ 60762 h 352334"/>
                  <a:gd name="connsiteX13" fmla="*/ 42029 w 352593"/>
                  <a:gd name="connsiteY13" fmla="*/ 92265 h 352334"/>
                  <a:gd name="connsiteX14" fmla="*/ 84879 w 352593"/>
                  <a:gd name="connsiteY14" fmla="*/ 135084 h 352334"/>
                  <a:gd name="connsiteX15" fmla="*/ 85593 w 352593"/>
                  <a:gd name="connsiteY15" fmla="*/ 135798 h 352334"/>
                  <a:gd name="connsiteX16" fmla="*/ 93041 w 352593"/>
                  <a:gd name="connsiteY16" fmla="*/ 143240 h 352334"/>
                  <a:gd name="connsiteX17" fmla="*/ 209350 w 352593"/>
                  <a:gd name="connsiteY17" fmla="*/ 259463 h 352334"/>
                  <a:gd name="connsiteX18" fmla="*/ 219247 w 352593"/>
                  <a:gd name="connsiteY18" fmla="*/ 269353 h 352334"/>
                  <a:gd name="connsiteX19" fmla="*/ 222410 w 352593"/>
                  <a:gd name="connsiteY19" fmla="*/ 272513 h 352334"/>
                  <a:gd name="connsiteX20" fmla="*/ 265260 w 352593"/>
                  <a:gd name="connsiteY20" fmla="*/ 315332 h 352334"/>
                  <a:gd name="connsiteX21" fmla="*/ 291787 w 352593"/>
                  <a:gd name="connsiteY21" fmla="*/ 341839 h 352334"/>
                  <a:gd name="connsiteX22" fmla="*/ 352594 w 352593"/>
                  <a:gd name="connsiteY22" fmla="*/ 316657 h 352334"/>
                  <a:gd name="connsiteX23" fmla="*/ 352594 w 352593"/>
                  <a:gd name="connsiteY23" fmla="*/ 234180 h 352334"/>
                  <a:gd name="connsiteX24" fmla="*/ 316987 w 352593"/>
                  <a:gd name="connsiteY24" fmla="*/ 198599 h 352334"/>
                  <a:gd name="connsiteX25" fmla="*/ 275769 w 352593"/>
                  <a:gd name="connsiteY25" fmla="*/ 198599 h 352334"/>
                  <a:gd name="connsiteX26" fmla="*/ 275769 w 352593"/>
                  <a:gd name="connsiteY26" fmla="*/ 198497 h 352334"/>
                  <a:gd name="connsiteX27" fmla="*/ 275769 w 352593"/>
                  <a:gd name="connsiteY27" fmla="*/ 198497 h 352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52593" h="352334">
                    <a:moveTo>
                      <a:pt x="275769" y="198497"/>
                    </a:moveTo>
                    <a:lnTo>
                      <a:pt x="216798" y="198497"/>
                    </a:lnTo>
                    <a:lnTo>
                      <a:pt x="216798" y="198497"/>
                    </a:lnTo>
                    <a:cubicBezTo>
                      <a:pt x="182110" y="198293"/>
                      <a:pt x="154053" y="170257"/>
                      <a:pt x="153849" y="135594"/>
                    </a:cubicBezTo>
                    <a:lnTo>
                      <a:pt x="153849" y="135594"/>
                    </a:lnTo>
                    <a:lnTo>
                      <a:pt x="153849" y="135288"/>
                    </a:lnTo>
                    <a:lnTo>
                      <a:pt x="153849" y="135288"/>
                    </a:lnTo>
                    <a:lnTo>
                      <a:pt x="153849" y="135288"/>
                    </a:lnTo>
                    <a:lnTo>
                      <a:pt x="153849" y="76769"/>
                    </a:lnTo>
                    <a:lnTo>
                      <a:pt x="153849" y="35581"/>
                    </a:lnTo>
                    <a:cubicBezTo>
                      <a:pt x="153849" y="15904"/>
                      <a:pt x="137932" y="0"/>
                      <a:pt x="118242" y="0"/>
                    </a:cubicBezTo>
                    <a:lnTo>
                      <a:pt x="35703" y="0"/>
                    </a:lnTo>
                    <a:cubicBezTo>
                      <a:pt x="3973" y="0"/>
                      <a:pt x="-11943" y="38333"/>
                      <a:pt x="10503" y="60762"/>
                    </a:cubicBezTo>
                    <a:lnTo>
                      <a:pt x="42029" y="92265"/>
                    </a:lnTo>
                    <a:lnTo>
                      <a:pt x="84879" y="135084"/>
                    </a:lnTo>
                    <a:lnTo>
                      <a:pt x="85593" y="135798"/>
                    </a:lnTo>
                    <a:lnTo>
                      <a:pt x="93041" y="143240"/>
                    </a:lnTo>
                    <a:lnTo>
                      <a:pt x="209350" y="259463"/>
                    </a:lnTo>
                    <a:lnTo>
                      <a:pt x="219247" y="269353"/>
                    </a:lnTo>
                    <a:lnTo>
                      <a:pt x="222410" y="272513"/>
                    </a:lnTo>
                    <a:lnTo>
                      <a:pt x="265260" y="315332"/>
                    </a:lnTo>
                    <a:lnTo>
                      <a:pt x="291787" y="341839"/>
                    </a:lnTo>
                    <a:cubicBezTo>
                      <a:pt x="314232" y="364268"/>
                      <a:pt x="352594" y="348364"/>
                      <a:pt x="352594" y="316657"/>
                    </a:cubicBezTo>
                    <a:lnTo>
                      <a:pt x="352594" y="234180"/>
                    </a:lnTo>
                    <a:cubicBezTo>
                      <a:pt x="352594" y="214503"/>
                      <a:pt x="336678" y="198599"/>
                      <a:pt x="316987" y="198599"/>
                    </a:cubicBezTo>
                    <a:lnTo>
                      <a:pt x="275769" y="198599"/>
                    </a:lnTo>
                    <a:lnTo>
                      <a:pt x="275769" y="198497"/>
                    </a:lnTo>
                    <a:lnTo>
                      <a:pt x="275769" y="198497"/>
                    </a:lnTo>
                    <a:close/>
                  </a:path>
                </a:pathLst>
              </a:custGeom>
              <a:solidFill>
                <a:srgbClr val="FC1859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AC711B17-9136-C04D-8AC6-92781ACC01A4}"/>
                  </a:ext>
                </a:extLst>
              </p:cNvPr>
              <p:cNvSpPr/>
              <p:nvPr/>
            </p:nvSpPr>
            <p:spPr>
              <a:xfrm>
                <a:off x="8071400" y="2131700"/>
                <a:ext cx="651715" cy="651237"/>
              </a:xfrm>
              <a:custGeom>
                <a:avLst/>
                <a:gdLst>
                  <a:gd name="connsiteX0" fmla="*/ 275769 w 352593"/>
                  <a:gd name="connsiteY0" fmla="*/ 198497 h 352334"/>
                  <a:gd name="connsiteX1" fmla="*/ 216798 w 352593"/>
                  <a:gd name="connsiteY1" fmla="*/ 198497 h 352334"/>
                  <a:gd name="connsiteX2" fmla="*/ 216798 w 352593"/>
                  <a:gd name="connsiteY2" fmla="*/ 198497 h 352334"/>
                  <a:gd name="connsiteX3" fmla="*/ 153848 w 352593"/>
                  <a:gd name="connsiteY3" fmla="*/ 135594 h 352334"/>
                  <a:gd name="connsiteX4" fmla="*/ 153848 w 352593"/>
                  <a:gd name="connsiteY4" fmla="*/ 135594 h 352334"/>
                  <a:gd name="connsiteX5" fmla="*/ 153848 w 352593"/>
                  <a:gd name="connsiteY5" fmla="*/ 135288 h 352334"/>
                  <a:gd name="connsiteX6" fmla="*/ 153848 w 352593"/>
                  <a:gd name="connsiteY6" fmla="*/ 135288 h 352334"/>
                  <a:gd name="connsiteX7" fmla="*/ 153848 w 352593"/>
                  <a:gd name="connsiteY7" fmla="*/ 135288 h 352334"/>
                  <a:gd name="connsiteX8" fmla="*/ 153848 w 352593"/>
                  <a:gd name="connsiteY8" fmla="*/ 76769 h 352334"/>
                  <a:gd name="connsiteX9" fmla="*/ 153848 w 352593"/>
                  <a:gd name="connsiteY9" fmla="*/ 35581 h 352334"/>
                  <a:gd name="connsiteX10" fmla="*/ 118242 w 352593"/>
                  <a:gd name="connsiteY10" fmla="*/ 0 h 352334"/>
                  <a:gd name="connsiteX11" fmla="*/ 35703 w 352593"/>
                  <a:gd name="connsiteY11" fmla="*/ 0 h 352334"/>
                  <a:gd name="connsiteX12" fmla="*/ 10503 w 352593"/>
                  <a:gd name="connsiteY12" fmla="*/ 60762 h 352334"/>
                  <a:gd name="connsiteX13" fmla="*/ 42029 w 352593"/>
                  <a:gd name="connsiteY13" fmla="*/ 92265 h 352334"/>
                  <a:gd name="connsiteX14" fmla="*/ 84880 w 352593"/>
                  <a:gd name="connsiteY14" fmla="*/ 135084 h 352334"/>
                  <a:gd name="connsiteX15" fmla="*/ 85594 w 352593"/>
                  <a:gd name="connsiteY15" fmla="*/ 135798 h 352334"/>
                  <a:gd name="connsiteX16" fmla="*/ 93042 w 352593"/>
                  <a:gd name="connsiteY16" fmla="*/ 143240 h 352334"/>
                  <a:gd name="connsiteX17" fmla="*/ 209350 w 352593"/>
                  <a:gd name="connsiteY17" fmla="*/ 259463 h 352334"/>
                  <a:gd name="connsiteX18" fmla="*/ 219247 w 352593"/>
                  <a:gd name="connsiteY18" fmla="*/ 269353 h 352334"/>
                  <a:gd name="connsiteX19" fmla="*/ 222409 w 352593"/>
                  <a:gd name="connsiteY19" fmla="*/ 272513 h 352334"/>
                  <a:gd name="connsiteX20" fmla="*/ 265260 w 352593"/>
                  <a:gd name="connsiteY20" fmla="*/ 315332 h 352334"/>
                  <a:gd name="connsiteX21" fmla="*/ 291787 w 352593"/>
                  <a:gd name="connsiteY21" fmla="*/ 341839 h 352334"/>
                  <a:gd name="connsiteX22" fmla="*/ 352594 w 352593"/>
                  <a:gd name="connsiteY22" fmla="*/ 316657 h 352334"/>
                  <a:gd name="connsiteX23" fmla="*/ 352594 w 352593"/>
                  <a:gd name="connsiteY23" fmla="*/ 234180 h 352334"/>
                  <a:gd name="connsiteX24" fmla="*/ 316987 w 352593"/>
                  <a:gd name="connsiteY24" fmla="*/ 198599 h 352334"/>
                  <a:gd name="connsiteX25" fmla="*/ 275769 w 352593"/>
                  <a:gd name="connsiteY25" fmla="*/ 198599 h 352334"/>
                  <a:gd name="connsiteX26" fmla="*/ 275769 w 352593"/>
                  <a:gd name="connsiteY26" fmla="*/ 198497 h 352334"/>
                  <a:gd name="connsiteX27" fmla="*/ 275769 w 352593"/>
                  <a:gd name="connsiteY27" fmla="*/ 198497 h 352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52593" h="352334">
                    <a:moveTo>
                      <a:pt x="275769" y="198497"/>
                    </a:moveTo>
                    <a:lnTo>
                      <a:pt x="216798" y="198497"/>
                    </a:lnTo>
                    <a:lnTo>
                      <a:pt x="216798" y="198497"/>
                    </a:lnTo>
                    <a:cubicBezTo>
                      <a:pt x="182109" y="198293"/>
                      <a:pt x="154052" y="170257"/>
                      <a:pt x="153848" y="135594"/>
                    </a:cubicBezTo>
                    <a:lnTo>
                      <a:pt x="153848" y="135594"/>
                    </a:lnTo>
                    <a:lnTo>
                      <a:pt x="153848" y="135288"/>
                    </a:lnTo>
                    <a:lnTo>
                      <a:pt x="153848" y="135288"/>
                    </a:lnTo>
                    <a:lnTo>
                      <a:pt x="153848" y="135288"/>
                    </a:lnTo>
                    <a:lnTo>
                      <a:pt x="153848" y="76769"/>
                    </a:lnTo>
                    <a:lnTo>
                      <a:pt x="153848" y="35581"/>
                    </a:lnTo>
                    <a:cubicBezTo>
                      <a:pt x="153848" y="15904"/>
                      <a:pt x="137933" y="0"/>
                      <a:pt x="118242" y="0"/>
                    </a:cubicBezTo>
                    <a:lnTo>
                      <a:pt x="35703" y="0"/>
                    </a:lnTo>
                    <a:cubicBezTo>
                      <a:pt x="3973" y="0"/>
                      <a:pt x="-11943" y="38333"/>
                      <a:pt x="10503" y="60762"/>
                    </a:cubicBezTo>
                    <a:lnTo>
                      <a:pt x="42029" y="92265"/>
                    </a:lnTo>
                    <a:lnTo>
                      <a:pt x="84880" y="135084"/>
                    </a:lnTo>
                    <a:lnTo>
                      <a:pt x="85594" y="135798"/>
                    </a:lnTo>
                    <a:lnTo>
                      <a:pt x="93042" y="143240"/>
                    </a:lnTo>
                    <a:lnTo>
                      <a:pt x="209350" y="259463"/>
                    </a:lnTo>
                    <a:lnTo>
                      <a:pt x="219247" y="269353"/>
                    </a:lnTo>
                    <a:lnTo>
                      <a:pt x="222409" y="272513"/>
                    </a:lnTo>
                    <a:lnTo>
                      <a:pt x="265260" y="315332"/>
                    </a:lnTo>
                    <a:lnTo>
                      <a:pt x="291787" y="341839"/>
                    </a:lnTo>
                    <a:cubicBezTo>
                      <a:pt x="314232" y="364268"/>
                      <a:pt x="352594" y="348364"/>
                      <a:pt x="352594" y="316657"/>
                    </a:cubicBezTo>
                    <a:lnTo>
                      <a:pt x="352594" y="234180"/>
                    </a:lnTo>
                    <a:cubicBezTo>
                      <a:pt x="352594" y="214503"/>
                      <a:pt x="336678" y="198599"/>
                      <a:pt x="316987" y="198599"/>
                    </a:cubicBezTo>
                    <a:lnTo>
                      <a:pt x="275769" y="198599"/>
                    </a:lnTo>
                    <a:lnTo>
                      <a:pt x="275769" y="198497"/>
                    </a:lnTo>
                    <a:lnTo>
                      <a:pt x="275769" y="198497"/>
                    </a:lnTo>
                    <a:close/>
                  </a:path>
                </a:pathLst>
              </a:custGeom>
              <a:solidFill>
                <a:srgbClr val="995DFF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EECCEB1B-BB38-A343-BBE6-CEA6862E01FB}"/>
                  </a:ext>
                </a:extLst>
              </p:cNvPr>
              <p:cNvSpPr/>
              <p:nvPr/>
            </p:nvSpPr>
            <p:spPr>
              <a:xfrm>
                <a:off x="8785159" y="2737722"/>
                <a:ext cx="95231" cy="45037"/>
              </a:xfrm>
              <a:custGeom>
                <a:avLst/>
                <a:gdLst>
                  <a:gd name="connsiteX0" fmla="*/ 19589 w 51522"/>
                  <a:gd name="connsiteY0" fmla="*/ 3874 h 24366"/>
                  <a:gd name="connsiteX1" fmla="*/ 12141 w 51522"/>
                  <a:gd name="connsiteY1" fmla="*/ 3874 h 24366"/>
                  <a:gd name="connsiteX2" fmla="*/ 12141 w 51522"/>
                  <a:gd name="connsiteY2" fmla="*/ 24366 h 24366"/>
                  <a:gd name="connsiteX3" fmla="*/ 7448 w 51522"/>
                  <a:gd name="connsiteY3" fmla="*/ 24366 h 24366"/>
                  <a:gd name="connsiteX4" fmla="*/ 7448 w 51522"/>
                  <a:gd name="connsiteY4" fmla="*/ 3874 h 24366"/>
                  <a:gd name="connsiteX5" fmla="*/ 0 w 51522"/>
                  <a:gd name="connsiteY5" fmla="*/ 3874 h 24366"/>
                  <a:gd name="connsiteX6" fmla="*/ 0 w 51522"/>
                  <a:gd name="connsiteY6" fmla="*/ 0 h 24366"/>
                  <a:gd name="connsiteX7" fmla="*/ 19589 w 51522"/>
                  <a:gd name="connsiteY7" fmla="*/ 0 h 24366"/>
                  <a:gd name="connsiteX8" fmla="*/ 19589 w 51522"/>
                  <a:gd name="connsiteY8" fmla="*/ 3874 h 24366"/>
                  <a:gd name="connsiteX9" fmla="*/ 19589 w 51522"/>
                  <a:gd name="connsiteY9" fmla="*/ 3874 h 24366"/>
                  <a:gd name="connsiteX10" fmla="*/ 38055 w 51522"/>
                  <a:gd name="connsiteY10" fmla="*/ 17230 h 24366"/>
                  <a:gd name="connsiteX11" fmla="*/ 44687 w 51522"/>
                  <a:gd name="connsiteY11" fmla="*/ 0 h 24366"/>
                  <a:gd name="connsiteX12" fmla="*/ 51523 w 51522"/>
                  <a:gd name="connsiteY12" fmla="*/ 0 h 24366"/>
                  <a:gd name="connsiteX13" fmla="*/ 51523 w 51522"/>
                  <a:gd name="connsiteY13" fmla="*/ 24264 h 24366"/>
                  <a:gd name="connsiteX14" fmla="*/ 47136 w 51522"/>
                  <a:gd name="connsiteY14" fmla="*/ 24264 h 24366"/>
                  <a:gd name="connsiteX15" fmla="*/ 47136 w 51522"/>
                  <a:gd name="connsiteY15" fmla="*/ 5301 h 24366"/>
                  <a:gd name="connsiteX16" fmla="*/ 47034 w 51522"/>
                  <a:gd name="connsiteY16" fmla="*/ 5301 h 24366"/>
                  <a:gd name="connsiteX17" fmla="*/ 39790 w 51522"/>
                  <a:gd name="connsiteY17" fmla="*/ 24264 h 24366"/>
                  <a:gd name="connsiteX18" fmla="*/ 36525 w 51522"/>
                  <a:gd name="connsiteY18" fmla="*/ 24264 h 24366"/>
                  <a:gd name="connsiteX19" fmla="*/ 29281 w 51522"/>
                  <a:gd name="connsiteY19" fmla="*/ 5301 h 24366"/>
                  <a:gd name="connsiteX20" fmla="*/ 29179 w 51522"/>
                  <a:gd name="connsiteY20" fmla="*/ 5301 h 24366"/>
                  <a:gd name="connsiteX21" fmla="*/ 29179 w 51522"/>
                  <a:gd name="connsiteY21" fmla="*/ 24264 h 24366"/>
                  <a:gd name="connsiteX22" fmla="*/ 24792 w 51522"/>
                  <a:gd name="connsiteY22" fmla="*/ 24264 h 24366"/>
                  <a:gd name="connsiteX23" fmla="*/ 24792 w 51522"/>
                  <a:gd name="connsiteY23" fmla="*/ 0 h 24366"/>
                  <a:gd name="connsiteX24" fmla="*/ 31628 w 51522"/>
                  <a:gd name="connsiteY24" fmla="*/ 0 h 24366"/>
                  <a:gd name="connsiteX25" fmla="*/ 38055 w 51522"/>
                  <a:gd name="connsiteY25" fmla="*/ 17230 h 24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1522" h="24366">
                    <a:moveTo>
                      <a:pt x="19589" y="3874"/>
                    </a:moveTo>
                    <a:lnTo>
                      <a:pt x="12141" y="3874"/>
                    </a:lnTo>
                    <a:lnTo>
                      <a:pt x="12141" y="24366"/>
                    </a:lnTo>
                    <a:lnTo>
                      <a:pt x="7448" y="24366"/>
                    </a:lnTo>
                    <a:lnTo>
                      <a:pt x="7448" y="3874"/>
                    </a:lnTo>
                    <a:lnTo>
                      <a:pt x="0" y="3874"/>
                    </a:lnTo>
                    <a:lnTo>
                      <a:pt x="0" y="0"/>
                    </a:lnTo>
                    <a:lnTo>
                      <a:pt x="19589" y="0"/>
                    </a:lnTo>
                    <a:lnTo>
                      <a:pt x="19589" y="3874"/>
                    </a:lnTo>
                    <a:lnTo>
                      <a:pt x="19589" y="3874"/>
                    </a:lnTo>
                    <a:close/>
                    <a:moveTo>
                      <a:pt x="38055" y="17230"/>
                    </a:moveTo>
                    <a:lnTo>
                      <a:pt x="44687" y="0"/>
                    </a:lnTo>
                    <a:lnTo>
                      <a:pt x="51523" y="0"/>
                    </a:lnTo>
                    <a:lnTo>
                      <a:pt x="51523" y="24264"/>
                    </a:lnTo>
                    <a:lnTo>
                      <a:pt x="47136" y="24264"/>
                    </a:lnTo>
                    <a:lnTo>
                      <a:pt x="47136" y="5301"/>
                    </a:lnTo>
                    <a:lnTo>
                      <a:pt x="47034" y="5301"/>
                    </a:lnTo>
                    <a:lnTo>
                      <a:pt x="39790" y="24264"/>
                    </a:lnTo>
                    <a:lnTo>
                      <a:pt x="36525" y="24264"/>
                    </a:lnTo>
                    <a:lnTo>
                      <a:pt x="29281" y="5301"/>
                    </a:lnTo>
                    <a:lnTo>
                      <a:pt x="29179" y="5301"/>
                    </a:lnTo>
                    <a:lnTo>
                      <a:pt x="29179" y="24264"/>
                    </a:lnTo>
                    <a:lnTo>
                      <a:pt x="24792" y="24264"/>
                    </a:lnTo>
                    <a:lnTo>
                      <a:pt x="24792" y="0"/>
                    </a:lnTo>
                    <a:lnTo>
                      <a:pt x="31628" y="0"/>
                    </a:lnTo>
                    <a:lnTo>
                      <a:pt x="38055" y="17230"/>
                    </a:lnTo>
                    <a:close/>
                  </a:path>
                </a:pathLst>
              </a:custGeom>
              <a:solidFill>
                <a:srgbClr val="995DFF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89724001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 Logo and Taglin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9C09998-F03C-C942-A8EB-96D31D7F330A}"/>
              </a:ext>
            </a:extLst>
          </p:cNvPr>
          <p:cNvGrpSpPr/>
          <p:nvPr/>
        </p:nvGrpSpPr>
        <p:grpSpPr>
          <a:xfrm>
            <a:off x="2384164" y="2131511"/>
            <a:ext cx="7423673" cy="2278886"/>
            <a:chOff x="3403128" y="2131511"/>
            <a:chExt cx="7423673" cy="227888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B86C7E1-2D3E-7545-86EA-5682B4AE4D5E}"/>
                </a:ext>
              </a:extLst>
            </p:cNvPr>
            <p:cNvGrpSpPr/>
            <p:nvPr/>
          </p:nvGrpSpPr>
          <p:grpSpPr>
            <a:xfrm>
              <a:off x="6543122" y="4052037"/>
              <a:ext cx="4283679" cy="358360"/>
              <a:chOff x="6543122" y="4052037"/>
              <a:chExt cx="4283679" cy="358360"/>
            </a:xfrm>
          </p:grpSpPr>
          <p:grpSp>
            <p:nvGrpSpPr>
              <p:cNvPr id="79" name="Graphic 53">
                <a:extLst>
                  <a:ext uri="{FF2B5EF4-FFF2-40B4-BE49-F238E27FC236}">
                    <a16:creationId xmlns:a16="http://schemas.microsoft.com/office/drawing/2014/main" id="{F6512944-057A-1640-B657-CD17CDACD170}"/>
                  </a:ext>
                </a:extLst>
              </p:cNvPr>
              <p:cNvGrpSpPr/>
              <p:nvPr/>
            </p:nvGrpSpPr>
            <p:grpSpPr>
              <a:xfrm>
                <a:off x="8095457" y="4052037"/>
                <a:ext cx="1513841" cy="358360"/>
                <a:chOff x="3535278" y="4757698"/>
                <a:chExt cx="819023" cy="193881"/>
              </a:xfrm>
              <a:solidFill>
                <a:srgbClr val="000000"/>
              </a:solidFill>
            </p:grpSpPr>
            <p:sp>
              <p:nvSpPr>
                <p:cNvPr id="92" name="Freeform 91">
                  <a:extLst>
                    <a:ext uri="{FF2B5EF4-FFF2-40B4-BE49-F238E27FC236}">
                      <a16:creationId xmlns:a16="http://schemas.microsoft.com/office/drawing/2014/main" id="{A125C034-056B-0340-9AA8-30C0DF55BE4A}"/>
                    </a:ext>
                  </a:extLst>
                </p:cNvPr>
                <p:cNvSpPr/>
                <p:nvPr/>
              </p:nvSpPr>
              <p:spPr>
                <a:xfrm>
                  <a:off x="3535278" y="4763905"/>
                  <a:ext cx="289975" cy="186613"/>
                </a:xfrm>
                <a:custGeom>
                  <a:avLst/>
                  <a:gdLst>
                    <a:gd name="connsiteX0" fmla="*/ 144733 w 289975"/>
                    <a:gd name="connsiteY0" fmla="*/ 67318 h 186613"/>
                    <a:gd name="connsiteX1" fmla="*/ 99344 w 289975"/>
                    <a:gd name="connsiteY1" fmla="*/ 186451 h 186613"/>
                    <a:gd name="connsiteX2" fmla="*/ 99854 w 289975"/>
                    <a:gd name="connsiteY2" fmla="*/ 186247 h 186613"/>
                    <a:gd name="connsiteX3" fmla="*/ 83229 w 289975"/>
                    <a:gd name="connsiteY3" fmla="*/ 175537 h 186613"/>
                    <a:gd name="connsiteX4" fmla="*/ 26417 w 289975"/>
                    <a:gd name="connsiteY4" fmla="*/ 27539 h 186613"/>
                    <a:gd name="connsiteX5" fmla="*/ 2652 w 289975"/>
                    <a:gd name="connsiteY5" fmla="*/ 5202 h 186613"/>
                    <a:gd name="connsiteX6" fmla="*/ 0 w 289975"/>
                    <a:gd name="connsiteY6" fmla="*/ 2346 h 186613"/>
                    <a:gd name="connsiteX7" fmla="*/ 3264 w 289975"/>
                    <a:gd name="connsiteY7" fmla="*/ 204 h 186613"/>
                    <a:gd name="connsiteX8" fmla="*/ 56404 w 289975"/>
                    <a:gd name="connsiteY8" fmla="*/ 204 h 186613"/>
                    <a:gd name="connsiteX9" fmla="*/ 59872 w 289975"/>
                    <a:gd name="connsiteY9" fmla="*/ 2142 h 186613"/>
                    <a:gd name="connsiteX10" fmla="*/ 56812 w 289975"/>
                    <a:gd name="connsiteY10" fmla="*/ 5406 h 186613"/>
                    <a:gd name="connsiteX11" fmla="*/ 47326 w 289975"/>
                    <a:gd name="connsiteY11" fmla="*/ 25193 h 186613"/>
                    <a:gd name="connsiteX12" fmla="*/ 94857 w 289975"/>
                    <a:gd name="connsiteY12" fmla="*/ 150854 h 186613"/>
                    <a:gd name="connsiteX13" fmla="*/ 99242 w 289975"/>
                    <a:gd name="connsiteY13" fmla="*/ 160645 h 186613"/>
                    <a:gd name="connsiteX14" fmla="*/ 103322 w 289975"/>
                    <a:gd name="connsiteY14" fmla="*/ 153710 h 186613"/>
                    <a:gd name="connsiteX15" fmla="*/ 136267 w 289975"/>
                    <a:gd name="connsiteY15" fmla="*/ 68746 h 186613"/>
                    <a:gd name="connsiteX16" fmla="*/ 136471 w 289975"/>
                    <a:gd name="connsiteY16" fmla="*/ 46307 h 186613"/>
                    <a:gd name="connsiteX17" fmla="*/ 125659 w 289975"/>
                    <a:gd name="connsiteY17" fmla="*/ 20297 h 186613"/>
                    <a:gd name="connsiteX18" fmla="*/ 106994 w 289975"/>
                    <a:gd name="connsiteY18" fmla="*/ 5406 h 186613"/>
                    <a:gd name="connsiteX19" fmla="*/ 102098 w 289975"/>
                    <a:gd name="connsiteY19" fmla="*/ 2244 h 186613"/>
                    <a:gd name="connsiteX20" fmla="*/ 103118 w 289975"/>
                    <a:gd name="connsiteY20" fmla="*/ 102 h 186613"/>
                    <a:gd name="connsiteX21" fmla="*/ 159420 w 289975"/>
                    <a:gd name="connsiteY21" fmla="*/ 204 h 186613"/>
                    <a:gd name="connsiteX22" fmla="*/ 162786 w 289975"/>
                    <a:gd name="connsiteY22" fmla="*/ 2244 h 186613"/>
                    <a:gd name="connsiteX23" fmla="*/ 159522 w 289975"/>
                    <a:gd name="connsiteY23" fmla="*/ 5304 h 186613"/>
                    <a:gd name="connsiteX24" fmla="*/ 150036 w 289975"/>
                    <a:gd name="connsiteY24" fmla="*/ 25397 h 186613"/>
                    <a:gd name="connsiteX25" fmla="*/ 198383 w 289975"/>
                    <a:gd name="connsiteY25" fmla="*/ 152180 h 186613"/>
                    <a:gd name="connsiteX26" fmla="*/ 202360 w 289975"/>
                    <a:gd name="connsiteY26" fmla="*/ 160543 h 186613"/>
                    <a:gd name="connsiteX27" fmla="*/ 206440 w 289975"/>
                    <a:gd name="connsiteY27" fmla="*/ 153404 h 186613"/>
                    <a:gd name="connsiteX28" fmla="*/ 255398 w 289975"/>
                    <a:gd name="connsiteY28" fmla="*/ 25397 h 186613"/>
                    <a:gd name="connsiteX29" fmla="*/ 244281 w 289975"/>
                    <a:gd name="connsiteY29" fmla="*/ 6018 h 186613"/>
                    <a:gd name="connsiteX30" fmla="*/ 238161 w 289975"/>
                    <a:gd name="connsiteY30" fmla="*/ 0 h 186613"/>
                    <a:gd name="connsiteX31" fmla="*/ 287119 w 289975"/>
                    <a:gd name="connsiteY31" fmla="*/ 102 h 186613"/>
                    <a:gd name="connsiteX32" fmla="*/ 289975 w 289975"/>
                    <a:gd name="connsiteY32" fmla="*/ 2040 h 186613"/>
                    <a:gd name="connsiteX33" fmla="*/ 287527 w 289975"/>
                    <a:gd name="connsiteY33" fmla="*/ 5202 h 186613"/>
                    <a:gd name="connsiteX34" fmla="*/ 282530 w 289975"/>
                    <a:gd name="connsiteY34" fmla="*/ 6630 h 186613"/>
                    <a:gd name="connsiteX35" fmla="*/ 265598 w 289975"/>
                    <a:gd name="connsiteY35" fmla="*/ 21725 h 186613"/>
                    <a:gd name="connsiteX36" fmla="*/ 207562 w 289975"/>
                    <a:gd name="connsiteY36" fmla="*/ 172885 h 186613"/>
                    <a:gd name="connsiteX37" fmla="*/ 203788 w 289975"/>
                    <a:gd name="connsiteY37" fmla="*/ 186349 h 186613"/>
                    <a:gd name="connsiteX38" fmla="*/ 193283 w 289975"/>
                    <a:gd name="connsiteY38" fmla="*/ 186145 h 186613"/>
                    <a:gd name="connsiteX39" fmla="*/ 188183 w 289975"/>
                    <a:gd name="connsiteY39" fmla="*/ 180637 h 186613"/>
                    <a:gd name="connsiteX40" fmla="*/ 147690 w 289975"/>
                    <a:gd name="connsiteY40" fmla="*/ 74764 h 186613"/>
                    <a:gd name="connsiteX41" fmla="*/ 144733 w 289975"/>
                    <a:gd name="connsiteY41" fmla="*/ 67318 h 1866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289975" h="186613">
                      <a:moveTo>
                        <a:pt x="144733" y="67318"/>
                      </a:moveTo>
                      <a:cubicBezTo>
                        <a:pt x="129331" y="107811"/>
                        <a:pt x="114542" y="146570"/>
                        <a:pt x="99344" y="186451"/>
                      </a:cubicBezTo>
                      <a:cubicBezTo>
                        <a:pt x="100670" y="185941"/>
                        <a:pt x="100262" y="186145"/>
                        <a:pt x="99854" y="186247"/>
                      </a:cubicBezTo>
                      <a:cubicBezTo>
                        <a:pt x="87615" y="186961"/>
                        <a:pt x="87513" y="186961"/>
                        <a:pt x="83229" y="175537"/>
                      </a:cubicBezTo>
                      <a:cubicBezTo>
                        <a:pt x="64258" y="126170"/>
                        <a:pt x="45388" y="76804"/>
                        <a:pt x="26417" y="27539"/>
                      </a:cubicBezTo>
                      <a:cubicBezTo>
                        <a:pt x="22133" y="16320"/>
                        <a:pt x="16523" y="6426"/>
                        <a:pt x="2652" y="5202"/>
                      </a:cubicBezTo>
                      <a:cubicBezTo>
                        <a:pt x="1734" y="5100"/>
                        <a:pt x="918" y="3366"/>
                        <a:pt x="0" y="2346"/>
                      </a:cubicBezTo>
                      <a:cubicBezTo>
                        <a:pt x="1122" y="1632"/>
                        <a:pt x="2244" y="204"/>
                        <a:pt x="3264" y="204"/>
                      </a:cubicBezTo>
                      <a:cubicBezTo>
                        <a:pt x="21011" y="102"/>
                        <a:pt x="38656" y="102"/>
                        <a:pt x="56404" y="204"/>
                      </a:cubicBezTo>
                      <a:cubicBezTo>
                        <a:pt x="57628" y="204"/>
                        <a:pt x="58750" y="1428"/>
                        <a:pt x="59872" y="2142"/>
                      </a:cubicBezTo>
                      <a:cubicBezTo>
                        <a:pt x="58852" y="3264"/>
                        <a:pt x="58036" y="4998"/>
                        <a:pt x="56812" y="5406"/>
                      </a:cubicBezTo>
                      <a:cubicBezTo>
                        <a:pt x="41818" y="10506"/>
                        <a:pt x="41818" y="10506"/>
                        <a:pt x="47326" y="25193"/>
                      </a:cubicBezTo>
                      <a:cubicBezTo>
                        <a:pt x="63136" y="67114"/>
                        <a:pt x="78945" y="108933"/>
                        <a:pt x="94857" y="150854"/>
                      </a:cubicBezTo>
                      <a:cubicBezTo>
                        <a:pt x="95876" y="153608"/>
                        <a:pt x="97304" y="156259"/>
                        <a:pt x="99242" y="160645"/>
                      </a:cubicBezTo>
                      <a:cubicBezTo>
                        <a:pt x="101180" y="157483"/>
                        <a:pt x="102608" y="155749"/>
                        <a:pt x="103322" y="153710"/>
                      </a:cubicBezTo>
                      <a:cubicBezTo>
                        <a:pt x="114338" y="125456"/>
                        <a:pt x="125251" y="97101"/>
                        <a:pt x="136267" y="68746"/>
                      </a:cubicBezTo>
                      <a:cubicBezTo>
                        <a:pt x="139123" y="61300"/>
                        <a:pt x="139225" y="53651"/>
                        <a:pt x="136471" y="46307"/>
                      </a:cubicBezTo>
                      <a:cubicBezTo>
                        <a:pt x="133207" y="37535"/>
                        <a:pt x="129535" y="28865"/>
                        <a:pt x="125659" y="20297"/>
                      </a:cubicBezTo>
                      <a:cubicBezTo>
                        <a:pt x="121987" y="12240"/>
                        <a:pt x="115868" y="7038"/>
                        <a:pt x="106994" y="5406"/>
                      </a:cubicBezTo>
                      <a:cubicBezTo>
                        <a:pt x="105260" y="5100"/>
                        <a:pt x="103730" y="3366"/>
                        <a:pt x="102098" y="2244"/>
                      </a:cubicBezTo>
                      <a:cubicBezTo>
                        <a:pt x="102404" y="1530"/>
                        <a:pt x="102812" y="816"/>
                        <a:pt x="103118" y="102"/>
                      </a:cubicBezTo>
                      <a:cubicBezTo>
                        <a:pt x="121886" y="102"/>
                        <a:pt x="140653" y="102"/>
                        <a:pt x="159420" y="204"/>
                      </a:cubicBezTo>
                      <a:cubicBezTo>
                        <a:pt x="160542" y="204"/>
                        <a:pt x="161664" y="1530"/>
                        <a:pt x="162786" y="2244"/>
                      </a:cubicBezTo>
                      <a:cubicBezTo>
                        <a:pt x="161766" y="3264"/>
                        <a:pt x="160848" y="4896"/>
                        <a:pt x="159522" y="5304"/>
                      </a:cubicBezTo>
                      <a:cubicBezTo>
                        <a:pt x="144733" y="10098"/>
                        <a:pt x="144427" y="10710"/>
                        <a:pt x="150036" y="25397"/>
                      </a:cubicBezTo>
                      <a:cubicBezTo>
                        <a:pt x="166152" y="67624"/>
                        <a:pt x="182267" y="109953"/>
                        <a:pt x="198383" y="152180"/>
                      </a:cubicBezTo>
                      <a:cubicBezTo>
                        <a:pt x="199301" y="154525"/>
                        <a:pt x="200524" y="156769"/>
                        <a:pt x="202360" y="160543"/>
                      </a:cubicBezTo>
                      <a:cubicBezTo>
                        <a:pt x="204298" y="157177"/>
                        <a:pt x="205624" y="155443"/>
                        <a:pt x="206440" y="153404"/>
                      </a:cubicBezTo>
                      <a:cubicBezTo>
                        <a:pt x="222760" y="110769"/>
                        <a:pt x="239079" y="68134"/>
                        <a:pt x="255398" y="25397"/>
                      </a:cubicBezTo>
                      <a:cubicBezTo>
                        <a:pt x="259580" y="14280"/>
                        <a:pt x="256418" y="9282"/>
                        <a:pt x="244281" y="6018"/>
                      </a:cubicBezTo>
                      <a:cubicBezTo>
                        <a:pt x="241731" y="5304"/>
                        <a:pt x="236223" y="6936"/>
                        <a:pt x="238161" y="0"/>
                      </a:cubicBezTo>
                      <a:cubicBezTo>
                        <a:pt x="254481" y="0"/>
                        <a:pt x="270800" y="0"/>
                        <a:pt x="287119" y="102"/>
                      </a:cubicBezTo>
                      <a:cubicBezTo>
                        <a:pt x="288037" y="102"/>
                        <a:pt x="289057" y="1326"/>
                        <a:pt x="289975" y="2040"/>
                      </a:cubicBezTo>
                      <a:cubicBezTo>
                        <a:pt x="289159" y="3162"/>
                        <a:pt x="288547" y="4590"/>
                        <a:pt x="287527" y="5202"/>
                      </a:cubicBezTo>
                      <a:cubicBezTo>
                        <a:pt x="285997" y="6018"/>
                        <a:pt x="284161" y="6222"/>
                        <a:pt x="282530" y="6630"/>
                      </a:cubicBezTo>
                      <a:cubicBezTo>
                        <a:pt x="274268" y="8772"/>
                        <a:pt x="268658" y="13770"/>
                        <a:pt x="265598" y="21725"/>
                      </a:cubicBezTo>
                      <a:cubicBezTo>
                        <a:pt x="246219" y="72112"/>
                        <a:pt x="226840" y="122498"/>
                        <a:pt x="207562" y="172885"/>
                      </a:cubicBezTo>
                      <a:cubicBezTo>
                        <a:pt x="206032" y="176965"/>
                        <a:pt x="205216" y="181249"/>
                        <a:pt x="203788" y="186349"/>
                      </a:cubicBezTo>
                      <a:cubicBezTo>
                        <a:pt x="200524" y="186349"/>
                        <a:pt x="196751" y="187063"/>
                        <a:pt x="193283" y="186145"/>
                      </a:cubicBezTo>
                      <a:cubicBezTo>
                        <a:pt x="191243" y="185533"/>
                        <a:pt x="189101" y="182881"/>
                        <a:pt x="188183" y="180637"/>
                      </a:cubicBezTo>
                      <a:cubicBezTo>
                        <a:pt x="174515" y="145346"/>
                        <a:pt x="161154" y="110055"/>
                        <a:pt x="147690" y="74764"/>
                      </a:cubicBezTo>
                      <a:cubicBezTo>
                        <a:pt x="146976" y="72826"/>
                        <a:pt x="146160" y="70990"/>
                        <a:pt x="144733" y="673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" name="Freeform 92">
                  <a:extLst>
                    <a:ext uri="{FF2B5EF4-FFF2-40B4-BE49-F238E27FC236}">
                      <a16:creationId xmlns:a16="http://schemas.microsoft.com/office/drawing/2014/main" id="{3D4CB3CA-E6C6-F148-8D30-987EF6551B83}"/>
                    </a:ext>
                  </a:extLst>
                </p:cNvPr>
                <p:cNvSpPr/>
                <p:nvPr/>
              </p:nvSpPr>
              <p:spPr>
                <a:xfrm>
                  <a:off x="3809954" y="4757698"/>
                  <a:ext cx="149322" cy="193783"/>
                </a:xfrm>
                <a:custGeom>
                  <a:avLst/>
                  <a:gdLst>
                    <a:gd name="connsiteX0" fmla="*/ 149323 w 149322"/>
                    <a:gd name="connsiteY0" fmla="*/ 184804 h 193783"/>
                    <a:gd name="connsiteX1" fmla="*/ 124844 w 149322"/>
                    <a:gd name="connsiteY1" fmla="*/ 193066 h 193783"/>
                    <a:gd name="connsiteX2" fmla="*/ 114542 w 149322"/>
                    <a:gd name="connsiteY2" fmla="*/ 176644 h 193783"/>
                    <a:gd name="connsiteX3" fmla="*/ 114338 w 149322"/>
                    <a:gd name="connsiteY3" fmla="*/ 112386 h 193783"/>
                    <a:gd name="connsiteX4" fmla="*/ 111686 w 149322"/>
                    <a:gd name="connsiteY4" fmla="*/ 91681 h 193783"/>
                    <a:gd name="connsiteX5" fmla="*/ 84249 w 149322"/>
                    <a:gd name="connsiteY5" fmla="*/ 66895 h 193783"/>
                    <a:gd name="connsiteX6" fmla="*/ 46816 w 149322"/>
                    <a:gd name="connsiteY6" fmla="*/ 82807 h 193783"/>
                    <a:gd name="connsiteX7" fmla="*/ 39575 w 149322"/>
                    <a:gd name="connsiteY7" fmla="*/ 106164 h 193783"/>
                    <a:gd name="connsiteX8" fmla="*/ 39065 w 149322"/>
                    <a:gd name="connsiteY8" fmla="*/ 173074 h 193783"/>
                    <a:gd name="connsiteX9" fmla="*/ 48754 w 149322"/>
                    <a:gd name="connsiteY9" fmla="*/ 185212 h 193783"/>
                    <a:gd name="connsiteX10" fmla="*/ 55078 w 149322"/>
                    <a:gd name="connsiteY10" fmla="*/ 186640 h 193783"/>
                    <a:gd name="connsiteX11" fmla="*/ 58444 w 149322"/>
                    <a:gd name="connsiteY11" fmla="*/ 189700 h 193783"/>
                    <a:gd name="connsiteX12" fmla="*/ 54568 w 149322"/>
                    <a:gd name="connsiteY12" fmla="*/ 191842 h 193783"/>
                    <a:gd name="connsiteX13" fmla="*/ 25703 w 149322"/>
                    <a:gd name="connsiteY13" fmla="*/ 191944 h 193783"/>
                    <a:gd name="connsiteX14" fmla="*/ 1530 w 149322"/>
                    <a:gd name="connsiteY14" fmla="*/ 191944 h 193783"/>
                    <a:gd name="connsiteX15" fmla="*/ 510 w 149322"/>
                    <a:gd name="connsiteY15" fmla="*/ 190006 h 193783"/>
                    <a:gd name="connsiteX16" fmla="*/ 4692 w 149322"/>
                    <a:gd name="connsiteY16" fmla="*/ 186538 h 193783"/>
                    <a:gd name="connsiteX17" fmla="*/ 20297 w 149322"/>
                    <a:gd name="connsiteY17" fmla="*/ 166445 h 193783"/>
                    <a:gd name="connsiteX18" fmla="*/ 20297 w 149322"/>
                    <a:gd name="connsiteY18" fmla="*/ 37826 h 193783"/>
                    <a:gd name="connsiteX19" fmla="*/ 20297 w 149322"/>
                    <a:gd name="connsiteY19" fmla="*/ 28443 h 193783"/>
                    <a:gd name="connsiteX20" fmla="*/ 3876 w 149322"/>
                    <a:gd name="connsiteY20" fmla="*/ 11613 h 193783"/>
                    <a:gd name="connsiteX21" fmla="*/ 0 w 149322"/>
                    <a:gd name="connsiteY21" fmla="*/ 9573 h 193783"/>
                    <a:gd name="connsiteX22" fmla="*/ 4794 w 149322"/>
                    <a:gd name="connsiteY22" fmla="*/ 6411 h 193783"/>
                    <a:gd name="connsiteX23" fmla="*/ 27029 w 149322"/>
                    <a:gd name="connsiteY23" fmla="*/ 801 h 193783"/>
                    <a:gd name="connsiteX24" fmla="*/ 39065 w 149322"/>
                    <a:gd name="connsiteY24" fmla="*/ 10389 h 193783"/>
                    <a:gd name="connsiteX25" fmla="*/ 39167 w 149322"/>
                    <a:gd name="connsiteY25" fmla="*/ 64346 h 193783"/>
                    <a:gd name="connsiteX26" fmla="*/ 40697 w 149322"/>
                    <a:gd name="connsiteY26" fmla="*/ 78319 h 193783"/>
                    <a:gd name="connsiteX27" fmla="*/ 49060 w 149322"/>
                    <a:gd name="connsiteY27" fmla="*/ 71485 h 193783"/>
                    <a:gd name="connsiteX28" fmla="*/ 84351 w 149322"/>
                    <a:gd name="connsiteY28" fmla="*/ 54656 h 193783"/>
                    <a:gd name="connsiteX29" fmla="*/ 132493 w 149322"/>
                    <a:gd name="connsiteY29" fmla="*/ 94537 h 193783"/>
                    <a:gd name="connsiteX30" fmla="*/ 133207 w 149322"/>
                    <a:gd name="connsiteY30" fmla="*/ 136457 h 193783"/>
                    <a:gd name="connsiteX31" fmla="*/ 133207 w 149322"/>
                    <a:gd name="connsiteY31" fmla="*/ 171850 h 193783"/>
                    <a:gd name="connsiteX32" fmla="*/ 145345 w 149322"/>
                    <a:gd name="connsiteY32" fmla="*/ 184192 h 193783"/>
                    <a:gd name="connsiteX33" fmla="*/ 149323 w 149322"/>
                    <a:gd name="connsiteY33" fmla="*/ 184804 h 193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149322" h="193783">
                      <a:moveTo>
                        <a:pt x="149323" y="184804"/>
                      </a:moveTo>
                      <a:cubicBezTo>
                        <a:pt x="144427" y="191842"/>
                        <a:pt x="133105" y="195412"/>
                        <a:pt x="124844" y="193066"/>
                      </a:cubicBezTo>
                      <a:cubicBezTo>
                        <a:pt x="118316" y="191230"/>
                        <a:pt x="114644" y="185926"/>
                        <a:pt x="114542" y="176644"/>
                      </a:cubicBezTo>
                      <a:cubicBezTo>
                        <a:pt x="114338" y="155225"/>
                        <a:pt x="114644" y="133806"/>
                        <a:pt x="114338" y="112386"/>
                      </a:cubicBezTo>
                      <a:cubicBezTo>
                        <a:pt x="114236" y="105450"/>
                        <a:pt x="113522" y="98311"/>
                        <a:pt x="111686" y="91681"/>
                      </a:cubicBezTo>
                      <a:cubicBezTo>
                        <a:pt x="107912" y="77911"/>
                        <a:pt x="98936" y="68935"/>
                        <a:pt x="84249" y="66895"/>
                      </a:cubicBezTo>
                      <a:cubicBezTo>
                        <a:pt x="68644" y="64754"/>
                        <a:pt x="55078" y="68935"/>
                        <a:pt x="46816" y="82807"/>
                      </a:cubicBezTo>
                      <a:cubicBezTo>
                        <a:pt x="42737" y="89641"/>
                        <a:pt x="39881" y="98209"/>
                        <a:pt x="39575" y="106164"/>
                      </a:cubicBezTo>
                      <a:cubicBezTo>
                        <a:pt x="38555" y="128400"/>
                        <a:pt x="39167" y="150737"/>
                        <a:pt x="39065" y="173074"/>
                      </a:cubicBezTo>
                      <a:cubicBezTo>
                        <a:pt x="39065" y="179806"/>
                        <a:pt x="42533" y="183580"/>
                        <a:pt x="48754" y="185212"/>
                      </a:cubicBezTo>
                      <a:cubicBezTo>
                        <a:pt x="50896" y="185722"/>
                        <a:pt x="53140" y="185824"/>
                        <a:pt x="55078" y="186640"/>
                      </a:cubicBezTo>
                      <a:cubicBezTo>
                        <a:pt x="56404" y="187150"/>
                        <a:pt x="57322" y="188680"/>
                        <a:pt x="58444" y="189700"/>
                      </a:cubicBezTo>
                      <a:cubicBezTo>
                        <a:pt x="57118" y="190414"/>
                        <a:pt x="55894" y="191842"/>
                        <a:pt x="54568" y="191842"/>
                      </a:cubicBezTo>
                      <a:cubicBezTo>
                        <a:pt x="44980" y="192046"/>
                        <a:pt x="35291" y="191944"/>
                        <a:pt x="25703" y="191944"/>
                      </a:cubicBezTo>
                      <a:cubicBezTo>
                        <a:pt x="17645" y="191944"/>
                        <a:pt x="9588" y="191944"/>
                        <a:pt x="1530" y="191944"/>
                      </a:cubicBezTo>
                      <a:cubicBezTo>
                        <a:pt x="1224" y="191332"/>
                        <a:pt x="816" y="190618"/>
                        <a:pt x="510" y="190006"/>
                      </a:cubicBezTo>
                      <a:cubicBezTo>
                        <a:pt x="1938" y="188782"/>
                        <a:pt x="3162" y="186946"/>
                        <a:pt x="4692" y="186538"/>
                      </a:cubicBezTo>
                      <a:cubicBezTo>
                        <a:pt x="19481" y="182662"/>
                        <a:pt x="20297" y="181846"/>
                        <a:pt x="20297" y="166445"/>
                      </a:cubicBezTo>
                      <a:cubicBezTo>
                        <a:pt x="20297" y="120750"/>
                        <a:pt x="20297" y="83521"/>
                        <a:pt x="20297" y="37826"/>
                      </a:cubicBezTo>
                      <a:cubicBezTo>
                        <a:pt x="20297" y="35888"/>
                        <a:pt x="20297" y="30381"/>
                        <a:pt x="20297" y="28443"/>
                      </a:cubicBezTo>
                      <a:cubicBezTo>
                        <a:pt x="19991" y="14367"/>
                        <a:pt x="17747" y="12123"/>
                        <a:pt x="3876" y="11613"/>
                      </a:cubicBezTo>
                      <a:cubicBezTo>
                        <a:pt x="2856" y="11613"/>
                        <a:pt x="1836" y="11307"/>
                        <a:pt x="0" y="9573"/>
                      </a:cubicBezTo>
                      <a:cubicBezTo>
                        <a:pt x="1632" y="8451"/>
                        <a:pt x="3060" y="6921"/>
                        <a:pt x="4794" y="6411"/>
                      </a:cubicBezTo>
                      <a:cubicBezTo>
                        <a:pt x="12138" y="4371"/>
                        <a:pt x="19583" y="2637"/>
                        <a:pt x="27029" y="801"/>
                      </a:cubicBezTo>
                      <a:cubicBezTo>
                        <a:pt x="36107" y="-1443"/>
                        <a:pt x="39065" y="801"/>
                        <a:pt x="39065" y="10389"/>
                      </a:cubicBezTo>
                      <a:cubicBezTo>
                        <a:pt x="39167" y="30075"/>
                        <a:pt x="39065" y="44762"/>
                        <a:pt x="39167" y="64346"/>
                      </a:cubicBezTo>
                      <a:cubicBezTo>
                        <a:pt x="39167" y="68323"/>
                        <a:pt x="39983" y="72301"/>
                        <a:pt x="40697" y="78319"/>
                      </a:cubicBezTo>
                      <a:cubicBezTo>
                        <a:pt x="44573" y="75157"/>
                        <a:pt x="47020" y="73525"/>
                        <a:pt x="49060" y="71485"/>
                      </a:cubicBezTo>
                      <a:cubicBezTo>
                        <a:pt x="58954" y="61898"/>
                        <a:pt x="70377" y="55778"/>
                        <a:pt x="84351" y="54656"/>
                      </a:cubicBezTo>
                      <a:cubicBezTo>
                        <a:pt x="110360" y="52412"/>
                        <a:pt x="130249" y="68323"/>
                        <a:pt x="132493" y="94537"/>
                      </a:cubicBezTo>
                      <a:cubicBezTo>
                        <a:pt x="133717" y="108408"/>
                        <a:pt x="133105" y="122484"/>
                        <a:pt x="133207" y="136457"/>
                      </a:cubicBezTo>
                      <a:cubicBezTo>
                        <a:pt x="133309" y="148289"/>
                        <a:pt x="133207" y="160121"/>
                        <a:pt x="133207" y="171850"/>
                      </a:cubicBezTo>
                      <a:cubicBezTo>
                        <a:pt x="133309" y="182356"/>
                        <a:pt x="135043" y="184090"/>
                        <a:pt x="145345" y="184192"/>
                      </a:cubicBezTo>
                      <a:cubicBezTo>
                        <a:pt x="146365" y="184498"/>
                        <a:pt x="147385" y="184702"/>
                        <a:pt x="149323" y="1848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4" name="Freeform 93">
                  <a:extLst>
                    <a:ext uri="{FF2B5EF4-FFF2-40B4-BE49-F238E27FC236}">
                      <a16:creationId xmlns:a16="http://schemas.microsoft.com/office/drawing/2014/main" id="{6D802AA9-E7FD-964B-BB41-2D4BE3EF3546}"/>
                    </a:ext>
                  </a:extLst>
                </p:cNvPr>
                <p:cNvSpPr/>
                <p:nvPr/>
              </p:nvSpPr>
              <p:spPr>
                <a:xfrm>
                  <a:off x="3979348" y="4811671"/>
                  <a:ext cx="128537" cy="139866"/>
                </a:xfrm>
                <a:custGeom>
                  <a:avLst/>
                  <a:gdLst>
                    <a:gd name="connsiteX0" fmla="*/ 128537 w 128537"/>
                    <a:gd name="connsiteY0" fmla="*/ 131443 h 139866"/>
                    <a:gd name="connsiteX1" fmla="*/ 105282 w 128537"/>
                    <a:gd name="connsiteY1" fmla="*/ 139194 h 139866"/>
                    <a:gd name="connsiteX2" fmla="*/ 92737 w 128537"/>
                    <a:gd name="connsiteY2" fmla="*/ 115531 h 139866"/>
                    <a:gd name="connsiteX3" fmla="*/ 87127 w 128537"/>
                    <a:gd name="connsiteY3" fmla="*/ 120529 h 139866"/>
                    <a:gd name="connsiteX4" fmla="*/ 25521 w 128537"/>
                    <a:gd name="connsiteY4" fmla="*/ 138072 h 139866"/>
                    <a:gd name="connsiteX5" fmla="*/ 940 w 128537"/>
                    <a:gd name="connsiteY5" fmla="*/ 114613 h 139866"/>
                    <a:gd name="connsiteX6" fmla="*/ 12772 w 128537"/>
                    <a:gd name="connsiteY6" fmla="*/ 80036 h 139866"/>
                    <a:gd name="connsiteX7" fmla="*/ 54896 w 128537"/>
                    <a:gd name="connsiteY7" fmla="*/ 63105 h 139866"/>
                    <a:gd name="connsiteX8" fmla="*/ 86617 w 128537"/>
                    <a:gd name="connsiteY8" fmla="*/ 58209 h 139866"/>
                    <a:gd name="connsiteX9" fmla="*/ 93859 w 128537"/>
                    <a:gd name="connsiteY9" fmla="*/ 50049 h 139866"/>
                    <a:gd name="connsiteX10" fmla="*/ 93859 w 128537"/>
                    <a:gd name="connsiteY10" fmla="*/ 44133 h 139866"/>
                    <a:gd name="connsiteX11" fmla="*/ 45716 w 128537"/>
                    <a:gd name="connsiteY11" fmla="*/ 7720 h 139866"/>
                    <a:gd name="connsiteX12" fmla="*/ 29805 w 128537"/>
                    <a:gd name="connsiteY12" fmla="*/ 26692 h 139866"/>
                    <a:gd name="connsiteX13" fmla="*/ 29193 w 128537"/>
                    <a:gd name="connsiteY13" fmla="*/ 33831 h 139866"/>
                    <a:gd name="connsiteX14" fmla="*/ 18585 w 128537"/>
                    <a:gd name="connsiteY14" fmla="*/ 43317 h 139866"/>
                    <a:gd name="connsiteX15" fmla="*/ 9508 w 128537"/>
                    <a:gd name="connsiteY15" fmla="*/ 33016 h 139866"/>
                    <a:gd name="connsiteX16" fmla="*/ 18789 w 128537"/>
                    <a:gd name="connsiteY16" fmla="*/ 12004 h 139866"/>
                    <a:gd name="connsiteX17" fmla="*/ 37659 w 128537"/>
                    <a:gd name="connsiteY17" fmla="*/ 3334 h 139866"/>
                    <a:gd name="connsiteX18" fmla="*/ 79273 w 128537"/>
                    <a:gd name="connsiteY18" fmla="*/ 1498 h 139866"/>
                    <a:gd name="connsiteX19" fmla="*/ 111198 w 128537"/>
                    <a:gd name="connsiteY19" fmla="*/ 33219 h 139866"/>
                    <a:gd name="connsiteX20" fmla="*/ 112422 w 128537"/>
                    <a:gd name="connsiteY20" fmla="*/ 49539 h 139866"/>
                    <a:gd name="connsiteX21" fmla="*/ 112524 w 128537"/>
                    <a:gd name="connsiteY21" fmla="*/ 116449 h 139866"/>
                    <a:gd name="connsiteX22" fmla="*/ 126191 w 128537"/>
                    <a:gd name="connsiteY22" fmla="*/ 130627 h 139866"/>
                    <a:gd name="connsiteX23" fmla="*/ 128537 w 128537"/>
                    <a:gd name="connsiteY23" fmla="*/ 131443 h 139866"/>
                    <a:gd name="connsiteX24" fmla="*/ 93961 w 128537"/>
                    <a:gd name="connsiteY24" fmla="*/ 84014 h 139866"/>
                    <a:gd name="connsiteX25" fmla="*/ 93961 w 128537"/>
                    <a:gd name="connsiteY25" fmla="*/ 83402 h 139866"/>
                    <a:gd name="connsiteX26" fmla="*/ 73459 w 128537"/>
                    <a:gd name="connsiteY26" fmla="*/ 65858 h 139866"/>
                    <a:gd name="connsiteX27" fmla="*/ 31947 w 128537"/>
                    <a:gd name="connsiteY27" fmla="*/ 80648 h 139866"/>
                    <a:gd name="connsiteX28" fmla="*/ 21951 w 128537"/>
                    <a:gd name="connsiteY28" fmla="*/ 110329 h 139866"/>
                    <a:gd name="connsiteX29" fmla="*/ 46430 w 128537"/>
                    <a:gd name="connsiteY29" fmla="*/ 128791 h 139866"/>
                    <a:gd name="connsiteX30" fmla="*/ 93961 w 128537"/>
                    <a:gd name="connsiteY30" fmla="*/ 84014 h 13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128537" h="139866">
                      <a:moveTo>
                        <a:pt x="128537" y="131443"/>
                      </a:moveTo>
                      <a:cubicBezTo>
                        <a:pt x="123540" y="137868"/>
                        <a:pt x="113034" y="141438"/>
                        <a:pt x="105282" y="139194"/>
                      </a:cubicBezTo>
                      <a:cubicBezTo>
                        <a:pt x="94063" y="135930"/>
                        <a:pt x="94165" y="125935"/>
                        <a:pt x="92737" y="115531"/>
                      </a:cubicBezTo>
                      <a:cubicBezTo>
                        <a:pt x="90391" y="117673"/>
                        <a:pt x="88759" y="119101"/>
                        <a:pt x="87127" y="120529"/>
                      </a:cubicBezTo>
                      <a:cubicBezTo>
                        <a:pt x="69583" y="137052"/>
                        <a:pt x="48980" y="142968"/>
                        <a:pt x="25521" y="138072"/>
                      </a:cubicBezTo>
                      <a:cubicBezTo>
                        <a:pt x="12772" y="135421"/>
                        <a:pt x="3694" y="127975"/>
                        <a:pt x="940" y="114613"/>
                      </a:cubicBezTo>
                      <a:cubicBezTo>
                        <a:pt x="-1916" y="100844"/>
                        <a:pt x="1654" y="88910"/>
                        <a:pt x="12772" y="80036"/>
                      </a:cubicBezTo>
                      <a:cubicBezTo>
                        <a:pt x="25113" y="70142"/>
                        <a:pt x="39903" y="66063"/>
                        <a:pt x="54896" y="63105"/>
                      </a:cubicBezTo>
                      <a:cubicBezTo>
                        <a:pt x="65402" y="61065"/>
                        <a:pt x="76009" y="59535"/>
                        <a:pt x="86617" y="58209"/>
                      </a:cubicBezTo>
                      <a:cubicBezTo>
                        <a:pt x="91717" y="57495"/>
                        <a:pt x="93961" y="55047"/>
                        <a:pt x="93859" y="50049"/>
                      </a:cubicBezTo>
                      <a:cubicBezTo>
                        <a:pt x="93859" y="48111"/>
                        <a:pt x="93859" y="46071"/>
                        <a:pt x="93859" y="44133"/>
                      </a:cubicBezTo>
                      <a:cubicBezTo>
                        <a:pt x="93553" y="15880"/>
                        <a:pt x="73357" y="580"/>
                        <a:pt x="45716" y="7720"/>
                      </a:cubicBezTo>
                      <a:cubicBezTo>
                        <a:pt x="35415" y="10372"/>
                        <a:pt x="30621" y="16186"/>
                        <a:pt x="29805" y="26692"/>
                      </a:cubicBezTo>
                      <a:cubicBezTo>
                        <a:pt x="29601" y="29038"/>
                        <a:pt x="29601" y="31486"/>
                        <a:pt x="29193" y="33831"/>
                      </a:cubicBezTo>
                      <a:cubicBezTo>
                        <a:pt x="27969" y="40257"/>
                        <a:pt x="24093" y="43725"/>
                        <a:pt x="18585" y="43317"/>
                      </a:cubicBezTo>
                      <a:cubicBezTo>
                        <a:pt x="12466" y="42807"/>
                        <a:pt x="10120" y="38523"/>
                        <a:pt x="9508" y="33016"/>
                      </a:cubicBezTo>
                      <a:cubicBezTo>
                        <a:pt x="8488" y="24244"/>
                        <a:pt x="11548" y="16696"/>
                        <a:pt x="18789" y="12004"/>
                      </a:cubicBezTo>
                      <a:cubicBezTo>
                        <a:pt x="24603" y="8230"/>
                        <a:pt x="31029" y="5170"/>
                        <a:pt x="37659" y="3334"/>
                      </a:cubicBezTo>
                      <a:cubicBezTo>
                        <a:pt x="51224" y="-440"/>
                        <a:pt x="65300" y="-950"/>
                        <a:pt x="79273" y="1498"/>
                      </a:cubicBezTo>
                      <a:cubicBezTo>
                        <a:pt x="97531" y="4660"/>
                        <a:pt x="108138" y="15064"/>
                        <a:pt x="111198" y="33219"/>
                      </a:cubicBezTo>
                      <a:cubicBezTo>
                        <a:pt x="112116" y="38625"/>
                        <a:pt x="112320" y="44133"/>
                        <a:pt x="112422" y="49539"/>
                      </a:cubicBezTo>
                      <a:cubicBezTo>
                        <a:pt x="112524" y="71876"/>
                        <a:pt x="112422" y="94112"/>
                        <a:pt x="112524" y="116449"/>
                      </a:cubicBezTo>
                      <a:cubicBezTo>
                        <a:pt x="112524" y="129097"/>
                        <a:pt x="113442" y="130015"/>
                        <a:pt x="126191" y="130627"/>
                      </a:cubicBezTo>
                      <a:cubicBezTo>
                        <a:pt x="126803" y="130525"/>
                        <a:pt x="127415" y="130933"/>
                        <a:pt x="128537" y="131443"/>
                      </a:cubicBezTo>
                      <a:close/>
                      <a:moveTo>
                        <a:pt x="93961" y="84014"/>
                      </a:moveTo>
                      <a:cubicBezTo>
                        <a:pt x="93961" y="83810"/>
                        <a:pt x="93961" y="83606"/>
                        <a:pt x="93961" y="83402"/>
                      </a:cubicBezTo>
                      <a:cubicBezTo>
                        <a:pt x="93961" y="63411"/>
                        <a:pt x="93246" y="62697"/>
                        <a:pt x="73459" y="65858"/>
                      </a:cubicBezTo>
                      <a:cubicBezTo>
                        <a:pt x="58772" y="68204"/>
                        <a:pt x="44186" y="71366"/>
                        <a:pt x="31947" y="80648"/>
                      </a:cubicBezTo>
                      <a:cubicBezTo>
                        <a:pt x="22155" y="87992"/>
                        <a:pt x="18687" y="99008"/>
                        <a:pt x="21951" y="110329"/>
                      </a:cubicBezTo>
                      <a:cubicBezTo>
                        <a:pt x="25011" y="121039"/>
                        <a:pt x="34089" y="127873"/>
                        <a:pt x="46430" y="128791"/>
                      </a:cubicBezTo>
                      <a:cubicBezTo>
                        <a:pt x="75193" y="131035"/>
                        <a:pt x="93961" y="113389"/>
                        <a:pt x="93961" y="8401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" name="Freeform 94">
                  <a:extLst>
                    <a:ext uri="{FF2B5EF4-FFF2-40B4-BE49-F238E27FC236}">
                      <a16:creationId xmlns:a16="http://schemas.microsoft.com/office/drawing/2014/main" id="{3CAF57FE-98EB-2A40-A809-7B7E427B1422}"/>
                    </a:ext>
                  </a:extLst>
                </p:cNvPr>
                <p:cNvSpPr/>
                <p:nvPr/>
              </p:nvSpPr>
              <p:spPr>
                <a:xfrm>
                  <a:off x="4249304" y="4811736"/>
                  <a:ext cx="104997" cy="139843"/>
                </a:xfrm>
                <a:custGeom>
                  <a:avLst/>
                  <a:gdLst>
                    <a:gd name="connsiteX0" fmla="*/ 49416 w 104997"/>
                    <a:gd name="connsiteY0" fmla="*/ 139843 h 139843"/>
                    <a:gd name="connsiteX1" fmla="*/ 10963 w 104997"/>
                    <a:gd name="connsiteY1" fmla="*/ 130663 h 139843"/>
                    <a:gd name="connsiteX2" fmla="*/ 1069 w 104997"/>
                    <a:gd name="connsiteY2" fmla="*/ 102410 h 139843"/>
                    <a:gd name="connsiteX3" fmla="*/ 6373 w 104997"/>
                    <a:gd name="connsiteY3" fmla="*/ 97616 h 139843"/>
                    <a:gd name="connsiteX4" fmla="*/ 12187 w 104997"/>
                    <a:gd name="connsiteY4" fmla="*/ 101696 h 139843"/>
                    <a:gd name="connsiteX5" fmla="*/ 14329 w 104997"/>
                    <a:gd name="connsiteY5" fmla="*/ 106490 h 139843"/>
                    <a:gd name="connsiteX6" fmla="*/ 65939 w 104997"/>
                    <a:gd name="connsiteY6" fmla="*/ 132601 h 139843"/>
                    <a:gd name="connsiteX7" fmla="*/ 83992 w 104997"/>
                    <a:gd name="connsiteY7" fmla="*/ 117404 h 139843"/>
                    <a:gd name="connsiteX8" fmla="*/ 77057 w 104997"/>
                    <a:gd name="connsiteY8" fmla="*/ 91701 h 139843"/>
                    <a:gd name="connsiteX9" fmla="*/ 59003 w 104997"/>
                    <a:gd name="connsiteY9" fmla="*/ 81399 h 139843"/>
                    <a:gd name="connsiteX10" fmla="*/ 32178 w 104997"/>
                    <a:gd name="connsiteY10" fmla="*/ 70893 h 139843"/>
                    <a:gd name="connsiteX11" fmla="*/ 15859 w 104997"/>
                    <a:gd name="connsiteY11" fmla="*/ 61407 h 139843"/>
                    <a:gd name="connsiteX12" fmla="*/ 16573 w 104997"/>
                    <a:gd name="connsiteY12" fmla="*/ 10511 h 139843"/>
                    <a:gd name="connsiteX13" fmla="*/ 91336 w 104997"/>
                    <a:gd name="connsiteY13" fmla="*/ 9695 h 139843"/>
                    <a:gd name="connsiteX14" fmla="*/ 97354 w 104997"/>
                    <a:gd name="connsiteY14" fmla="*/ 35806 h 139843"/>
                    <a:gd name="connsiteX15" fmla="*/ 87052 w 104997"/>
                    <a:gd name="connsiteY15" fmla="*/ 36214 h 139843"/>
                    <a:gd name="connsiteX16" fmla="*/ 81646 w 104997"/>
                    <a:gd name="connsiteY16" fmla="*/ 24994 h 139843"/>
                    <a:gd name="connsiteX17" fmla="*/ 37992 w 104997"/>
                    <a:gd name="connsiteY17" fmla="*/ 7043 h 139843"/>
                    <a:gd name="connsiteX18" fmla="*/ 28302 w 104997"/>
                    <a:gd name="connsiteY18" fmla="*/ 45598 h 139843"/>
                    <a:gd name="connsiteX19" fmla="*/ 43908 w 104997"/>
                    <a:gd name="connsiteY19" fmla="*/ 56002 h 139843"/>
                    <a:gd name="connsiteX20" fmla="*/ 73793 w 104997"/>
                    <a:gd name="connsiteY20" fmla="*/ 67629 h 139843"/>
                    <a:gd name="connsiteX21" fmla="*/ 89092 w 104997"/>
                    <a:gd name="connsiteY21" fmla="*/ 75075 h 139843"/>
                    <a:gd name="connsiteX22" fmla="*/ 92050 w 104997"/>
                    <a:gd name="connsiteY22" fmla="*/ 127297 h 139843"/>
                    <a:gd name="connsiteX23" fmla="*/ 49416 w 104997"/>
                    <a:gd name="connsiteY23" fmla="*/ 139843 h 1398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04997" h="139843">
                      <a:moveTo>
                        <a:pt x="49416" y="139843"/>
                      </a:moveTo>
                      <a:cubicBezTo>
                        <a:pt x="35952" y="139537"/>
                        <a:pt x="22795" y="137803"/>
                        <a:pt x="10963" y="130663"/>
                      </a:cubicBezTo>
                      <a:cubicBezTo>
                        <a:pt x="3007" y="125870"/>
                        <a:pt x="-2398" y="110978"/>
                        <a:pt x="1069" y="102410"/>
                      </a:cubicBezTo>
                      <a:cubicBezTo>
                        <a:pt x="1885" y="100370"/>
                        <a:pt x="4435" y="97820"/>
                        <a:pt x="6373" y="97616"/>
                      </a:cubicBezTo>
                      <a:cubicBezTo>
                        <a:pt x="8209" y="97412"/>
                        <a:pt x="10555" y="99962"/>
                        <a:pt x="12187" y="101696"/>
                      </a:cubicBezTo>
                      <a:cubicBezTo>
                        <a:pt x="13309" y="102920"/>
                        <a:pt x="13615" y="104858"/>
                        <a:pt x="14329" y="106490"/>
                      </a:cubicBezTo>
                      <a:cubicBezTo>
                        <a:pt x="24121" y="128725"/>
                        <a:pt x="42174" y="137905"/>
                        <a:pt x="65939" y="132601"/>
                      </a:cubicBezTo>
                      <a:cubicBezTo>
                        <a:pt x="74609" y="130663"/>
                        <a:pt x="81545" y="126481"/>
                        <a:pt x="83992" y="117404"/>
                      </a:cubicBezTo>
                      <a:cubicBezTo>
                        <a:pt x="86542" y="107612"/>
                        <a:pt x="85012" y="98228"/>
                        <a:pt x="77057" y="91701"/>
                      </a:cubicBezTo>
                      <a:cubicBezTo>
                        <a:pt x="71753" y="87315"/>
                        <a:pt x="65327" y="84255"/>
                        <a:pt x="59003" y="81399"/>
                      </a:cubicBezTo>
                      <a:cubicBezTo>
                        <a:pt x="50231" y="77523"/>
                        <a:pt x="40950" y="74769"/>
                        <a:pt x="32178" y="70893"/>
                      </a:cubicBezTo>
                      <a:cubicBezTo>
                        <a:pt x="26467" y="68343"/>
                        <a:pt x="20755" y="65283"/>
                        <a:pt x="15859" y="61407"/>
                      </a:cubicBezTo>
                      <a:cubicBezTo>
                        <a:pt x="-1072" y="48046"/>
                        <a:pt x="-562" y="23669"/>
                        <a:pt x="16573" y="10511"/>
                      </a:cubicBezTo>
                      <a:cubicBezTo>
                        <a:pt x="34218" y="-3157"/>
                        <a:pt x="73283" y="-3565"/>
                        <a:pt x="91336" y="9695"/>
                      </a:cubicBezTo>
                      <a:cubicBezTo>
                        <a:pt x="96844" y="13775"/>
                        <a:pt x="100516" y="29788"/>
                        <a:pt x="97354" y="35806"/>
                      </a:cubicBezTo>
                      <a:cubicBezTo>
                        <a:pt x="94906" y="40498"/>
                        <a:pt x="89704" y="40804"/>
                        <a:pt x="87052" y="36214"/>
                      </a:cubicBezTo>
                      <a:cubicBezTo>
                        <a:pt x="85012" y="32644"/>
                        <a:pt x="83686" y="28564"/>
                        <a:pt x="81646" y="24994"/>
                      </a:cubicBezTo>
                      <a:cubicBezTo>
                        <a:pt x="72671" y="8981"/>
                        <a:pt x="55535" y="2045"/>
                        <a:pt x="37992" y="7043"/>
                      </a:cubicBezTo>
                      <a:cubicBezTo>
                        <a:pt x="21571" y="11735"/>
                        <a:pt x="15961" y="32644"/>
                        <a:pt x="28302" y="45598"/>
                      </a:cubicBezTo>
                      <a:cubicBezTo>
                        <a:pt x="32484" y="50086"/>
                        <a:pt x="38298" y="53452"/>
                        <a:pt x="43908" y="56002"/>
                      </a:cubicBezTo>
                      <a:cubicBezTo>
                        <a:pt x="53597" y="60387"/>
                        <a:pt x="63899" y="63651"/>
                        <a:pt x="73793" y="67629"/>
                      </a:cubicBezTo>
                      <a:cubicBezTo>
                        <a:pt x="78995" y="69771"/>
                        <a:pt x="84298" y="72117"/>
                        <a:pt x="89092" y="75075"/>
                      </a:cubicBezTo>
                      <a:cubicBezTo>
                        <a:pt x="109083" y="87519"/>
                        <a:pt x="110409" y="112610"/>
                        <a:pt x="92050" y="127297"/>
                      </a:cubicBezTo>
                      <a:cubicBezTo>
                        <a:pt x="79606" y="137395"/>
                        <a:pt x="64715" y="139435"/>
                        <a:pt x="49416" y="13984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6" name="Freeform 95">
                  <a:extLst>
                    <a:ext uri="{FF2B5EF4-FFF2-40B4-BE49-F238E27FC236}">
                      <a16:creationId xmlns:a16="http://schemas.microsoft.com/office/drawing/2014/main" id="{DEDE13C0-0579-2442-B10E-BE0B7C91DEEA}"/>
                    </a:ext>
                  </a:extLst>
                </p:cNvPr>
                <p:cNvSpPr/>
                <p:nvPr/>
              </p:nvSpPr>
              <p:spPr>
                <a:xfrm>
                  <a:off x="4117167" y="4783794"/>
                  <a:ext cx="77415" cy="167410"/>
                </a:xfrm>
                <a:custGeom>
                  <a:avLst/>
                  <a:gdLst>
                    <a:gd name="connsiteX0" fmla="*/ 77211 w 77415"/>
                    <a:gd name="connsiteY0" fmla="*/ 155035 h 167410"/>
                    <a:gd name="connsiteX1" fmla="*/ 77007 w 77415"/>
                    <a:gd name="connsiteY1" fmla="*/ 157585 h 167410"/>
                    <a:gd name="connsiteX2" fmla="*/ 45286 w 77415"/>
                    <a:gd name="connsiteY2" fmla="*/ 166765 h 167410"/>
                    <a:gd name="connsiteX3" fmla="*/ 23357 w 77415"/>
                    <a:gd name="connsiteY3" fmla="*/ 148712 h 167410"/>
                    <a:gd name="connsiteX4" fmla="*/ 21113 w 77415"/>
                    <a:gd name="connsiteY4" fmla="*/ 131882 h 167410"/>
                    <a:gd name="connsiteX5" fmla="*/ 21011 w 77415"/>
                    <a:gd name="connsiteY5" fmla="*/ 50591 h 167410"/>
                    <a:gd name="connsiteX6" fmla="*/ 8975 w 77415"/>
                    <a:gd name="connsiteY6" fmla="*/ 38249 h 167410"/>
                    <a:gd name="connsiteX7" fmla="*/ 1326 w 77415"/>
                    <a:gd name="connsiteY7" fmla="*/ 38249 h 167410"/>
                    <a:gd name="connsiteX8" fmla="*/ 0 w 77415"/>
                    <a:gd name="connsiteY8" fmla="*/ 36515 h 167410"/>
                    <a:gd name="connsiteX9" fmla="*/ 4284 w 77415"/>
                    <a:gd name="connsiteY9" fmla="*/ 31007 h 167410"/>
                    <a:gd name="connsiteX10" fmla="*/ 31109 w 77415"/>
                    <a:gd name="connsiteY10" fmla="*/ 4692 h 167410"/>
                    <a:gd name="connsiteX11" fmla="*/ 37330 w 77415"/>
                    <a:gd name="connsiteY11" fmla="*/ 0 h 167410"/>
                    <a:gd name="connsiteX12" fmla="*/ 39779 w 77415"/>
                    <a:gd name="connsiteY12" fmla="*/ 7242 h 167410"/>
                    <a:gd name="connsiteX13" fmla="*/ 39676 w 77415"/>
                    <a:gd name="connsiteY13" fmla="*/ 21011 h 167410"/>
                    <a:gd name="connsiteX14" fmla="*/ 48856 w 77415"/>
                    <a:gd name="connsiteY14" fmla="*/ 30497 h 167410"/>
                    <a:gd name="connsiteX15" fmla="*/ 73131 w 77415"/>
                    <a:gd name="connsiteY15" fmla="*/ 30701 h 167410"/>
                    <a:gd name="connsiteX16" fmla="*/ 77415 w 77415"/>
                    <a:gd name="connsiteY16" fmla="*/ 31007 h 167410"/>
                    <a:gd name="connsiteX17" fmla="*/ 77415 w 77415"/>
                    <a:gd name="connsiteY17" fmla="*/ 39983 h 167410"/>
                    <a:gd name="connsiteX18" fmla="*/ 52222 w 77415"/>
                    <a:gd name="connsiteY18" fmla="*/ 38861 h 167410"/>
                    <a:gd name="connsiteX19" fmla="*/ 39574 w 77415"/>
                    <a:gd name="connsiteY19" fmla="*/ 51101 h 167410"/>
                    <a:gd name="connsiteX20" fmla="*/ 39574 w 77415"/>
                    <a:gd name="connsiteY20" fmla="*/ 127802 h 167410"/>
                    <a:gd name="connsiteX21" fmla="*/ 40186 w 77415"/>
                    <a:gd name="connsiteY21" fmla="*/ 140858 h 167410"/>
                    <a:gd name="connsiteX22" fmla="*/ 69765 w 77415"/>
                    <a:gd name="connsiteY22" fmla="*/ 157789 h 167410"/>
                    <a:gd name="connsiteX23" fmla="*/ 77211 w 77415"/>
                    <a:gd name="connsiteY23" fmla="*/ 155035 h 1674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77415" h="167410">
                      <a:moveTo>
                        <a:pt x="77211" y="155035"/>
                      </a:moveTo>
                      <a:cubicBezTo>
                        <a:pt x="77007" y="157177"/>
                        <a:pt x="77109" y="157483"/>
                        <a:pt x="77007" y="157585"/>
                      </a:cubicBezTo>
                      <a:cubicBezTo>
                        <a:pt x="68541" y="167785"/>
                        <a:pt x="57016" y="168295"/>
                        <a:pt x="45286" y="166765"/>
                      </a:cubicBezTo>
                      <a:cubicBezTo>
                        <a:pt x="34475" y="165337"/>
                        <a:pt x="26519" y="159421"/>
                        <a:pt x="23357" y="148712"/>
                      </a:cubicBezTo>
                      <a:cubicBezTo>
                        <a:pt x="21827" y="143306"/>
                        <a:pt x="21215" y="137594"/>
                        <a:pt x="21113" y="131882"/>
                      </a:cubicBezTo>
                      <a:cubicBezTo>
                        <a:pt x="20909" y="104751"/>
                        <a:pt x="21011" y="77722"/>
                        <a:pt x="21011" y="50591"/>
                      </a:cubicBezTo>
                      <a:cubicBezTo>
                        <a:pt x="21011" y="38759"/>
                        <a:pt x="20501" y="38249"/>
                        <a:pt x="8975" y="38249"/>
                      </a:cubicBezTo>
                      <a:cubicBezTo>
                        <a:pt x="6426" y="38249"/>
                        <a:pt x="3876" y="38249"/>
                        <a:pt x="1326" y="38249"/>
                      </a:cubicBezTo>
                      <a:cubicBezTo>
                        <a:pt x="918" y="37637"/>
                        <a:pt x="510" y="37127"/>
                        <a:pt x="0" y="36515"/>
                      </a:cubicBezTo>
                      <a:cubicBezTo>
                        <a:pt x="1428" y="34577"/>
                        <a:pt x="2346" y="31925"/>
                        <a:pt x="4284" y="31007"/>
                      </a:cubicBezTo>
                      <a:cubicBezTo>
                        <a:pt x="15809" y="24785"/>
                        <a:pt x="24377" y="15810"/>
                        <a:pt x="31109" y="4692"/>
                      </a:cubicBezTo>
                      <a:cubicBezTo>
                        <a:pt x="32333" y="2652"/>
                        <a:pt x="35189" y="1530"/>
                        <a:pt x="37330" y="0"/>
                      </a:cubicBezTo>
                      <a:cubicBezTo>
                        <a:pt x="38146" y="2448"/>
                        <a:pt x="39574" y="4794"/>
                        <a:pt x="39779" y="7242"/>
                      </a:cubicBezTo>
                      <a:cubicBezTo>
                        <a:pt x="40084" y="11832"/>
                        <a:pt x="39676" y="16422"/>
                        <a:pt x="39676" y="21011"/>
                      </a:cubicBezTo>
                      <a:cubicBezTo>
                        <a:pt x="39676" y="28559"/>
                        <a:pt x="41104" y="30191"/>
                        <a:pt x="48856" y="30497"/>
                      </a:cubicBezTo>
                      <a:cubicBezTo>
                        <a:pt x="56914" y="30803"/>
                        <a:pt x="65073" y="30599"/>
                        <a:pt x="73131" y="30701"/>
                      </a:cubicBezTo>
                      <a:cubicBezTo>
                        <a:pt x="74457" y="30701"/>
                        <a:pt x="75681" y="30905"/>
                        <a:pt x="77415" y="31007"/>
                      </a:cubicBezTo>
                      <a:cubicBezTo>
                        <a:pt x="77415" y="33965"/>
                        <a:pt x="77415" y="36617"/>
                        <a:pt x="77415" y="39983"/>
                      </a:cubicBezTo>
                      <a:cubicBezTo>
                        <a:pt x="68745" y="39575"/>
                        <a:pt x="60484" y="38963"/>
                        <a:pt x="52222" y="38861"/>
                      </a:cubicBezTo>
                      <a:cubicBezTo>
                        <a:pt x="41104" y="38657"/>
                        <a:pt x="39574" y="40187"/>
                        <a:pt x="39574" y="51101"/>
                      </a:cubicBezTo>
                      <a:cubicBezTo>
                        <a:pt x="39574" y="76702"/>
                        <a:pt x="39574" y="102201"/>
                        <a:pt x="39574" y="127802"/>
                      </a:cubicBezTo>
                      <a:cubicBezTo>
                        <a:pt x="39574" y="132188"/>
                        <a:pt x="39676" y="136574"/>
                        <a:pt x="40186" y="140858"/>
                      </a:cubicBezTo>
                      <a:cubicBezTo>
                        <a:pt x="42022" y="157687"/>
                        <a:pt x="54058" y="164419"/>
                        <a:pt x="69765" y="157789"/>
                      </a:cubicBezTo>
                      <a:cubicBezTo>
                        <a:pt x="72009" y="156667"/>
                        <a:pt x="74253" y="156055"/>
                        <a:pt x="77211" y="15503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" name="Freeform 96">
                  <a:extLst>
                    <a:ext uri="{FF2B5EF4-FFF2-40B4-BE49-F238E27FC236}">
                      <a16:creationId xmlns:a16="http://schemas.microsoft.com/office/drawing/2014/main" id="{308253AC-CE69-A348-BAFD-ECA191C727D4}"/>
                    </a:ext>
                  </a:extLst>
                </p:cNvPr>
                <p:cNvSpPr/>
                <p:nvPr/>
              </p:nvSpPr>
              <p:spPr>
                <a:xfrm>
                  <a:off x="4215899" y="4759213"/>
                  <a:ext cx="31924" cy="55486"/>
                </a:xfrm>
                <a:custGeom>
                  <a:avLst/>
                  <a:gdLst>
                    <a:gd name="connsiteX0" fmla="*/ 8874 w 31924"/>
                    <a:gd name="connsiteY0" fmla="*/ 51610 h 55486"/>
                    <a:gd name="connsiteX1" fmla="*/ 18767 w 31924"/>
                    <a:gd name="connsiteY1" fmla="*/ 34271 h 55486"/>
                    <a:gd name="connsiteX2" fmla="*/ 13974 w 31924"/>
                    <a:gd name="connsiteY2" fmla="*/ 28865 h 55486"/>
                    <a:gd name="connsiteX3" fmla="*/ 0 w 31924"/>
                    <a:gd name="connsiteY3" fmla="*/ 14586 h 55486"/>
                    <a:gd name="connsiteX4" fmla="*/ 15198 w 31924"/>
                    <a:gd name="connsiteY4" fmla="*/ 0 h 55486"/>
                    <a:gd name="connsiteX5" fmla="*/ 31925 w 31924"/>
                    <a:gd name="connsiteY5" fmla="*/ 20603 h 55486"/>
                    <a:gd name="connsiteX6" fmla="*/ 11934 w 31924"/>
                    <a:gd name="connsiteY6" fmla="*/ 55486 h 55486"/>
                    <a:gd name="connsiteX7" fmla="*/ 8874 w 31924"/>
                    <a:gd name="connsiteY7" fmla="*/ 51610 h 554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924" h="55486">
                      <a:moveTo>
                        <a:pt x="8874" y="51610"/>
                      </a:moveTo>
                      <a:cubicBezTo>
                        <a:pt x="13974" y="47123"/>
                        <a:pt x="18767" y="38453"/>
                        <a:pt x="18767" y="34271"/>
                      </a:cubicBezTo>
                      <a:cubicBezTo>
                        <a:pt x="18767" y="30701"/>
                        <a:pt x="16728" y="28865"/>
                        <a:pt x="13974" y="28865"/>
                      </a:cubicBezTo>
                      <a:cubicBezTo>
                        <a:pt x="6222" y="28865"/>
                        <a:pt x="0" y="23153"/>
                        <a:pt x="0" y="14586"/>
                      </a:cubicBezTo>
                      <a:cubicBezTo>
                        <a:pt x="0" y="5304"/>
                        <a:pt x="7446" y="0"/>
                        <a:pt x="15198" y="0"/>
                      </a:cubicBezTo>
                      <a:cubicBezTo>
                        <a:pt x="26825" y="0"/>
                        <a:pt x="31925" y="10098"/>
                        <a:pt x="31925" y="20603"/>
                      </a:cubicBezTo>
                      <a:cubicBezTo>
                        <a:pt x="31925" y="32843"/>
                        <a:pt x="24785" y="47429"/>
                        <a:pt x="11934" y="55486"/>
                      </a:cubicBezTo>
                      <a:lnTo>
                        <a:pt x="8874" y="516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0" name="Graphic 53">
                <a:extLst>
                  <a:ext uri="{FF2B5EF4-FFF2-40B4-BE49-F238E27FC236}">
                    <a16:creationId xmlns:a16="http://schemas.microsoft.com/office/drawing/2014/main" id="{35F2CC9D-864A-6D42-9296-9905BAC11461}"/>
                  </a:ext>
                </a:extLst>
              </p:cNvPr>
              <p:cNvGrpSpPr/>
              <p:nvPr/>
            </p:nvGrpSpPr>
            <p:grpSpPr>
              <a:xfrm>
                <a:off x="9784638" y="4062210"/>
                <a:ext cx="1042163" cy="348067"/>
                <a:chOff x="4449164" y="4763202"/>
                <a:chExt cx="563834" cy="188312"/>
              </a:xfrm>
              <a:solidFill>
                <a:srgbClr val="000000"/>
              </a:solidFill>
            </p:grpSpPr>
            <p:sp>
              <p:nvSpPr>
                <p:cNvPr id="89" name="Freeform 88">
                  <a:extLst>
                    <a:ext uri="{FF2B5EF4-FFF2-40B4-BE49-F238E27FC236}">
                      <a16:creationId xmlns:a16="http://schemas.microsoft.com/office/drawing/2014/main" id="{8073C10C-BD85-7746-8C33-DBA137F0ED70}"/>
                    </a:ext>
                  </a:extLst>
                </p:cNvPr>
                <p:cNvSpPr/>
                <p:nvPr/>
              </p:nvSpPr>
              <p:spPr>
                <a:xfrm>
                  <a:off x="4449164" y="4763202"/>
                  <a:ext cx="172577" cy="186568"/>
                </a:xfrm>
                <a:custGeom>
                  <a:avLst/>
                  <a:gdLst>
                    <a:gd name="connsiteX0" fmla="*/ 148200 w 172577"/>
                    <a:gd name="connsiteY0" fmla="*/ 148191 h 186568"/>
                    <a:gd name="connsiteX1" fmla="*/ 148200 w 172577"/>
                    <a:gd name="connsiteY1" fmla="*/ 142479 h 186568"/>
                    <a:gd name="connsiteX2" fmla="*/ 148200 w 172577"/>
                    <a:gd name="connsiteY2" fmla="*/ 23142 h 186568"/>
                    <a:gd name="connsiteX3" fmla="*/ 135349 w 172577"/>
                    <a:gd name="connsiteY3" fmla="*/ 5497 h 186568"/>
                    <a:gd name="connsiteX4" fmla="*/ 131065 w 172577"/>
                    <a:gd name="connsiteY4" fmla="*/ 2029 h 186568"/>
                    <a:gd name="connsiteX5" fmla="*/ 132085 w 172577"/>
                    <a:gd name="connsiteY5" fmla="*/ 91 h 186568"/>
                    <a:gd name="connsiteX6" fmla="*/ 169314 w 172577"/>
                    <a:gd name="connsiteY6" fmla="*/ 193 h 186568"/>
                    <a:gd name="connsiteX7" fmla="*/ 172578 w 172577"/>
                    <a:gd name="connsiteY7" fmla="*/ 2335 h 186568"/>
                    <a:gd name="connsiteX8" fmla="*/ 169824 w 172577"/>
                    <a:gd name="connsiteY8" fmla="*/ 5293 h 186568"/>
                    <a:gd name="connsiteX9" fmla="*/ 163500 w 172577"/>
                    <a:gd name="connsiteY9" fmla="*/ 7027 h 186568"/>
                    <a:gd name="connsiteX10" fmla="*/ 155850 w 172577"/>
                    <a:gd name="connsiteY10" fmla="*/ 16512 h 186568"/>
                    <a:gd name="connsiteX11" fmla="*/ 155646 w 172577"/>
                    <a:gd name="connsiteY11" fmla="*/ 24366 h 186568"/>
                    <a:gd name="connsiteX12" fmla="*/ 155646 w 172577"/>
                    <a:gd name="connsiteY12" fmla="*/ 177872 h 186568"/>
                    <a:gd name="connsiteX13" fmla="*/ 155646 w 172577"/>
                    <a:gd name="connsiteY13" fmla="*/ 185624 h 186568"/>
                    <a:gd name="connsiteX14" fmla="*/ 144223 w 172577"/>
                    <a:gd name="connsiteY14" fmla="*/ 182054 h 186568"/>
                    <a:gd name="connsiteX15" fmla="*/ 31211 w 172577"/>
                    <a:gd name="connsiteY15" fmla="*/ 29058 h 186568"/>
                    <a:gd name="connsiteX16" fmla="*/ 26009 w 172577"/>
                    <a:gd name="connsiteY16" fmla="*/ 22326 h 186568"/>
                    <a:gd name="connsiteX17" fmla="*/ 25499 w 172577"/>
                    <a:gd name="connsiteY17" fmla="*/ 28956 h 186568"/>
                    <a:gd name="connsiteX18" fmla="*/ 25499 w 172577"/>
                    <a:gd name="connsiteY18" fmla="*/ 164714 h 186568"/>
                    <a:gd name="connsiteX19" fmla="*/ 37433 w 172577"/>
                    <a:gd name="connsiteY19" fmla="*/ 181136 h 186568"/>
                    <a:gd name="connsiteX20" fmla="*/ 42022 w 172577"/>
                    <a:gd name="connsiteY20" fmla="*/ 184400 h 186568"/>
                    <a:gd name="connsiteX21" fmla="*/ 41104 w 172577"/>
                    <a:gd name="connsiteY21" fmla="*/ 186134 h 186568"/>
                    <a:gd name="connsiteX22" fmla="*/ 1428 w 172577"/>
                    <a:gd name="connsiteY22" fmla="*/ 186134 h 186568"/>
                    <a:gd name="connsiteX23" fmla="*/ 204 w 172577"/>
                    <a:gd name="connsiteY23" fmla="*/ 184910 h 186568"/>
                    <a:gd name="connsiteX24" fmla="*/ 4386 w 172577"/>
                    <a:gd name="connsiteY24" fmla="*/ 181238 h 186568"/>
                    <a:gd name="connsiteX25" fmla="*/ 18053 w 172577"/>
                    <a:gd name="connsiteY25" fmla="*/ 162980 h 186568"/>
                    <a:gd name="connsiteX26" fmla="*/ 18053 w 172577"/>
                    <a:gd name="connsiteY26" fmla="*/ 23958 h 186568"/>
                    <a:gd name="connsiteX27" fmla="*/ 4182 w 172577"/>
                    <a:gd name="connsiteY27" fmla="*/ 5293 h 186568"/>
                    <a:gd name="connsiteX28" fmla="*/ 0 w 172577"/>
                    <a:gd name="connsiteY28" fmla="*/ 1927 h 186568"/>
                    <a:gd name="connsiteX29" fmla="*/ 1020 w 172577"/>
                    <a:gd name="connsiteY29" fmla="*/ 91 h 186568"/>
                    <a:gd name="connsiteX30" fmla="*/ 33659 w 172577"/>
                    <a:gd name="connsiteY30" fmla="*/ 295 h 186568"/>
                    <a:gd name="connsiteX31" fmla="*/ 39880 w 172577"/>
                    <a:gd name="connsiteY31" fmla="*/ 5191 h 186568"/>
                    <a:gd name="connsiteX32" fmla="*/ 141979 w 172577"/>
                    <a:gd name="connsiteY32" fmla="*/ 142581 h 186568"/>
                    <a:gd name="connsiteX33" fmla="*/ 146772 w 172577"/>
                    <a:gd name="connsiteY33" fmla="*/ 148701 h 186568"/>
                    <a:gd name="connsiteX34" fmla="*/ 148200 w 172577"/>
                    <a:gd name="connsiteY34" fmla="*/ 148191 h 186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172577" h="186568">
                      <a:moveTo>
                        <a:pt x="148200" y="148191"/>
                      </a:moveTo>
                      <a:cubicBezTo>
                        <a:pt x="148200" y="146253"/>
                        <a:pt x="148200" y="144417"/>
                        <a:pt x="148200" y="142479"/>
                      </a:cubicBezTo>
                      <a:cubicBezTo>
                        <a:pt x="148200" y="102700"/>
                        <a:pt x="148200" y="62921"/>
                        <a:pt x="148200" y="23142"/>
                      </a:cubicBezTo>
                      <a:cubicBezTo>
                        <a:pt x="148200" y="10495"/>
                        <a:pt x="147180" y="9271"/>
                        <a:pt x="135349" y="5497"/>
                      </a:cubicBezTo>
                      <a:cubicBezTo>
                        <a:pt x="133717" y="4987"/>
                        <a:pt x="132493" y="3253"/>
                        <a:pt x="131065" y="2029"/>
                      </a:cubicBezTo>
                      <a:cubicBezTo>
                        <a:pt x="131371" y="1417"/>
                        <a:pt x="131779" y="703"/>
                        <a:pt x="132085" y="91"/>
                      </a:cubicBezTo>
                      <a:cubicBezTo>
                        <a:pt x="144529" y="91"/>
                        <a:pt x="156972" y="-11"/>
                        <a:pt x="169314" y="193"/>
                      </a:cubicBezTo>
                      <a:cubicBezTo>
                        <a:pt x="170436" y="193"/>
                        <a:pt x="171456" y="1621"/>
                        <a:pt x="172578" y="2335"/>
                      </a:cubicBezTo>
                      <a:cubicBezTo>
                        <a:pt x="171659" y="3355"/>
                        <a:pt x="170946" y="4783"/>
                        <a:pt x="169824" y="5293"/>
                      </a:cubicBezTo>
                      <a:cubicBezTo>
                        <a:pt x="167886" y="6211"/>
                        <a:pt x="165642" y="6313"/>
                        <a:pt x="163500" y="7027"/>
                      </a:cubicBezTo>
                      <a:cubicBezTo>
                        <a:pt x="158808" y="8455"/>
                        <a:pt x="156156" y="11617"/>
                        <a:pt x="155850" y="16512"/>
                      </a:cubicBezTo>
                      <a:cubicBezTo>
                        <a:pt x="155646" y="19165"/>
                        <a:pt x="155646" y="21714"/>
                        <a:pt x="155646" y="24366"/>
                      </a:cubicBezTo>
                      <a:cubicBezTo>
                        <a:pt x="155646" y="75569"/>
                        <a:pt x="155646" y="126669"/>
                        <a:pt x="155646" y="177872"/>
                      </a:cubicBezTo>
                      <a:cubicBezTo>
                        <a:pt x="155646" y="180422"/>
                        <a:pt x="155646" y="183074"/>
                        <a:pt x="155646" y="185624"/>
                      </a:cubicBezTo>
                      <a:cubicBezTo>
                        <a:pt x="150342" y="187765"/>
                        <a:pt x="147282" y="186134"/>
                        <a:pt x="144223" y="182054"/>
                      </a:cubicBezTo>
                      <a:cubicBezTo>
                        <a:pt x="106688" y="130953"/>
                        <a:pt x="68949" y="80057"/>
                        <a:pt x="31211" y="29058"/>
                      </a:cubicBezTo>
                      <a:cubicBezTo>
                        <a:pt x="29783" y="27120"/>
                        <a:pt x="28355" y="25284"/>
                        <a:pt x="26009" y="22326"/>
                      </a:cubicBezTo>
                      <a:cubicBezTo>
                        <a:pt x="25805" y="25386"/>
                        <a:pt x="25499" y="27222"/>
                        <a:pt x="25499" y="28956"/>
                      </a:cubicBezTo>
                      <a:cubicBezTo>
                        <a:pt x="25499" y="74243"/>
                        <a:pt x="25499" y="119427"/>
                        <a:pt x="25499" y="164714"/>
                      </a:cubicBezTo>
                      <a:cubicBezTo>
                        <a:pt x="25499" y="176036"/>
                        <a:pt x="26723" y="177566"/>
                        <a:pt x="37433" y="181136"/>
                      </a:cubicBezTo>
                      <a:cubicBezTo>
                        <a:pt x="39166" y="181748"/>
                        <a:pt x="40492" y="183278"/>
                        <a:pt x="42022" y="184400"/>
                      </a:cubicBezTo>
                      <a:cubicBezTo>
                        <a:pt x="41716" y="185012"/>
                        <a:pt x="41410" y="185624"/>
                        <a:pt x="41104" y="186134"/>
                      </a:cubicBezTo>
                      <a:cubicBezTo>
                        <a:pt x="27845" y="186134"/>
                        <a:pt x="14687" y="186134"/>
                        <a:pt x="1428" y="186134"/>
                      </a:cubicBezTo>
                      <a:cubicBezTo>
                        <a:pt x="1020" y="185726"/>
                        <a:pt x="612" y="185318"/>
                        <a:pt x="204" y="184910"/>
                      </a:cubicBezTo>
                      <a:cubicBezTo>
                        <a:pt x="1530" y="183686"/>
                        <a:pt x="2754" y="181748"/>
                        <a:pt x="4386" y="181238"/>
                      </a:cubicBezTo>
                      <a:cubicBezTo>
                        <a:pt x="17339" y="177362"/>
                        <a:pt x="18053" y="176444"/>
                        <a:pt x="18053" y="162980"/>
                      </a:cubicBezTo>
                      <a:cubicBezTo>
                        <a:pt x="18053" y="116674"/>
                        <a:pt x="18053" y="70265"/>
                        <a:pt x="18053" y="23958"/>
                      </a:cubicBezTo>
                      <a:cubicBezTo>
                        <a:pt x="18053" y="9985"/>
                        <a:pt x="17339" y="9169"/>
                        <a:pt x="4182" y="5293"/>
                      </a:cubicBezTo>
                      <a:cubicBezTo>
                        <a:pt x="2550" y="4783"/>
                        <a:pt x="1326" y="3049"/>
                        <a:pt x="0" y="1927"/>
                      </a:cubicBezTo>
                      <a:cubicBezTo>
                        <a:pt x="306" y="1315"/>
                        <a:pt x="714" y="703"/>
                        <a:pt x="1020" y="91"/>
                      </a:cubicBezTo>
                      <a:cubicBezTo>
                        <a:pt x="11934" y="91"/>
                        <a:pt x="22847" y="-215"/>
                        <a:pt x="33659" y="295"/>
                      </a:cubicBezTo>
                      <a:cubicBezTo>
                        <a:pt x="35801" y="397"/>
                        <a:pt x="38350" y="3049"/>
                        <a:pt x="39880" y="5191"/>
                      </a:cubicBezTo>
                      <a:cubicBezTo>
                        <a:pt x="73947" y="50988"/>
                        <a:pt x="107912" y="96784"/>
                        <a:pt x="141979" y="142581"/>
                      </a:cubicBezTo>
                      <a:cubicBezTo>
                        <a:pt x="143509" y="144621"/>
                        <a:pt x="145140" y="146661"/>
                        <a:pt x="146772" y="148701"/>
                      </a:cubicBezTo>
                      <a:cubicBezTo>
                        <a:pt x="147282" y="148497"/>
                        <a:pt x="147690" y="148293"/>
                        <a:pt x="148200" y="14819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" name="Freeform 89">
                  <a:extLst>
                    <a:ext uri="{FF2B5EF4-FFF2-40B4-BE49-F238E27FC236}">
                      <a16:creationId xmlns:a16="http://schemas.microsoft.com/office/drawing/2014/main" id="{98FCD606-918F-884F-BE4F-E865E7039271}"/>
                    </a:ext>
                  </a:extLst>
                </p:cNvPr>
                <p:cNvSpPr/>
                <p:nvPr/>
              </p:nvSpPr>
              <p:spPr>
                <a:xfrm>
                  <a:off x="4776674" y="4814699"/>
                  <a:ext cx="140346" cy="134737"/>
                </a:xfrm>
                <a:custGeom>
                  <a:avLst/>
                  <a:gdLst>
                    <a:gd name="connsiteX0" fmla="*/ 54058 w 140346"/>
                    <a:gd name="connsiteY0" fmla="*/ 134738 h 134737"/>
                    <a:gd name="connsiteX1" fmla="*/ 1122 w 140346"/>
                    <a:gd name="connsiteY1" fmla="*/ 134738 h 134737"/>
                    <a:gd name="connsiteX2" fmla="*/ 0 w 140346"/>
                    <a:gd name="connsiteY2" fmla="*/ 133208 h 134737"/>
                    <a:gd name="connsiteX3" fmla="*/ 4488 w 140346"/>
                    <a:gd name="connsiteY3" fmla="*/ 129128 h 134737"/>
                    <a:gd name="connsiteX4" fmla="*/ 35597 w 140346"/>
                    <a:gd name="connsiteY4" fmla="*/ 107505 h 134737"/>
                    <a:gd name="connsiteX5" fmla="*/ 63136 w 140346"/>
                    <a:gd name="connsiteY5" fmla="*/ 71602 h 134737"/>
                    <a:gd name="connsiteX6" fmla="*/ 22439 w 140346"/>
                    <a:gd name="connsiteY6" fmla="*/ 17441 h 134737"/>
                    <a:gd name="connsiteX7" fmla="*/ 6120 w 140346"/>
                    <a:gd name="connsiteY7" fmla="*/ 5814 h 134737"/>
                    <a:gd name="connsiteX8" fmla="*/ 1530 w 140346"/>
                    <a:gd name="connsiteY8" fmla="*/ 1530 h 134737"/>
                    <a:gd name="connsiteX9" fmla="*/ 2652 w 140346"/>
                    <a:gd name="connsiteY9" fmla="*/ 0 h 134737"/>
                    <a:gd name="connsiteX10" fmla="*/ 58138 w 140346"/>
                    <a:gd name="connsiteY10" fmla="*/ 0 h 134737"/>
                    <a:gd name="connsiteX11" fmla="*/ 59362 w 140346"/>
                    <a:gd name="connsiteY11" fmla="*/ 1428 h 134737"/>
                    <a:gd name="connsiteX12" fmla="*/ 54874 w 140346"/>
                    <a:gd name="connsiteY12" fmla="*/ 5610 h 134737"/>
                    <a:gd name="connsiteX13" fmla="*/ 49570 w 140346"/>
                    <a:gd name="connsiteY13" fmla="*/ 20807 h 134737"/>
                    <a:gd name="connsiteX14" fmla="*/ 74457 w 140346"/>
                    <a:gd name="connsiteY14" fmla="*/ 56608 h 134737"/>
                    <a:gd name="connsiteX15" fmla="*/ 95570 w 140346"/>
                    <a:gd name="connsiteY15" fmla="*/ 21113 h 134737"/>
                    <a:gd name="connsiteX16" fmla="*/ 88737 w 140346"/>
                    <a:gd name="connsiteY16" fmla="*/ 5814 h 134737"/>
                    <a:gd name="connsiteX17" fmla="*/ 83943 w 140346"/>
                    <a:gd name="connsiteY17" fmla="*/ 1734 h 134737"/>
                    <a:gd name="connsiteX18" fmla="*/ 85065 w 140346"/>
                    <a:gd name="connsiteY18" fmla="*/ 102 h 134737"/>
                    <a:gd name="connsiteX19" fmla="*/ 140347 w 140346"/>
                    <a:gd name="connsiteY19" fmla="*/ 102 h 134737"/>
                    <a:gd name="connsiteX20" fmla="*/ 135145 w 140346"/>
                    <a:gd name="connsiteY20" fmla="*/ 5304 h 134737"/>
                    <a:gd name="connsiteX21" fmla="*/ 102812 w 140346"/>
                    <a:gd name="connsiteY21" fmla="*/ 28457 h 134737"/>
                    <a:gd name="connsiteX22" fmla="*/ 77823 w 140346"/>
                    <a:gd name="connsiteY22" fmla="*/ 62116 h 134737"/>
                    <a:gd name="connsiteX23" fmla="*/ 117296 w 140346"/>
                    <a:gd name="connsiteY23" fmla="*/ 115461 h 134737"/>
                    <a:gd name="connsiteX24" fmla="*/ 135553 w 140346"/>
                    <a:gd name="connsiteY24" fmla="*/ 128822 h 134737"/>
                    <a:gd name="connsiteX25" fmla="*/ 140347 w 140346"/>
                    <a:gd name="connsiteY25" fmla="*/ 133004 h 134737"/>
                    <a:gd name="connsiteX26" fmla="*/ 139327 w 140346"/>
                    <a:gd name="connsiteY26" fmla="*/ 134738 h 134737"/>
                    <a:gd name="connsiteX27" fmla="*/ 80883 w 140346"/>
                    <a:gd name="connsiteY27" fmla="*/ 134738 h 134737"/>
                    <a:gd name="connsiteX28" fmla="*/ 86289 w 140346"/>
                    <a:gd name="connsiteY28" fmla="*/ 129230 h 134737"/>
                    <a:gd name="connsiteX29" fmla="*/ 91593 w 140346"/>
                    <a:gd name="connsiteY29" fmla="*/ 113625 h 134737"/>
                    <a:gd name="connsiteX30" fmla="*/ 65890 w 140346"/>
                    <a:gd name="connsiteY30" fmla="*/ 76396 h 134737"/>
                    <a:gd name="connsiteX31" fmla="*/ 44980 w 140346"/>
                    <a:gd name="connsiteY31" fmla="*/ 112911 h 134737"/>
                    <a:gd name="connsiteX32" fmla="*/ 51508 w 140346"/>
                    <a:gd name="connsiteY32" fmla="*/ 129128 h 134737"/>
                    <a:gd name="connsiteX33" fmla="*/ 55690 w 140346"/>
                    <a:gd name="connsiteY33" fmla="*/ 133310 h 134737"/>
                    <a:gd name="connsiteX34" fmla="*/ 54058 w 140346"/>
                    <a:gd name="connsiteY34" fmla="*/ 134738 h 1347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140346" h="134737">
                      <a:moveTo>
                        <a:pt x="54058" y="134738"/>
                      </a:moveTo>
                      <a:cubicBezTo>
                        <a:pt x="36413" y="134738"/>
                        <a:pt x="18767" y="134738"/>
                        <a:pt x="1122" y="134738"/>
                      </a:cubicBezTo>
                      <a:cubicBezTo>
                        <a:pt x="714" y="134228"/>
                        <a:pt x="306" y="133718"/>
                        <a:pt x="0" y="133208"/>
                      </a:cubicBezTo>
                      <a:cubicBezTo>
                        <a:pt x="1530" y="131780"/>
                        <a:pt x="2754" y="129536"/>
                        <a:pt x="4488" y="129128"/>
                      </a:cubicBezTo>
                      <a:cubicBezTo>
                        <a:pt x="17849" y="126068"/>
                        <a:pt x="27539" y="117908"/>
                        <a:pt x="35597" y="107505"/>
                      </a:cubicBezTo>
                      <a:cubicBezTo>
                        <a:pt x="44674" y="95775"/>
                        <a:pt x="53650" y="83944"/>
                        <a:pt x="63136" y="71602"/>
                      </a:cubicBezTo>
                      <a:cubicBezTo>
                        <a:pt x="49468" y="53344"/>
                        <a:pt x="36515" y="34985"/>
                        <a:pt x="22439" y="17441"/>
                      </a:cubicBezTo>
                      <a:cubicBezTo>
                        <a:pt x="18461" y="12444"/>
                        <a:pt x="11526" y="9690"/>
                        <a:pt x="6120" y="5814"/>
                      </a:cubicBezTo>
                      <a:cubicBezTo>
                        <a:pt x="4386" y="4590"/>
                        <a:pt x="3060" y="2958"/>
                        <a:pt x="1530" y="1530"/>
                      </a:cubicBezTo>
                      <a:cubicBezTo>
                        <a:pt x="1938" y="1020"/>
                        <a:pt x="2346" y="510"/>
                        <a:pt x="2652" y="0"/>
                      </a:cubicBezTo>
                      <a:cubicBezTo>
                        <a:pt x="21113" y="0"/>
                        <a:pt x="39677" y="0"/>
                        <a:pt x="58138" y="0"/>
                      </a:cubicBezTo>
                      <a:cubicBezTo>
                        <a:pt x="58546" y="510"/>
                        <a:pt x="58954" y="1020"/>
                        <a:pt x="59362" y="1428"/>
                      </a:cubicBezTo>
                      <a:cubicBezTo>
                        <a:pt x="57934" y="2856"/>
                        <a:pt x="56608" y="4794"/>
                        <a:pt x="54874" y="5610"/>
                      </a:cubicBezTo>
                      <a:cubicBezTo>
                        <a:pt x="46306" y="9690"/>
                        <a:pt x="44572" y="13056"/>
                        <a:pt x="49570" y="20807"/>
                      </a:cubicBezTo>
                      <a:cubicBezTo>
                        <a:pt x="57220" y="32741"/>
                        <a:pt x="65686" y="44063"/>
                        <a:pt x="74457" y="56608"/>
                      </a:cubicBezTo>
                      <a:cubicBezTo>
                        <a:pt x="82923" y="44675"/>
                        <a:pt x="91389" y="34169"/>
                        <a:pt x="95570" y="21113"/>
                      </a:cubicBezTo>
                      <a:cubicBezTo>
                        <a:pt x="98120" y="13260"/>
                        <a:pt x="96183" y="9588"/>
                        <a:pt x="88737" y="5814"/>
                      </a:cubicBezTo>
                      <a:cubicBezTo>
                        <a:pt x="86901" y="4896"/>
                        <a:pt x="85575" y="3060"/>
                        <a:pt x="83943" y="1734"/>
                      </a:cubicBezTo>
                      <a:cubicBezTo>
                        <a:pt x="84351" y="1224"/>
                        <a:pt x="84657" y="612"/>
                        <a:pt x="85065" y="102"/>
                      </a:cubicBezTo>
                      <a:cubicBezTo>
                        <a:pt x="102710" y="102"/>
                        <a:pt x="120356" y="102"/>
                        <a:pt x="140347" y="102"/>
                      </a:cubicBezTo>
                      <a:cubicBezTo>
                        <a:pt x="137899" y="2652"/>
                        <a:pt x="136675" y="4998"/>
                        <a:pt x="135145" y="5304"/>
                      </a:cubicBezTo>
                      <a:cubicBezTo>
                        <a:pt x="121069" y="8568"/>
                        <a:pt x="111074" y="17238"/>
                        <a:pt x="102812" y="28457"/>
                      </a:cubicBezTo>
                      <a:cubicBezTo>
                        <a:pt x="94550" y="39473"/>
                        <a:pt x="86391" y="50590"/>
                        <a:pt x="77823" y="62116"/>
                      </a:cubicBezTo>
                      <a:cubicBezTo>
                        <a:pt x="90981" y="80170"/>
                        <a:pt x="103526" y="98223"/>
                        <a:pt x="117296" y="115461"/>
                      </a:cubicBezTo>
                      <a:cubicBezTo>
                        <a:pt x="121784" y="121172"/>
                        <a:pt x="129433" y="124334"/>
                        <a:pt x="135553" y="128822"/>
                      </a:cubicBezTo>
                      <a:cubicBezTo>
                        <a:pt x="137287" y="130046"/>
                        <a:pt x="138817" y="131576"/>
                        <a:pt x="140347" y="133004"/>
                      </a:cubicBezTo>
                      <a:cubicBezTo>
                        <a:pt x="140041" y="133616"/>
                        <a:pt x="139633" y="134126"/>
                        <a:pt x="139327" y="134738"/>
                      </a:cubicBezTo>
                      <a:cubicBezTo>
                        <a:pt x="120662" y="134738"/>
                        <a:pt x="101996" y="134738"/>
                        <a:pt x="80883" y="134738"/>
                      </a:cubicBezTo>
                      <a:cubicBezTo>
                        <a:pt x="83433" y="131984"/>
                        <a:pt x="84555" y="129944"/>
                        <a:pt x="86289" y="129230"/>
                      </a:cubicBezTo>
                      <a:cubicBezTo>
                        <a:pt x="95265" y="124946"/>
                        <a:pt x="96795" y="121784"/>
                        <a:pt x="91593" y="113625"/>
                      </a:cubicBezTo>
                      <a:cubicBezTo>
                        <a:pt x="83841" y="101589"/>
                        <a:pt x="75375" y="90063"/>
                        <a:pt x="65890" y="76396"/>
                      </a:cubicBezTo>
                      <a:cubicBezTo>
                        <a:pt x="58240" y="89655"/>
                        <a:pt x="50896" y="100977"/>
                        <a:pt x="44980" y="112911"/>
                      </a:cubicBezTo>
                      <a:cubicBezTo>
                        <a:pt x="41002" y="120968"/>
                        <a:pt x="43348" y="124844"/>
                        <a:pt x="51508" y="129128"/>
                      </a:cubicBezTo>
                      <a:cubicBezTo>
                        <a:pt x="53140" y="129944"/>
                        <a:pt x="54262" y="131882"/>
                        <a:pt x="55690" y="133310"/>
                      </a:cubicBezTo>
                      <a:cubicBezTo>
                        <a:pt x="55078" y="133616"/>
                        <a:pt x="54568" y="134228"/>
                        <a:pt x="54058" y="13473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" name="Freeform 90">
                  <a:extLst>
                    <a:ext uri="{FF2B5EF4-FFF2-40B4-BE49-F238E27FC236}">
                      <a16:creationId xmlns:a16="http://schemas.microsoft.com/office/drawing/2014/main" id="{ECD851EB-325D-4645-AD23-EF8A2A93063C}"/>
                    </a:ext>
                  </a:extLst>
                </p:cNvPr>
                <p:cNvSpPr/>
                <p:nvPr/>
              </p:nvSpPr>
              <p:spPr>
                <a:xfrm>
                  <a:off x="4934156" y="4783590"/>
                  <a:ext cx="78842" cy="167924"/>
                </a:xfrm>
                <a:custGeom>
                  <a:avLst/>
                  <a:gdLst>
                    <a:gd name="connsiteX0" fmla="*/ 78843 w 78842"/>
                    <a:gd name="connsiteY0" fmla="*/ 31109 h 167924"/>
                    <a:gd name="connsiteX1" fmla="*/ 78843 w 78842"/>
                    <a:gd name="connsiteY1" fmla="*/ 39881 h 167924"/>
                    <a:gd name="connsiteX2" fmla="*/ 58750 w 78842"/>
                    <a:gd name="connsiteY2" fmla="*/ 38963 h 167924"/>
                    <a:gd name="connsiteX3" fmla="*/ 40798 w 78842"/>
                    <a:gd name="connsiteY3" fmla="*/ 56098 h 167924"/>
                    <a:gd name="connsiteX4" fmla="*/ 40798 w 78842"/>
                    <a:gd name="connsiteY4" fmla="*/ 125660 h 167924"/>
                    <a:gd name="connsiteX5" fmla="*/ 41206 w 78842"/>
                    <a:gd name="connsiteY5" fmla="*/ 139430 h 167924"/>
                    <a:gd name="connsiteX6" fmla="*/ 71805 w 78842"/>
                    <a:gd name="connsiteY6" fmla="*/ 157585 h 167924"/>
                    <a:gd name="connsiteX7" fmla="*/ 77313 w 78842"/>
                    <a:gd name="connsiteY7" fmla="*/ 155341 h 167924"/>
                    <a:gd name="connsiteX8" fmla="*/ 78537 w 78842"/>
                    <a:gd name="connsiteY8" fmla="*/ 156871 h 167924"/>
                    <a:gd name="connsiteX9" fmla="*/ 75987 w 78842"/>
                    <a:gd name="connsiteY9" fmla="*/ 160441 h 167924"/>
                    <a:gd name="connsiteX10" fmla="*/ 39982 w 78842"/>
                    <a:gd name="connsiteY10" fmla="*/ 165235 h 167924"/>
                    <a:gd name="connsiteX11" fmla="*/ 22643 w 78842"/>
                    <a:gd name="connsiteY11" fmla="*/ 140450 h 167924"/>
                    <a:gd name="connsiteX12" fmla="*/ 22031 w 78842"/>
                    <a:gd name="connsiteY12" fmla="*/ 114237 h 167924"/>
                    <a:gd name="connsiteX13" fmla="*/ 22031 w 78842"/>
                    <a:gd name="connsiteY13" fmla="*/ 48041 h 167924"/>
                    <a:gd name="connsiteX14" fmla="*/ 12137 w 78842"/>
                    <a:gd name="connsiteY14" fmla="*/ 38249 h 167924"/>
                    <a:gd name="connsiteX15" fmla="*/ 0 w 78842"/>
                    <a:gd name="connsiteY15" fmla="*/ 38249 h 167924"/>
                    <a:gd name="connsiteX16" fmla="*/ 5304 w 78842"/>
                    <a:gd name="connsiteY16" fmla="*/ 31109 h 167924"/>
                    <a:gd name="connsiteX17" fmla="*/ 32435 w 78842"/>
                    <a:gd name="connsiteY17" fmla="*/ 4284 h 167924"/>
                    <a:gd name="connsiteX18" fmla="*/ 38759 w 78842"/>
                    <a:gd name="connsiteY18" fmla="*/ 0 h 167924"/>
                    <a:gd name="connsiteX19" fmla="*/ 40900 w 78842"/>
                    <a:gd name="connsiteY19" fmla="*/ 6834 h 167924"/>
                    <a:gd name="connsiteX20" fmla="*/ 40696 w 78842"/>
                    <a:gd name="connsiteY20" fmla="*/ 21215 h 167924"/>
                    <a:gd name="connsiteX21" fmla="*/ 49366 w 78842"/>
                    <a:gd name="connsiteY21" fmla="*/ 30599 h 167924"/>
                    <a:gd name="connsiteX22" fmla="*/ 74253 w 78842"/>
                    <a:gd name="connsiteY22" fmla="*/ 30803 h 167924"/>
                    <a:gd name="connsiteX23" fmla="*/ 78843 w 78842"/>
                    <a:gd name="connsiteY23" fmla="*/ 31109 h 1679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78842" h="167924">
                      <a:moveTo>
                        <a:pt x="78843" y="31109"/>
                      </a:moveTo>
                      <a:cubicBezTo>
                        <a:pt x="78843" y="34169"/>
                        <a:pt x="78843" y="36515"/>
                        <a:pt x="78843" y="39881"/>
                      </a:cubicBezTo>
                      <a:cubicBezTo>
                        <a:pt x="72009" y="39575"/>
                        <a:pt x="65380" y="39167"/>
                        <a:pt x="58750" y="38963"/>
                      </a:cubicBezTo>
                      <a:cubicBezTo>
                        <a:pt x="41002" y="38249"/>
                        <a:pt x="40798" y="38453"/>
                        <a:pt x="40798" y="56098"/>
                      </a:cubicBezTo>
                      <a:cubicBezTo>
                        <a:pt x="40798" y="79252"/>
                        <a:pt x="40798" y="102405"/>
                        <a:pt x="40798" y="125660"/>
                      </a:cubicBezTo>
                      <a:cubicBezTo>
                        <a:pt x="40798" y="130250"/>
                        <a:pt x="40798" y="134840"/>
                        <a:pt x="41206" y="139430"/>
                      </a:cubicBezTo>
                      <a:cubicBezTo>
                        <a:pt x="42532" y="157891"/>
                        <a:pt x="54874" y="165235"/>
                        <a:pt x="71805" y="157585"/>
                      </a:cubicBezTo>
                      <a:cubicBezTo>
                        <a:pt x="73641" y="156769"/>
                        <a:pt x="75477" y="156157"/>
                        <a:pt x="77313" y="155341"/>
                      </a:cubicBezTo>
                      <a:cubicBezTo>
                        <a:pt x="77721" y="155851"/>
                        <a:pt x="78129" y="156361"/>
                        <a:pt x="78537" y="156871"/>
                      </a:cubicBezTo>
                      <a:cubicBezTo>
                        <a:pt x="77721" y="158095"/>
                        <a:pt x="77109" y="159625"/>
                        <a:pt x="75987" y="160441"/>
                      </a:cubicBezTo>
                      <a:cubicBezTo>
                        <a:pt x="64971" y="169213"/>
                        <a:pt x="52528" y="169519"/>
                        <a:pt x="39982" y="165235"/>
                      </a:cubicBezTo>
                      <a:cubicBezTo>
                        <a:pt x="28559" y="161359"/>
                        <a:pt x="23459" y="151976"/>
                        <a:pt x="22643" y="140450"/>
                      </a:cubicBezTo>
                      <a:cubicBezTo>
                        <a:pt x="22031" y="131780"/>
                        <a:pt x="22133" y="123008"/>
                        <a:pt x="22031" y="114237"/>
                      </a:cubicBezTo>
                      <a:cubicBezTo>
                        <a:pt x="21929" y="92205"/>
                        <a:pt x="22031" y="70072"/>
                        <a:pt x="22031" y="48041"/>
                      </a:cubicBezTo>
                      <a:cubicBezTo>
                        <a:pt x="22031" y="39167"/>
                        <a:pt x="21011" y="38351"/>
                        <a:pt x="12137" y="38249"/>
                      </a:cubicBezTo>
                      <a:cubicBezTo>
                        <a:pt x="8874" y="38249"/>
                        <a:pt x="5712" y="38249"/>
                        <a:pt x="0" y="38249"/>
                      </a:cubicBezTo>
                      <a:cubicBezTo>
                        <a:pt x="2550" y="34781"/>
                        <a:pt x="3468" y="32027"/>
                        <a:pt x="5304" y="31109"/>
                      </a:cubicBezTo>
                      <a:cubicBezTo>
                        <a:pt x="17033" y="24785"/>
                        <a:pt x="25703" y="15606"/>
                        <a:pt x="32435" y="4284"/>
                      </a:cubicBezTo>
                      <a:cubicBezTo>
                        <a:pt x="33659" y="2244"/>
                        <a:pt x="36617" y="1428"/>
                        <a:pt x="38759" y="0"/>
                      </a:cubicBezTo>
                      <a:cubicBezTo>
                        <a:pt x="39472" y="2244"/>
                        <a:pt x="40798" y="4488"/>
                        <a:pt x="40900" y="6834"/>
                      </a:cubicBezTo>
                      <a:cubicBezTo>
                        <a:pt x="41206" y="11628"/>
                        <a:pt x="41206" y="16421"/>
                        <a:pt x="40696" y="21215"/>
                      </a:cubicBezTo>
                      <a:cubicBezTo>
                        <a:pt x="40084" y="27743"/>
                        <a:pt x="43246" y="30497"/>
                        <a:pt x="49366" y="30599"/>
                      </a:cubicBezTo>
                      <a:cubicBezTo>
                        <a:pt x="57628" y="30701"/>
                        <a:pt x="65991" y="30701"/>
                        <a:pt x="74253" y="30803"/>
                      </a:cubicBezTo>
                      <a:cubicBezTo>
                        <a:pt x="75579" y="30803"/>
                        <a:pt x="76905" y="31007"/>
                        <a:pt x="78843" y="3110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1" name="Graphic 53">
                <a:extLst>
                  <a:ext uri="{FF2B5EF4-FFF2-40B4-BE49-F238E27FC236}">
                    <a16:creationId xmlns:a16="http://schemas.microsoft.com/office/drawing/2014/main" id="{EFEB3FCC-8C57-6A46-A16F-A73256B01099}"/>
                  </a:ext>
                </a:extLst>
              </p:cNvPr>
              <p:cNvGrpSpPr/>
              <p:nvPr/>
            </p:nvGrpSpPr>
            <p:grpSpPr>
              <a:xfrm>
                <a:off x="6543122" y="4054089"/>
                <a:ext cx="1466352" cy="356288"/>
                <a:chOff x="2695429" y="4758808"/>
                <a:chExt cx="793330" cy="192760"/>
              </a:xfrm>
              <a:solidFill>
                <a:srgbClr val="000000"/>
              </a:solidFill>
            </p:grpSpPr>
            <p:sp>
              <p:nvSpPr>
                <p:cNvPr id="83" name="Freeform 82">
                  <a:extLst>
                    <a:ext uri="{FF2B5EF4-FFF2-40B4-BE49-F238E27FC236}">
                      <a16:creationId xmlns:a16="http://schemas.microsoft.com/office/drawing/2014/main" id="{D3F1CEAA-042F-7A40-8BC5-3E8E379690CB}"/>
                    </a:ext>
                  </a:extLst>
                </p:cNvPr>
                <p:cNvSpPr/>
                <p:nvPr/>
              </p:nvSpPr>
              <p:spPr>
                <a:xfrm>
                  <a:off x="2695429" y="4758808"/>
                  <a:ext cx="168653" cy="192760"/>
                </a:xfrm>
                <a:custGeom>
                  <a:avLst/>
                  <a:gdLst>
                    <a:gd name="connsiteX0" fmla="*/ 19902 w 168653"/>
                    <a:gd name="connsiteY0" fmla="*/ 84145 h 192760"/>
                    <a:gd name="connsiteX1" fmla="*/ 112820 w 168653"/>
                    <a:gd name="connsiteY1" fmla="*/ 176452 h 192760"/>
                    <a:gd name="connsiteX2" fmla="*/ 161166 w 168653"/>
                    <a:gd name="connsiteY2" fmla="*/ 155135 h 192760"/>
                    <a:gd name="connsiteX3" fmla="*/ 165348 w 168653"/>
                    <a:gd name="connsiteY3" fmla="*/ 151055 h 192760"/>
                    <a:gd name="connsiteX4" fmla="*/ 168102 w 168653"/>
                    <a:gd name="connsiteY4" fmla="*/ 150851 h 192760"/>
                    <a:gd name="connsiteX5" fmla="*/ 168510 w 168653"/>
                    <a:gd name="connsiteY5" fmla="*/ 153605 h 192760"/>
                    <a:gd name="connsiteX6" fmla="*/ 164532 w 168653"/>
                    <a:gd name="connsiteY6" fmla="*/ 159623 h 192760"/>
                    <a:gd name="connsiteX7" fmla="*/ 54376 w 168653"/>
                    <a:gd name="connsiteY7" fmla="*/ 183796 h 192760"/>
                    <a:gd name="connsiteX8" fmla="*/ 522 w 168653"/>
                    <a:gd name="connsiteY8" fmla="*/ 106890 h 192760"/>
                    <a:gd name="connsiteX9" fmla="*/ 126080 w 168653"/>
                    <a:gd name="connsiteY9" fmla="*/ 4281 h 192760"/>
                    <a:gd name="connsiteX10" fmla="*/ 161064 w 168653"/>
                    <a:gd name="connsiteY10" fmla="*/ 29169 h 192760"/>
                    <a:gd name="connsiteX11" fmla="*/ 166062 w 168653"/>
                    <a:gd name="connsiteY11" fmla="*/ 50792 h 192760"/>
                    <a:gd name="connsiteX12" fmla="*/ 152089 w 168653"/>
                    <a:gd name="connsiteY12" fmla="*/ 62216 h 192760"/>
                    <a:gd name="connsiteX13" fmla="*/ 139543 w 168653"/>
                    <a:gd name="connsiteY13" fmla="*/ 50894 h 192760"/>
                    <a:gd name="connsiteX14" fmla="*/ 137197 w 168653"/>
                    <a:gd name="connsiteY14" fmla="*/ 38756 h 192760"/>
                    <a:gd name="connsiteX15" fmla="*/ 96195 w 168653"/>
                    <a:gd name="connsiteY15" fmla="*/ 9381 h 192760"/>
                    <a:gd name="connsiteX16" fmla="*/ 19800 w 168653"/>
                    <a:gd name="connsiteY16" fmla="*/ 81493 h 192760"/>
                    <a:gd name="connsiteX17" fmla="*/ 19902 w 168653"/>
                    <a:gd name="connsiteY17" fmla="*/ 84145 h 1927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68653" h="192760">
                      <a:moveTo>
                        <a:pt x="19902" y="84145"/>
                      </a:moveTo>
                      <a:cubicBezTo>
                        <a:pt x="20106" y="138306"/>
                        <a:pt x="59476" y="177370"/>
                        <a:pt x="112820" y="176452"/>
                      </a:cubicBezTo>
                      <a:cubicBezTo>
                        <a:pt x="131996" y="176146"/>
                        <a:pt x="147907" y="168599"/>
                        <a:pt x="161166" y="155135"/>
                      </a:cubicBezTo>
                      <a:cubicBezTo>
                        <a:pt x="162594" y="153707"/>
                        <a:pt x="163818" y="152177"/>
                        <a:pt x="165348" y="151055"/>
                      </a:cubicBezTo>
                      <a:cubicBezTo>
                        <a:pt x="165960" y="150545"/>
                        <a:pt x="167592" y="150341"/>
                        <a:pt x="168102" y="150851"/>
                      </a:cubicBezTo>
                      <a:cubicBezTo>
                        <a:pt x="168612" y="151361"/>
                        <a:pt x="168816" y="152891"/>
                        <a:pt x="168510" y="153605"/>
                      </a:cubicBezTo>
                      <a:cubicBezTo>
                        <a:pt x="167388" y="155747"/>
                        <a:pt x="165960" y="157685"/>
                        <a:pt x="164532" y="159623"/>
                      </a:cubicBezTo>
                      <a:cubicBezTo>
                        <a:pt x="139849" y="191650"/>
                        <a:pt x="93543" y="202054"/>
                        <a:pt x="54376" y="183796"/>
                      </a:cubicBezTo>
                      <a:cubicBezTo>
                        <a:pt x="21840" y="168599"/>
                        <a:pt x="3888" y="142487"/>
                        <a:pt x="522" y="106890"/>
                      </a:cubicBezTo>
                      <a:cubicBezTo>
                        <a:pt x="-6923" y="26721"/>
                        <a:pt x="66718" y="-13874"/>
                        <a:pt x="126080" y="4281"/>
                      </a:cubicBezTo>
                      <a:cubicBezTo>
                        <a:pt x="140461" y="8667"/>
                        <a:pt x="152701" y="16317"/>
                        <a:pt x="161064" y="29169"/>
                      </a:cubicBezTo>
                      <a:cubicBezTo>
                        <a:pt x="165348" y="35696"/>
                        <a:pt x="168000" y="42734"/>
                        <a:pt x="166062" y="50792"/>
                      </a:cubicBezTo>
                      <a:cubicBezTo>
                        <a:pt x="164328" y="58034"/>
                        <a:pt x="158923" y="62420"/>
                        <a:pt x="152089" y="62216"/>
                      </a:cubicBezTo>
                      <a:cubicBezTo>
                        <a:pt x="145765" y="62114"/>
                        <a:pt x="141277" y="58034"/>
                        <a:pt x="139543" y="50894"/>
                      </a:cubicBezTo>
                      <a:cubicBezTo>
                        <a:pt x="138625" y="46916"/>
                        <a:pt x="138319" y="42734"/>
                        <a:pt x="137197" y="38756"/>
                      </a:cubicBezTo>
                      <a:cubicBezTo>
                        <a:pt x="132302" y="22437"/>
                        <a:pt x="116288" y="11115"/>
                        <a:pt x="96195" y="9381"/>
                      </a:cubicBezTo>
                      <a:cubicBezTo>
                        <a:pt x="50807" y="5403"/>
                        <a:pt x="21024" y="33555"/>
                        <a:pt x="19800" y="81493"/>
                      </a:cubicBezTo>
                      <a:cubicBezTo>
                        <a:pt x="19902" y="82411"/>
                        <a:pt x="19902" y="83227"/>
                        <a:pt x="19902" y="8414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" name="Freeform 83">
                  <a:extLst>
                    <a:ext uri="{FF2B5EF4-FFF2-40B4-BE49-F238E27FC236}">
                      <a16:creationId xmlns:a16="http://schemas.microsoft.com/office/drawing/2014/main" id="{902941AB-BC8A-6441-8BFA-52D381200CA4}"/>
                    </a:ext>
                  </a:extLst>
                </p:cNvPr>
                <p:cNvSpPr/>
                <p:nvPr/>
              </p:nvSpPr>
              <p:spPr>
                <a:xfrm>
                  <a:off x="3146634" y="4811790"/>
                  <a:ext cx="128757" cy="138488"/>
                </a:xfrm>
                <a:custGeom>
                  <a:avLst/>
                  <a:gdLst>
                    <a:gd name="connsiteX0" fmla="*/ 128758 w 128757"/>
                    <a:gd name="connsiteY0" fmla="*/ 129182 h 138488"/>
                    <a:gd name="connsiteX1" fmla="*/ 105808 w 128757"/>
                    <a:gd name="connsiteY1" fmla="*/ 137954 h 138488"/>
                    <a:gd name="connsiteX2" fmla="*/ 92855 w 128757"/>
                    <a:gd name="connsiteY2" fmla="*/ 114086 h 138488"/>
                    <a:gd name="connsiteX3" fmla="*/ 87347 w 128757"/>
                    <a:gd name="connsiteY3" fmla="*/ 119084 h 138488"/>
                    <a:gd name="connsiteX4" fmla="*/ 24619 w 128757"/>
                    <a:gd name="connsiteY4" fmla="*/ 136526 h 138488"/>
                    <a:gd name="connsiteX5" fmla="*/ 1058 w 128757"/>
                    <a:gd name="connsiteY5" fmla="*/ 113780 h 138488"/>
                    <a:gd name="connsiteX6" fmla="*/ 11360 w 128757"/>
                    <a:gd name="connsiteY6" fmla="*/ 80835 h 138488"/>
                    <a:gd name="connsiteX7" fmla="*/ 39001 w 128757"/>
                    <a:gd name="connsiteY7" fmla="*/ 66658 h 138488"/>
                    <a:gd name="connsiteX8" fmla="*/ 85205 w 128757"/>
                    <a:gd name="connsiteY8" fmla="*/ 57784 h 138488"/>
                    <a:gd name="connsiteX9" fmla="*/ 93773 w 128757"/>
                    <a:gd name="connsiteY9" fmla="*/ 48196 h 138488"/>
                    <a:gd name="connsiteX10" fmla="*/ 93773 w 128757"/>
                    <a:gd name="connsiteY10" fmla="*/ 44320 h 138488"/>
                    <a:gd name="connsiteX11" fmla="*/ 45835 w 128757"/>
                    <a:gd name="connsiteY11" fmla="*/ 7398 h 138488"/>
                    <a:gd name="connsiteX12" fmla="*/ 30025 w 128757"/>
                    <a:gd name="connsiteY12" fmla="*/ 25655 h 138488"/>
                    <a:gd name="connsiteX13" fmla="*/ 28597 w 128757"/>
                    <a:gd name="connsiteY13" fmla="*/ 35957 h 138488"/>
                    <a:gd name="connsiteX14" fmla="*/ 19418 w 128757"/>
                    <a:gd name="connsiteY14" fmla="*/ 42485 h 138488"/>
                    <a:gd name="connsiteX15" fmla="*/ 10748 w 128757"/>
                    <a:gd name="connsiteY15" fmla="*/ 36161 h 138488"/>
                    <a:gd name="connsiteX16" fmla="*/ 17480 w 128757"/>
                    <a:gd name="connsiteY16" fmla="*/ 12701 h 138488"/>
                    <a:gd name="connsiteX17" fmla="*/ 97139 w 128757"/>
                    <a:gd name="connsiteY17" fmla="*/ 8213 h 138488"/>
                    <a:gd name="connsiteX18" fmla="*/ 111622 w 128757"/>
                    <a:gd name="connsiteY18" fmla="*/ 35549 h 138488"/>
                    <a:gd name="connsiteX19" fmla="*/ 112642 w 128757"/>
                    <a:gd name="connsiteY19" fmla="*/ 105927 h 138488"/>
                    <a:gd name="connsiteX20" fmla="*/ 112642 w 128757"/>
                    <a:gd name="connsiteY20" fmla="*/ 118370 h 138488"/>
                    <a:gd name="connsiteX21" fmla="*/ 124066 w 128757"/>
                    <a:gd name="connsiteY21" fmla="*/ 129386 h 138488"/>
                    <a:gd name="connsiteX22" fmla="*/ 128758 w 128757"/>
                    <a:gd name="connsiteY22" fmla="*/ 129182 h 138488"/>
                    <a:gd name="connsiteX23" fmla="*/ 93467 w 128757"/>
                    <a:gd name="connsiteY23" fmla="*/ 82671 h 138488"/>
                    <a:gd name="connsiteX24" fmla="*/ 93365 w 128757"/>
                    <a:gd name="connsiteY24" fmla="*/ 70330 h 138488"/>
                    <a:gd name="connsiteX25" fmla="*/ 86021 w 128757"/>
                    <a:gd name="connsiteY25" fmla="*/ 63598 h 138488"/>
                    <a:gd name="connsiteX26" fmla="*/ 32167 w 128757"/>
                    <a:gd name="connsiteY26" fmla="*/ 79407 h 138488"/>
                    <a:gd name="connsiteX27" fmla="*/ 21763 w 128757"/>
                    <a:gd name="connsiteY27" fmla="*/ 108783 h 138488"/>
                    <a:gd name="connsiteX28" fmla="*/ 46039 w 128757"/>
                    <a:gd name="connsiteY28" fmla="*/ 127448 h 138488"/>
                    <a:gd name="connsiteX29" fmla="*/ 93467 w 128757"/>
                    <a:gd name="connsiteY29" fmla="*/ 82671 h 138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28757" h="138488">
                      <a:moveTo>
                        <a:pt x="128758" y="129182"/>
                      </a:moveTo>
                      <a:cubicBezTo>
                        <a:pt x="124576" y="136016"/>
                        <a:pt x="113866" y="139994"/>
                        <a:pt x="105808" y="137954"/>
                      </a:cubicBezTo>
                      <a:cubicBezTo>
                        <a:pt x="94079" y="134894"/>
                        <a:pt x="93977" y="124898"/>
                        <a:pt x="92855" y="114086"/>
                      </a:cubicBezTo>
                      <a:cubicBezTo>
                        <a:pt x="90509" y="116126"/>
                        <a:pt x="88877" y="117554"/>
                        <a:pt x="87347" y="119084"/>
                      </a:cubicBezTo>
                      <a:cubicBezTo>
                        <a:pt x="69498" y="136016"/>
                        <a:pt x="48487" y="141728"/>
                        <a:pt x="24619" y="136526"/>
                      </a:cubicBezTo>
                      <a:cubicBezTo>
                        <a:pt x="12482" y="133874"/>
                        <a:pt x="3812" y="126428"/>
                        <a:pt x="1058" y="113780"/>
                      </a:cubicBezTo>
                      <a:cubicBezTo>
                        <a:pt x="-1696" y="100929"/>
                        <a:pt x="650" y="88791"/>
                        <a:pt x="11360" y="80835"/>
                      </a:cubicBezTo>
                      <a:cubicBezTo>
                        <a:pt x="19622" y="74716"/>
                        <a:pt x="29209" y="69514"/>
                        <a:pt x="39001" y="66658"/>
                      </a:cubicBezTo>
                      <a:cubicBezTo>
                        <a:pt x="53994" y="62374"/>
                        <a:pt x="69702" y="60130"/>
                        <a:pt x="85205" y="57784"/>
                      </a:cubicBezTo>
                      <a:cubicBezTo>
                        <a:pt x="91427" y="56764"/>
                        <a:pt x="94385" y="54418"/>
                        <a:pt x="93773" y="48196"/>
                      </a:cubicBezTo>
                      <a:cubicBezTo>
                        <a:pt x="93671" y="46870"/>
                        <a:pt x="93773" y="45544"/>
                        <a:pt x="93773" y="44320"/>
                      </a:cubicBezTo>
                      <a:cubicBezTo>
                        <a:pt x="93569" y="15557"/>
                        <a:pt x="74087" y="564"/>
                        <a:pt x="45835" y="7398"/>
                      </a:cubicBezTo>
                      <a:cubicBezTo>
                        <a:pt x="35941" y="9743"/>
                        <a:pt x="31045" y="15557"/>
                        <a:pt x="30025" y="25655"/>
                      </a:cubicBezTo>
                      <a:cubicBezTo>
                        <a:pt x="29719" y="29123"/>
                        <a:pt x="29515" y="32693"/>
                        <a:pt x="28597" y="35957"/>
                      </a:cubicBezTo>
                      <a:cubicBezTo>
                        <a:pt x="27373" y="40342"/>
                        <a:pt x="23905" y="43504"/>
                        <a:pt x="19418" y="42485"/>
                      </a:cubicBezTo>
                      <a:cubicBezTo>
                        <a:pt x="16154" y="41668"/>
                        <a:pt x="12278" y="39017"/>
                        <a:pt x="10748" y="36161"/>
                      </a:cubicBezTo>
                      <a:cubicBezTo>
                        <a:pt x="7076" y="28919"/>
                        <a:pt x="10442" y="18923"/>
                        <a:pt x="17480" y="12701"/>
                      </a:cubicBezTo>
                      <a:cubicBezTo>
                        <a:pt x="34207" y="-1986"/>
                        <a:pt x="78983" y="-4536"/>
                        <a:pt x="97139" y="8213"/>
                      </a:cubicBezTo>
                      <a:cubicBezTo>
                        <a:pt x="106522" y="14843"/>
                        <a:pt x="111214" y="24635"/>
                        <a:pt x="111622" y="35549"/>
                      </a:cubicBezTo>
                      <a:cubicBezTo>
                        <a:pt x="112438" y="59008"/>
                        <a:pt x="112336" y="82467"/>
                        <a:pt x="112642" y="105927"/>
                      </a:cubicBezTo>
                      <a:cubicBezTo>
                        <a:pt x="112642" y="110108"/>
                        <a:pt x="112642" y="114188"/>
                        <a:pt x="112642" y="118370"/>
                      </a:cubicBezTo>
                      <a:cubicBezTo>
                        <a:pt x="112846" y="127346"/>
                        <a:pt x="114886" y="129284"/>
                        <a:pt x="124066" y="129386"/>
                      </a:cubicBezTo>
                      <a:cubicBezTo>
                        <a:pt x="125290" y="129182"/>
                        <a:pt x="126616" y="129182"/>
                        <a:pt x="128758" y="129182"/>
                      </a:cubicBezTo>
                      <a:close/>
                      <a:moveTo>
                        <a:pt x="93467" y="82671"/>
                      </a:moveTo>
                      <a:cubicBezTo>
                        <a:pt x="93467" y="78591"/>
                        <a:pt x="93671" y="74409"/>
                        <a:pt x="93365" y="70330"/>
                      </a:cubicBezTo>
                      <a:cubicBezTo>
                        <a:pt x="93059" y="65944"/>
                        <a:pt x="90305" y="63292"/>
                        <a:pt x="86021" y="63598"/>
                      </a:cubicBezTo>
                      <a:cubicBezTo>
                        <a:pt x="67050" y="65128"/>
                        <a:pt x="48282" y="68086"/>
                        <a:pt x="32167" y="79407"/>
                      </a:cubicBezTo>
                      <a:cubicBezTo>
                        <a:pt x="22171" y="86445"/>
                        <a:pt x="18602" y="97563"/>
                        <a:pt x="21763" y="108783"/>
                      </a:cubicBezTo>
                      <a:cubicBezTo>
                        <a:pt x="24721" y="119390"/>
                        <a:pt x="33799" y="126326"/>
                        <a:pt x="46039" y="127448"/>
                      </a:cubicBezTo>
                      <a:cubicBezTo>
                        <a:pt x="74903" y="130100"/>
                        <a:pt x="93875" y="112352"/>
                        <a:pt x="93467" y="8267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" name="Freeform 84">
                  <a:extLst>
                    <a:ext uri="{FF2B5EF4-FFF2-40B4-BE49-F238E27FC236}">
                      <a16:creationId xmlns:a16="http://schemas.microsoft.com/office/drawing/2014/main" id="{AFE7161A-0659-0B4A-85DF-F2251EB192BE}"/>
                    </a:ext>
                  </a:extLst>
                </p:cNvPr>
                <p:cNvSpPr/>
                <p:nvPr/>
              </p:nvSpPr>
              <p:spPr>
                <a:xfrm>
                  <a:off x="3006638" y="4811455"/>
                  <a:ext cx="119442" cy="138654"/>
                </a:xfrm>
                <a:custGeom>
                  <a:avLst/>
                  <a:gdLst>
                    <a:gd name="connsiteX0" fmla="*/ 115861 w 119442"/>
                    <a:gd name="connsiteY0" fmla="*/ 107485 h 138654"/>
                    <a:gd name="connsiteX1" fmla="*/ 117187 w 119442"/>
                    <a:gd name="connsiteY1" fmla="*/ 114931 h 138654"/>
                    <a:gd name="connsiteX2" fmla="*/ 65169 w 119442"/>
                    <a:gd name="connsiteY2" fmla="*/ 138594 h 138654"/>
                    <a:gd name="connsiteX3" fmla="*/ 809 w 119442"/>
                    <a:gd name="connsiteY3" fmla="*/ 57507 h 138654"/>
                    <a:gd name="connsiteX4" fmla="*/ 85466 w 119442"/>
                    <a:gd name="connsiteY4" fmla="*/ 2326 h 138654"/>
                    <a:gd name="connsiteX5" fmla="*/ 114739 w 119442"/>
                    <a:gd name="connsiteY5" fmla="*/ 41493 h 138654"/>
                    <a:gd name="connsiteX6" fmla="*/ 100867 w 119442"/>
                    <a:gd name="connsiteY6" fmla="*/ 58731 h 138654"/>
                    <a:gd name="connsiteX7" fmla="*/ 70167 w 119442"/>
                    <a:gd name="connsiteY7" fmla="*/ 64851 h 138654"/>
                    <a:gd name="connsiteX8" fmla="*/ 31612 w 119442"/>
                    <a:gd name="connsiteY8" fmla="*/ 66789 h 138654"/>
                    <a:gd name="connsiteX9" fmla="*/ 21208 w 119442"/>
                    <a:gd name="connsiteY9" fmla="*/ 79538 h 138654"/>
                    <a:gd name="connsiteX10" fmla="*/ 69657 w 119442"/>
                    <a:gd name="connsiteY10" fmla="*/ 123805 h 138654"/>
                    <a:gd name="connsiteX11" fmla="*/ 115861 w 119442"/>
                    <a:gd name="connsiteY11" fmla="*/ 107485 h 138654"/>
                    <a:gd name="connsiteX12" fmla="*/ 47931 w 119442"/>
                    <a:gd name="connsiteY12" fmla="*/ 60771 h 138654"/>
                    <a:gd name="connsiteX13" fmla="*/ 48033 w 119442"/>
                    <a:gd name="connsiteY13" fmla="*/ 61281 h 138654"/>
                    <a:gd name="connsiteX14" fmla="*/ 79142 w 119442"/>
                    <a:gd name="connsiteY14" fmla="*/ 58119 h 138654"/>
                    <a:gd name="connsiteX15" fmla="*/ 92402 w 119442"/>
                    <a:gd name="connsiteY15" fmla="*/ 48633 h 138654"/>
                    <a:gd name="connsiteX16" fmla="*/ 71594 w 119442"/>
                    <a:gd name="connsiteY16" fmla="*/ 7834 h 138654"/>
                    <a:gd name="connsiteX17" fmla="*/ 19984 w 119442"/>
                    <a:gd name="connsiteY17" fmla="*/ 54141 h 138654"/>
                    <a:gd name="connsiteX18" fmla="*/ 27124 w 119442"/>
                    <a:gd name="connsiteY18" fmla="*/ 60873 h 138654"/>
                    <a:gd name="connsiteX19" fmla="*/ 47931 w 119442"/>
                    <a:gd name="connsiteY19" fmla="*/ 60771 h 138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19442" h="138654">
                      <a:moveTo>
                        <a:pt x="115861" y="107485"/>
                      </a:moveTo>
                      <a:cubicBezTo>
                        <a:pt x="121573" y="109423"/>
                        <a:pt x="119227" y="112177"/>
                        <a:pt x="117187" y="114931"/>
                      </a:cubicBezTo>
                      <a:cubicBezTo>
                        <a:pt x="104029" y="131965"/>
                        <a:pt x="86384" y="139410"/>
                        <a:pt x="65169" y="138594"/>
                      </a:cubicBezTo>
                      <a:cubicBezTo>
                        <a:pt x="22942" y="137064"/>
                        <a:pt x="-5209" y="101161"/>
                        <a:pt x="809" y="57507"/>
                      </a:cubicBezTo>
                      <a:cubicBezTo>
                        <a:pt x="7439" y="9568"/>
                        <a:pt x="51093" y="-6547"/>
                        <a:pt x="85466" y="2326"/>
                      </a:cubicBezTo>
                      <a:cubicBezTo>
                        <a:pt x="105253" y="7426"/>
                        <a:pt x="117085" y="23644"/>
                        <a:pt x="114739" y="41493"/>
                      </a:cubicBezTo>
                      <a:cubicBezTo>
                        <a:pt x="113617" y="50163"/>
                        <a:pt x="108925" y="56385"/>
                        <a:pt x="100867" y="58731"/>
                      </a:cubicBezTo>
                      <a:cubicBezTo>
                        <a:pt x="90872" y="61587"/>
                        <a:pt x="80570" y="63729"/>
                        <a:pt x="70167" y="64851"/>
                      </a:cubicBezTo>
                      <a:cubicBezTo>
                        <a:pt x="57417" y="66176"/>
                        <a:pt x="44463" y="66176"/>
                        <a:pt x="31612" y="66789"/>
                      </a:cubicBezTo>
                      <a:cubicBezTo>
                        <a:pt x="21922" y="67299"/>
                        <a:pt x="19780" y="69950"/>
                        <a:pt x="21208" y="79538"/>
                      </a:cubicBezTo>
                      <a:cubicBezTo>
                        <a:pt x="24472" y="102691"/>
                        <a:pt x="44668" y="121153"/>
                        <a:pt x="69657" y="123805"/>
                      </a:cubicBezTo>
                      <a:cubicBezTo>
                        <a:pt x="87710" y="125845"/>
                        <a:pt x="104029" y="122683"/>
                        <a:pt x="115861" y="107485"/>
                      </a:cubicBezTo>
                      <a:close/>
                      <a:moveTo>
                        <a:pt x="47931" y="60771"/>
                      </a:moveTo>
                      <a:cubicBezTo>
                        <a:pt x="47931" y="60975"/>
                        <a:pt x="47931" y="61077"/>
                        <a:pt x="48033" y="61281"/>
                      </a:cubicBezTo>
                      <a:cubicBezTo>
                        <a:pt x="58437" y="60261"/>
                        <a:pt x="68841" y="59547"/>
                        <a:pt x="79142" y="58119"/>
                      </a:cubicBezTo>
                      <a:cubicBezTo>
                        <a:pt x="84854" y="57303"/>
                        <a:pt x="89852" y="54345"/>
                        <a:pt x="92402" y="48633"/>
                      </a:cubicBezTo>
                      <a:cubicBezTo>
                        <a:pt x="99746" y="32110"/>
                        <a:pt x="89240" y="10996"/>
                        <a:pt x="71594" y="7834"/>
                      </a:cubicBezTo>
                      <a:cubicBezTo>
                        <a:pt x="36814" y="1510"/>
                        <a:pt x="20698" y="25888"/>
                        <a:pt x="19984" y="54141"/>
                      </a:cubicBezTo>
                      <a:cubicBezTo>
                        <a:pt x="19882" y="58629"/>
                        <a:pt x="22636" y="60771"/>
                        <a:pt x="27124" y="60873"/>
                      </a:cubicBezTo>
                      <a:cubicBezTo>
                        <a:pt x="34060" y="60771"/>
                        <a:pt x="40996" y="60771"/>
                        <a:pt x="47931" y="6077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" name="Freeform 85">
                  <a:extLst>
                    <a:ext uri="{FF2B5EF4-FFF2-40B4-BE49-F238E27FC236}">
                      <a16:creationId xmlns:a16="http://schemas.microsoft.com/office/drawing/2014/main" id="{7A57DA00-A141-6043-8E41-582C35665109}"/>
                    </a:ext>
                  </a:extLst>
                </p:cNvPr>
                <p:cNvSpPr/>
                <p:nvPr/>
              </p:nvSpPr>
              <p:spPr>
                <a:xfrm>
                  <a:off x="3369825" y="4810984"/>
                  <a:ext cx="118933" cy="139286"/>
                </a:xfrm>
                <a:custGeom>
                  <a:avLst/>
                  <a:gdLst>
                    <a:gd name="connsiteX0" fmla="*/ 115781 w 118933"/>
                    <a:gd name="connsiteY0" fmla="*/ 108058 h 139286"/>
                    <a:gd name="connsiteX1" fmla="*/ 116597 w 118933"/>
                    <a:gd name="connsiteY1" fmla="*/ 115402 h 139286"/>
                    <a:gd name="connsiteX2" fmla="*/ 47852 w 118933"/>
                    <a:gd name="connsiteY2" fmla="*/ 136618 h 139286"/>
                    <a:gd name="connsiteX3" fmla="*/ 219 w 118933"/>
                    <a:gd name="connsiteY3" fmla="*/ 77561 h 139286"/>
                    <a:gd name="connsiteX4" fmla="*/ 2769 w 118933"/>
                    <a:gd name="connsiteY4" fmla="*/ 47268 h 139286"/>
                    <a:gd name="connsiteX5" fmla="*/ 91812 w 118933"/>
                    <a:gd name="connsiteY5" fmla="*/ 5245 h 139286"/>
                    <a:gd name="connsiteX6" fmla="*/ 114353 w 118933"/>
                    <a:gd name="connsiteY6" fmla="*/ 38904 h 139286"/>
                    <a:gd name="connsiteX7" fmla="*/ 100788 w 118933"/>
                    <a:gd name="connsiteY7" fmla="*/ 59100 h 139286"/>
                    <a:gd name="connsiteX8" fmla="*/ 68863 w 118933"/>
                    <a:gd name="connsiteY8" fmla="*/ 65526 h 139286"/>
                    <a:gd name="connsiteX9" fmla="*/ 30308 w 118933"/>
                    <a:gd name="connsiteY9" fmla="*/ 67464 h 139286"/>
                    <a:gd name="connsiteX10" fmla="*/ 20517 w 118933"/>
                    <a:gd name="connsiteY10" fmla="*/ 78989 h 139286"/>
                    <a:gd name="connsiteX11" fmla="*/ 69169 w 118933"/>
                    <a:gd name="connsiteY11" fmla="*/ 124480 h 139286"/>
                    <a:gd name="connsiteX12" fmla="*/ 115781 w 118933"/>
                    <a:gd name="connsiteY12" fmla="*/ 108058 h 139286"/>
                    <a:gd name="connsiteX13" fmla="*/ 47546 w 118933"/>
                    <a:gd name="connsiteY13" fmla="*/ 61242 h 139286"/>
                    <a:gd name="connsiteX14" fmla="*/ 47546 w 118933"/>
                    <a:gd name="connsiteY14" fmla="*/ 60630 h 139286"/>
                    <a:gd name="connsiteX15" fmla="*/ 63253 w 118933"/>
                    <a:gd name="connsiteY15" fmla="*/ 60528 h 139286"/>
                    <a:gd name="connsiteX16" fmla="*/ 78757 w 118933"/>
                    <a:gd name="connsiteY16" fmla="*/ 58488 h 139286"/>
                    <a:gd name="connsiteX17" fmla="*/ 92118 w 118933"/>
                    <a:gd name="connsiteY17" fmla="*/ 48288 h 139286"/>
                    <a:gd name="connsiteX18" fmla="*/ 68863 w 118933"/>
                    <a:gd name="connsiteY18" fmla="*/ 7795 h 139286"/>
                    <a:gd name="connsiteX19" fmla="*/ 19293 w 118933"/>
                    <a:gd name="connsiteY19" fmla="*/ 54714 h 139286"/>
                    <a:gd name="connsiteX20" fmla="*/ 26534 w 118933"/>
                    <a:gd name="connsiteY20" fmla="*/ 61242 h 139286"/>
                    <a:gd name="connsiteX21" fmla="*/ 47546 w 118933"/>
                    <a:gd name="connsiteY21" fmla="*/ 61242 h 1392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18933" h="139286">
                      <a:moveTo>
                        <a:pt x="115781" y="108058"/>
                      </a:moveTo>
                      <a:cubicBezTo>
                        <a:pt x="120983" y="109996"/>
                        <a:pt x="118637" y="112648"/>
                        <a:pt x="116597" y="115402"/>
                      </a:cubicBezTo>
                      <a:cubicBezTo>
                        <a:pt x="101910" y="135598"/>
                        <a:pt x="74269" y="144063"/>
                        <a:pt x="47852" y="136618"/>
                      </a:cubicBezTo>
                      <a:cubicBezTo>
                        <a:pt x="21027" y="128968"/>
                        <a:pt x="1953" y="106019"/>
                        <a:pt x="219" y="77561"/>
                      </a:cubicBezTo>
                      <a:cubicBezTo>
                        <a:pt x="-393" y="67566"/>
                        <a:pt x="219" y="56958"/>
                        <a:pt x="2769" y="47268"/>
                      </a:cubicBezTo>
                      <a:cubicBezTo>
                        <a:pt x="12561" y="10039"/>
                        <a:pt x="56317" y="-10258"/>
                        <a:pt x="91812" y="5245"/>
                      </a:cubicBezTo>
                      <a:cubicBezTo>
                        <a:pt x="106397" y="11671"/>
                        <a:pt x="114455" y="23707"/>
                        <a:pt x="114353" y="38904"/>
                      </a:cubicBezTo>
                      <a:cubicBezTo>
                        <a:pt x="114251" y="48696"/>
                        <a:pt x="110171" y="56244"/>
                        <a:pt x="100788" y="59100"/>
                      </a:cubicBezTo>
                      <a:cubicBezTo>
                        <a:pt x="90384" y="62160"/>
                        <a:pt x="79674" y="64302"/>
                        <a:pt x="68863" y="65526"/>
                      </a:cubicBezTo>
                      <a:cubicBezTo>
                        <a:pt x="56113" y="66954"/>
                        <a:pt x="43160" y="66852"/>
                        <a:pt x="30308" y="67464"/>
                      </a:cubicBezTo>
                      <a:cubicBezTo>
                        <a:pt x="21639" y="67872"/>
                        <a:pt x="19599" y="70320"/>
                        <a:pt x="20517" y="78989"/>
                      </a:cubicBezTo>
                      <a:cubicBezTo>
                        <a:pt x="23067" y="102551"/>
                        <a:pt x="43568" y="121726"/>
                        <a:pt x="69169" y="124480"/>
                      </a:cubicBezTo>
                      <a:cubicBezTo>
                        <a:pt x="89568" y="126520"/>
                        <a:pt x="99564" y="123052"/>
                        <a:pt x="115781" y="108058"/>
                      </a:cubicBezTo>
                      <a:close/>
                      <a:moveTo>
                        <a:pt x="47546" y="61242"/>
                      </a:moveTo>
                      <a:cubicBezTo>
                        <a:pt x="47546" y="61038"/>
                        <a:pt x="47546" y="60834"/>
                        <a:pt x="47546" y="60630"/>
                      </a:cubicBezTo>
                      <a:cubicBezTo>
                        <a:pt x="52748" y="60630"/>
                        <a:pt x="58051" y="60936"/>
                        <a:pt x="63253" y="60528"/>
                      </a:cubicBezTo>
                      <a:cubicBezTo>
                        <a:pt x="68455" y="60222"/>
                        <a:pt x="73657" y="59610"/>
                        <a:pt x="78757" y="58488"/>
                      </a:cubicBezTo>
                      <a:cubicBezTo>
                        <a:pt x="84774" y="57264"/>
                        <a:pt x="89772" y="54408"/>
                        <a:pt x="92118" y="48288"/>
                      </a:cubicBezTo>
                      <a:cubicBezTo>
                        <a:pt x="99054" y="30541"/>
                        <a:pt x="87630" y="10753"/>
                        <a:pt x="68863" y="7795"/>
                      </a:cubicBezTo>
                      <a:cubicBezTo>
                        <a:pt x="40100" y="3205"/>
                        <a:pt x="16539" y="25543"/>
                        <a:pt x="19293" y="54714"/>
                      </a:cubicBezTo>
                      <a:cubicBezTo>
                        <a:pt x="19701" y="59304"/>
                        <a:pt x="22250" y="61242"/>
                        <a:pt x="26534" y="61242"/>
                      </a:cubicBezTo>
                      <a:cubicBezTo>
                        <a:pt x="33572" y="61242"/>
                        <a:pt x="40610" y="61242"/>
                        <a:pt x="47546" y="6124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" name="Freeform 86">
                  <a:extLst>
                    <a:ext uri="{FF2B5EF4-FFF2-40B4-BE49-F238E27FC236}">
                      <a16:creationId xmlns:a16="http://schemas.microsoft.com/office/drawing/2014/main" id="{4314EE78-119A-574D-A98D-DC90E1E98ACC}"/>
                    </a:ext>
                  </a:extLst>
                </p:cNvPr>
                <p:cNvSpPr/>
                <p:nvPr/>
              </p:nvSpPr>
              <p:spPr>
                <a:xfrm>
                  <a:off x="2883318" y="4811962"/>
                  <a:ext cx="110091" cy="136149"/>
                </a:xfrm>
                <a:custGeom>
                  <a:avLst/>
                  <a:gdLst>
                    <a:gd name="connsiteX0" fmla="*/ 57424 w 110091"/>
                    <a:gd name="connsiteY0" fmla="*/ 136150 h 136149"/>
                    <a:gd name="connsiteX1" fmla="*/ 1326 w 110091"/>
                    <a:gd name="connsiteY1" fmla="*/ 136150 h 136149"/>
                    <a:gd name="connsiteX2" fmla="*/ 0 w 110091"/>
                    <a:gd name="connsiteY2" fmla="*/ 134926 h 136149"/>
                    <a:gd name="connsiteX3" fmla="*/ 4080 w 110091"/>
                    <a:gd name="connsiteY3" fmla="*/ 131152 h 136149"/>
                    <a:gd name="connsiteX4" fmla="*/ 19787 w 110091"/>
                    <a:gd name="connsiteY4" fmla="*/ 111262 h 136149"/>
                    <a:gd name="connsiteX5" fmla="*/ 19787 w 110091"/>
                    <a:gd name="connsiteY5" fmla="*/ 29665 h 136149"/>
                    <a:gd name="connsiteX6" fmla="*/ 3264 w 110091"/>
                    <a:gd name="connsiteY6" fmla="*/ 11509 h 136149"/>
                    <a:gd name="connsiteX7" fmla="*/ 102 w 110091"/>
                    <a:gd name="connsiteY7" fmla="*/ 10081 h 136149"/>
                    <a:gd name="connsiteX8" fmla="*/ 2346 w 110091"/>
                    <a:gd name="connsiteY8" fmla="*/ 6919 h 136149"/>
                    <a:gd name="connsiteX9" fmla="*/ 30293 w 110091"/>
                    <a:gd name="connsiteY9" fmla="*/ 188 h 136149"/>
                    <a:gd name="connsiteX10" fmla="*/ 37943 w 110091"/>
                    <a:gd name="connsiteY10" fmla="*/ 6919 h 136149"/>
                    <a:gd name="connsiteX11" fmla="*/ 38248 w 110091"/>
                    <a:gd name="connsiteY11" fmla="*/ 16711 h 136149"/>
                    <a:gd name="connsiteX12" fmla="*/ 39983 w 110091"/>
                    <a:gd name="connsiteY12" fmla="*/ 20485 h 136149"/>
                    <a:gd name="connsiteX13" fmla="*/ 43960 w 110091"/>
                    <a:gd name="connsiteY13" fmla="*/ 19159 h 136149"/>
                    <a:gd name="connsiteX14" fmla="*/ 57220 w 110091"/>
                    <a:gd name="connsiteY14" fmla="*/ 8551 h 136149"/>
                    <a:gd name="connsiteX15" fmla="*/ 95366 w 110091"/>
                    <a:gd name="connsiteY15" fmla="*/ 1922 h 136149"/>
                    <a:gd name="connsiteX16" fmla="*/ 109952 w 110091"/>
                    <a:gd name="connsiteY16" fmla="*/ 23137 h 136149"/>
                    <a:gd name="connsiteX17" fmla="*/ 98834 w 110091"/>
                    <a:gd name="connsiteY17" fmla="*/ 33847 h 136149"/>
                    <a:gd name="connsiteX18" fmla="*/ 87921 w 110091"/>
                    <a:gd name="connsiteY18" fmla="*/ 24157 h 136149"/>
                    <a:gd name="connsiteX19" fmla="*/ 72519 w 110091"/>
                    <a:gd name="connsiteY19" fmla="*/ 11101 h 136149"/>
                    <a:gd name="connsiteX20" fmla="*/ 48856 w 110091"/>
                    <a:gd name="connsiteY20" fmla="*/ 23035 h 136149"/>
                    <a:gd name="connsiteX21" fmla="*/ 38351 w 110091"/>
                    <a:gd name="connsiteY21" fmla="*/ 54042 h 136149"/>
                    <a:gd name="connsiteX22" fmla="*/ 38248 w 110091"/>
                    <a:gd name="connsiteY22" fmla="*/ 117382 h 136149"/>
                    <a:gd name="connsiteX23" fmla="*/ 52630 w 110091"/>
                    <a:gd name="connsiteY23" fmla="*/ 130948 h 136149"/>
                    <a:gd name="connsiteX24" fmla="*/ 57424 w 110091"/>
                    <a:gd name="connsiteY24" fmla="*/ 136150 h 1361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10091" h="136149">
                      <a:moveTo>
                        <a:pt x="57424" y="136150"/>
                      </a:moveTo>
                      <a:cubicBezTo>
                        <a:pt x="38758" y="136150"/>
                        <a:pt x="20093" y="136150"/>
                        <a:pt x="1326" y="136150"/>
                      </a:cubicBezTo>
                      <a:cubicBezTo>
                        <a:pt x="918" y="135742"/>
                        <a:pt x="408" y="135334"/>
                        <a:pt x="0" y="134926"/>
                      </a:cubicBezTo>
                      <a:cubicBezTo>
                        <a:pt x="1326" y="133600"/>
                        <a:pt x="2448" y="131560"/>
                        <a:pt x="4080" y="131152"/>
                      </a:cubicBezTo>
                      <a:cubicBezTo>
                        <a:pt x="18869" y="127276"/>
                        <a:pt x="19787" y="126256"/>
                        <a:pt x="19787" y="111262"/>
                      </a:cubicBezTo>
                      <a:cubicBezTo>
                        <a:pt x="19787" y="84029"/>
                        <a:pt x="19685" y="56898"/>
                        <a:pt x="19787" y="29665"/>
                      </a:cubicBezTo>
                      <a:cubicBezTo>
                        <a:pt x="19787" y="17527"/>
                        <a:pt x="17849" y="10591"/>
                        <a:pt x="3264" y="11509"/>
                      </a:cubicBezTo>
                      <a:cubicBezTo>
                        <a:pt x="2244" y="11611"/>
                        <a:pt x="1224" y="10591"/>
                        <a:pt x="102" y="10081"/>
                      </a:cubicBezTo>
                      <a:cubicBezTo>
                        <a:pt x="816" y="8959"/>
                        <a:pt x="1428" y="7225"/>
                        <a:pt x="2346" y="6919"/>
                      </a:cubicBezTo>
                      <a:cubicBezTo>
                        <a:pt x="11628" y="4471"/>
                        <a:pt x="20909" y="2126"/>
                        <a:pt x="30293" y="188"/>
                      </a:cubicBezTo>
                      <a:cubicBezTo>
                        <a:pt x="35189" y="-832"/>
                        <a:pt x="37535" y="2432"/>
                        <a:pt x="37943" y="6919"/>
                      </a:cubicBezTo>
                      <a:cubicBezTo>
                        <a:pt x="38248" y="10183"/>
                        <a:pt x="37943" y="13447"/>
                        <a:pt x="38248" y="16711"/>
                      </a:cubicBezTo>
                      <a:cubicBezTo>
                        <a:pt x="38351" y="18037"/>
                        <a:pt x="39064" y="20077"/>
                        <a:pt x="39983" y="20485"/>
                      </a:cubicBezTo>
                      <a:cubicBezTo>
                        <a:pt x="41003" y="20893"/>
                        <a:pt x="42838" y="19975"/>
                        <a:pt x="43960" y="19159"/>
                      </a:cubicBezTo>
                      <a:cubicBezTo>
                        <a:pt x="48448" y="15691"/>
                        <a:pt x="52426" y="11611"/>
                        <a:pt x="57220" y="8551"/>
                      </a:cubicBezTo>
                      <a:cubicBezTo>
                        <a:pt x="68949" y="1004"/>
                        <a:pt x="81699" y="-1750"/>
                        <a:pt x="95366" y="1922"/>
                      </a:cubicBezTo>
                      <a:cubicBezTo>
                        <a:pt x="105362" y="4574"/>
                        <a:pt x="111074" y="13243"/>
                        <a:pt x="109952" y="23137"/>
                      </a:cubicBezTo>
                      <a:cubicBezTo>
                        <a:pt x="109238" y="29461"/>
                        <a:pt x="104852" y="33745"/>
                        <a:pt x="98834" y="33847"/>
                      </a:cubicBezTo>
                      <a:cubicBezTo>
                        <a:pt x="92715" y="33949"/>
                        <a:pt x="89145" y="30889"/>
                        <a:pt x="87921" y="24157"/>
                      </a:cubicBezTo>
                      <a:cubicBezTo>
                        <a:pt x="86391" y="15895"/>
                        <a:pt x="80985" y="11203"/>
                        <a:pt x="72519" y="11101"/>
                      </a:cubicBezTo>
                      <a:cubicBezTo>
                        <a:pt x="62626" y="10999"/>
                        <a:pt x="54874" y="15487"/>
                        <a:pt x="48856" y="23035"/>
                      </a:cubicBezTo>
                      <a:cubicBezTo>
                        <a:pt x="41614" y="32113"/>
                        <a:pt x="38555" y="42720"/>
                        <a:pt x="38351" y="54042"/>
                      </a:cubicBezTo>
                      <a:cubicBezTo>
                        <a:pt x="38045" y="75155"/>
                        <a:pt x="38147" y="96269"/>
                        <a:pt x="38248" y="117382"/>
                      </a:cubicBezTo>
                      <a:cubicBezTo>
                        <a:pt x="38248" y="125848"/>
                        <a:pt x="41614" y="128704"/>
                        <a:pt x="52630" y="130948"/>
                      </a:cubicBezTo>
                      <a:cubicBezTo>
                        <a:pt x="55690" y="131254"/>
                        <a:pt x="59362" y="130948"/>
                        <a:pt x="57424" y="1361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" name="Freeform 87">
                  <a:extLst>
                    <a:ext uri="{FF2B5EF4-FFF2-40B4-BE49-F238E27FC236}">
                      <a16:creationId xmlns:a16="http://schemas.microsoft.com/office/drawing/2014/main" id="{33591714-2665-774C-A799-E9D8F64DBFFA}"/>
                    </a:ext>
                  </a:extLst>
                </p:cNvPr>
                <p:cNvSpPr/>
                <p:nvPr/>
              </p:nvSpPr>
              <p:spPr>
                <a:xfrm>
                  <a:off x="3278553" y="4783692"/>
                  <a:ext cx="77109" cy="166413"/>
                </a:xfrm>
                <a:custGeom>
                  <a:avLst/>
                  <a:gdLst>
                    <a:gd name="connsiteX0" fmla="*/ 76497 w 77109"/>
                    <a:gd name="connsiteY0" fmla="*/ 156055 h 166413"/>
                    <a:gd name="connsiteX1" fmla="*/ 39371 w 77109"/>
                    <a:gd name="connsiteY1" fmla="*/ 164317 h 166413"/>
                    <a:gd name="connsiteX2" fmla="*/ 20501 w 77109"/>
                    <a:gd name="connsiteY2" fmla="*/ 135860 h 166413"/>
                    <a:gd name="connsiteX3" fmla="*/ 20399 w 77109"/>
                    <a:gd name="connsiteY3" fmla="*/ 58954 h 166413"/>
                    <a:gd name="connsiteX4" fmla="*/ 20399 w 77109"/>
                    <a:gd name="connsiteY4" fmla="*/ 54364 h 166413"/>
                    <a:gd name="connsiteX5" fmla="*/ 4692 w 77109"/>
                    <a:gd name="connsiteY5" fmla="*/ 37841 h 166413"/>
                    <a:gd name="connsiteX6" fmla="*/ 0 w 77109"/>
                    <a:gd name="connsiteY6" fmla="*/ 35699 h 166413"/>
                    <a:gd name="connsiteX7" fmla="*/ 2856 w 77109"/>
                    <a:gd name="connsiteY7" fmla="*/ 31211 h 166413"/>
                    <a:gd name="connsiteX8" fmla="*/ 31313 w 77109"/>
                    <a:gd name="connsiteY8" fmla="*/ 3162 h 166413"/>
                    <a:gd name="connsiteX9" fmla="*/ 37025 w 77109"/>
                    <a:gd name="connsiteY9" fmla="*/ 0 h 166413"/>
                    <a:gd name="connsiteX10" fmla="*/ 39065 w 77109"/>
                    <a:gd name="connsiteY10" fmla="*/ 5508 h 166413"/>
                    <a:gd name="connsiteX11" fmla="*/ 38963 w 77109"/>
                    <a:gd name="connsiteY11" fmla="*/ 21113 h 166413"/>
                    <a:gd name="connsiteX12" fmla="*/ 47326 w 77109"/>
                    <a:gd name="connsiteY12" fmla="*/ 30089 h 166413"/>
                    <a:gd name="connsiteX13" fmla="*/ 76701 w 77109"/>
                    <a:gd name="connsiteY13" fmla="*/ 30089 h 166413"/>
                    <a:gd name="connsiteX14" fmla="*/ 77109 w 77109"/>
                    <a:gd name="connsiteY14" fmla="*/ 38657 h 166413"/>
                    <a:gd name="connsiteX15" fmla="*/ 56098 w 77109"/>
                    <a:gd name="connsiteY15" fmla="*/ 38657 h 166413"/>
                    <a:gd name="connsiteX16" fmla="*/ 38963 w 77109"/>
                    <a:gd name="connsiteY16" fmla="*/ 54568 h 166413"/>
                    <a:gd name="connsiteX17" fmla="*/ 38963 w 77109"/>
                    <a:gd name="connsiteY17" fmla="*/ 127598 h 166413"/>
                    <a:gd name="connsiteX18" fmla="*/ 39677 w 77109"/>
                    <a:gd name="connsiteY18" fmla="*/ 139940 h 166413"/>
                    <a:gd name="connsiteX19" fmla="*/ 69460 w 77109"/>
                    <a:gd name="connsiteY19" fmla="*/ 156259 h 166413"/>
                    <a:gd name="connsiteX20" fmla="*/ 75885 w 77109"/>
                    <a:gd name="connsiteY20" fmla="*/ 154117 h 166413"/>
                    <a:gd name="connsiteX21" fmla="*/ 76497 w 77109"/>
                    <a:gd name="connsiteY21" fmla="*/ 156055 h 1664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7109" h="166413">
                      <a:moveTo>
                        <a:pt x="76497" y="156055"/>
                      </a:moveTo>
                      <a:cubicBezTo>
                        <a:pt x="68644" y="165643"/>
                        <a:pt x="53446" y="169009"/>
                        <a:pt x="39371" y="164317"/>
                      </a:cubicBezTo>
                      <a:cubicBezTo>
                        <a:pt x="27641" y="160441"/>
                        <a:pt x="20705" y="150446"/>
                        <a:pt x="20501" y="135860"/>
                      </a:cubicBezTo>
                      <a:cubicBezTo>
                        <a:pt x="20195" y="110259"/>
                        <a:pt x="20399" y="84556"/>
                        <a:pt x="20399" y="58954"/>
                      </a:cubicBezTo>
                      <a:cubicBezTo>
                        <a:pt x="20399" y="57424"/>
                        <a:pt x="20399" y="55894"/>
                        <a:pt x="20399" y="54364"/>
                      </a:cubicBezTo>
                      <a:cubicBezTo>
                        <a:pt x="20297" y="39779"/>
                        <a:pt x="22235" y="36821"/>
                        <a:pt x="4692" y="37841"/>
                      </a:cubicBezTo>
                      <a:cubicBezTo>
                        <a:pt x="3162" y="37943"/>
                        <a:pt x="1530" y="36515"/>
                        <a:pt x="0" y="35699"/>
                      </a:cubicBezTo>
                      <a:cubicBezTo>
                        <a:pt x="918" y="34169"/>
                        <a:pt x="1530" y="31925"/>
                        <a:pt x="2856" y="31211"/>
                      </a:cubicBezTo>
                      <a:cubicBezTo>
                        <a:pt x="15299" y="24785"/>
                        <a:pt x="24377" y="15198"/>
                        <a:pt x="31313" y="3162"/>
                      </a:cubicBezTo>
                      <a:cubicBezTo>
                        <a:pt x="32231" y="1530"/>
                        <a:pt x="35087" y="1020"/>
                        <a:pt x="37025" y="0"/>
                      </a:cubicBezTo>
                      <a:cubicBezTo>
                        <a:pt x="37739" y="1836"/>
                        <a:pt x="38963" y="3672"/>
                        <a:pt x="39065" y="5508"/>
                      </a:cubicBezTo>
                      <a:cubicBezTo>
                        <a:pt x="39269" y="10710"/>
                        <a:pt x="39269" y="15912"/>
                        <a:pt x="38963" y="21113"/>
                      </a:cubicBezTo>
                      <a:cubicBezTo>
                        <a:pt x="38555" y="27233"/>
                        <a:pt x="41308" y="30089"/>
                        <a:pt x="47326" y="30089"/>
                      </a:cubicBezTo>
                      <a:cubicBezTo>
                        <a:pt x="56914" y="30089"/>
                        <a:pt x="66502" y="30089"/>
                        <a:pt x="76701" y="30089"/>
                      </a:cubicBezTo>
                      <a:cubicBezTo>
                        <a:pt x="76803" y="33353"/>
                        <a:pt x="76905" y="35801"/>
                        <a:pt x="77109" y="38657"/>
                      </a:cubicBezTo>
                      <a:cubicBezTo>
                        <a:pt x="69867" y="38657"/>
                        <a:pt x="62932" y="38861"/>
                        <a:pt x="56098" y="38657"/>
                      </a:cubicBezTo>
                      <a:cubicBezTo>
                        <a:pt x="39677" y="37943"/>
                        <a:pt x="38963" y="38555"/>
                        <a:pt x="38963" y="54568"/>
                      </a:cubicBezTo>
                      <a:cubicBezTo>
                        <a:pt x="38963" y="78946"/>
                        <a:pt x="38963" y="103221"/>
                        <a:pt x="38963" y="127598"/>
                      </a:cubicBezTo>
                      <a:cubicBezTo>
                        <a:pt x="38963" y="131678"/>
                        <a:pt x="39167" y="135860"/>
                        <a:pt x="39677" y="139940"/>
                      </a:cubicBezTo>
                      <a:cubicBezTo>
                        <a:pt x="41921" y="156667"/>
                        <a:pt x="53854" y="163093"/>
                        <a:pt x="69460" y="156259"/>
                      </a:cubicBezTo>
                      <a:cubicBezTo>
                        <a:pt x="71499" y="155341"/>
                        <a:pt x="73743" y="154831"/>
                        <a:pt x="75885" y="154117"/>
                      </a:cubicBezTo>
                      <a:cubicBezTo>
                        <a:pt x="76089" y="154831"/>
                        <a:pt x="76293" y="155443"/>
                        <a:pt x="76497" y="15605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97A0F0A8-7B90-6B4A-9987-8B6F0FD6108F}"/>
                  </a:ext>
                </a:extLst>
              </p:cNvPr>
              <p:cNvSpPr/>
              <p:nvPr/>
            </p:nvSpPr>
            <p:spPr>
              <a:xfrm>
                <a:off x="10138701" y="4151399"/>
                <a:ext cx="220772" cy="256281"/>
              </a:xfrm>
              <a:custGeom>
                <a:avLst/>
                <a:gdLst>
                  <a:gd name="connsiteX0" fmla="*/ 115861 w 119443"/>
                  <a:gd name="connsiteY0" fmla="*/ 107485 h 138654"/>
                  <a:gd name="connsiteX1" fmla="*/ 117187 w 119443"/>
                  <a:gd name="connsiteY1" fmla="*/ 114931 h 138654"/>
                  <a:gd name="connsiteX2" fmla="*/ 65169 w 119443"/>
                  <a:gd name="connsiteY2" fmla="*/ 138594 h 138654"/>
                  <a:gd name="connsiteX3" fmla="*/ 809 w 119443"/>
                  <a:gd name="connsiteY3" fmla="*/ 57507 h 138654"/>
                  <a:gd name="connsiteX4" fmla="*/ 85466 w 119443"/>
                  <a:gd name="connsiteY4" fmla="*/ 2326 h 138654"/>
                  <a:gd name="connsiteX5" fmla="*/ 114739 w 119443"/>
                  <a:gd name="connsiteY5" fmla="*/ 41493 h 138654"/>
                  <a:gd name="connsiteX6" fmla="*/ 100868 w 119443"/>
                  <a:gd name="connsiteY6" fmla="*/ 58731 h 138654"/>
                  <a:gd name="connsiteX7" fmla="*/ 70167 w 119443"/>
                  <a:gd name="connsiteY7" fmla="*/ 64851 h 138654"/>
                  <a:gd name="connsiteX8" fmla="*/ 31612 w 119443"/>
                  <a:gd name="connsiteY8" fmla="*/ 66789 h 138654"/>
                  <a:gd name="connsiteX9" fmla="*/ 21208 w 119443"/>
                  <a:gd name="connsiteY9" fmla="*/ 79538 h 138654"/>
                  <a:gd name="connsiteX10" fmla="*/ 69657 w 119443"/>
                  <a:gd name="connsiteY10" fmla="*/ 123805 h 138654"/>
                  <a:gd name="connsiteX11" fmla="*/ 115861 w 119443"/>
                  <a:gd name="connsiteY11" fmla="*/ 107485 h 138654"/>
                  <a:gd name="connsiteX12" fmla="*/ 48033 w 119443"/>
                  <a:gd name="connsiteY12" fmla="*/ 60771 h 138654"/>
                  <a:gd name="connsiteX13" fmla="*/ 48136 w 119443"/>
                  <a:gd name="connsiteY13" fmla="*/ 61281 h 138654"/>
                  <a:gd name="connsiteX14" fmla="*/ 79244 w 119443"/>
                  <a:gd name="connsiteY14" fmla="*/ 58119 h 138654"/>
                  <a:gd name="connsiteX15" fmla="*/ 92504 w 119443"/>
                  <a:gd name="connsiteY15" fmla="*/ 48633 h 138654"/>
                  <a:gd name="connsiteX16" fmla="*/ 71697 w 119443"/>
                  <a:gd name="connsiteY16" fmla="*/ 7834 h 138654"/>
                  <a:gd name="connsiteX17" fmla="*/ 20087 w 119443"/>
                  <a:gd name="connsiteY17" fmla="*/ 54141 h 138654"/>
                  <a:gd name="connsiteX18" fmla="*/ 27226 w 119443"/>
                  <a:gd name="connsiteY18" fmla="*/ 60873 h 138654"/>
                  <a:gd name="connsiteX19" fmla="*/ 48033 w 119443"/>
                  <a:gd name="connsiteY19" fmla="*/ 60771 h 138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9443" h="138654">
                    <a:moveTo>
                      <a:pt x="115861" y="107485"/>
                    </a:moveTo>
                    <a:cubicBezTo>
                      <a:pt x="121573" y="109423"/>
                      <a:pt x="119227" y="112177"/>
                      <a:pt x="117187" y="114931"/>
                    </a:cubicBezTo>
                    <a:cubicBezTo>
                      <a:pt x="104029" y="131965"/>
                      <a:pt x="86384" y="139410"/>
                      <a:pt x="65169" y="138594"/>
                    </a:cubicBezTo>
                    <a:cubicBezTo>
                      <a:pt x="22942" y="137064"/>
                      <a:pt x="-5209" y="101161"/>
                      <a:pt x="809" y="57507"/>
                    </a:cubicBezTo>
                    <a:cubicBezTo>
                      <a:pt x="7439" y="9568"/>
                      <a:pt x="51093" y="-6547"/>
                      <a:pt x="85466" y="2326"/>
                    </a:cubicBezTo>
                    <a:cubicBezTo>
                      <a:pt x="105253" y="7426"/>
                      <a:pt x="117085" y="23644"/>
                      <a:pt x="114739" y="41493"/>
                    </a:cubicBezTo>
                    <a:cubicBezTo>
                      <a:pt x="113617" y="50163"/>
                      <a:pt x="108925" y="56385"/>
                      <a:pt x="100868" y="58731"/>
                    </a:cubicBezTo>
                    <a:cubicBezTo>
                      <a:pt x="90872" y="61587"/>
                      <a:pt x="80570" y="63729"/>
                      <a:pt x="70167" y="64851"/>
                    </a:cubicBezTo>
                    <a:cubicBezTo>
                      <a:pt x="57417" y="66176"/>
                      <a:pt x="44464" y="66176"/>
                      <a:pt x="31612" y="66789"/>
                    </a:cubicBezTo>
                    <a:cubicBezTo>
                      <a:pt x="21922" y="67299"/>
                      <a:pt x="19781" y="69950"/>
                      <a:pt x="21208" y="79538"/>
                    </a:cubicBezTo>
                    <a:cubicBezTo>
                      <a:pt x="24472" y="102691"/>
                      <a:pt x="44668" y="121153"/>
                      <a:pt x="69657" y="123805"/>
                    </a:cubicBezTo>
                    <a:cubicBezTo>
                      <a:pt x="87710" y="125845"/>
                      <a:pt x="104029" y="122683"/>
                      <a:pt x="115861" y="107485"/>
                    </a:cubicBezTo>
                    <a:close/>
                    <a:moveTo>
                      <a:pt x="48033" y="60771"/>
                    </a:moveTo>
                    <a:cubicBezTo>
                      <a:pt x="48033" y="60975"/>
                      <a:pt x="48033" y="61077"/>
                      <a:pt x="48136" y="61281"/>
                    </a:cubicBezTo>
                    <a:cubicBezTo>
                      <a:pt x="58539" y="60261"/>
                      <a:pt x="68943" y="59547"/>
                      <a:pt x="79244" y="58119"/>
                    </a:cubicBezTo>
                    <a:cubicBezTo>
                      <a:pt x="84956" y="57303"/>
                      <a:pt x="89954" y="54345"/>
                      <a:pt x="92504" y="48633"/>
                    </a:cubicBezTo>
                    <a:cubicBezTo>
                      <a:pt x="99848" y="32110"/>
                      <a:pt x="89342" y="10996"/>
                      <a:pt x="71697" y="7834"/>
                    </a:cubicBezTo>
                    <a:cubicBezTo>
                      <a:pt x="36916" y="1510"/>
                      <a:pt x="20801" y="25888"/>
                      <a:pt x="20087" y="54141"/>
                    </a:cubicBezTo>
                    <a:cubicBezTo>
                      <a:pt x="19984" y="58629"/>
                      <a:pt x="22738" y="60771"/>
                      <a:pt x="27226" y="60873"/>
                    </a:cubicBezTo>
                    <a:cubicBezTo>
                      <a:pt x="34060" y="60771"/>
                      <a:pt x="40996" y="60771"/>
                      <a:pt x="48033" y="6077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FAF4AC9-CF9F-0E4A-B787-E8D6CD9F239C}"/>
                </a:ext>
              </a:extLst>
            </p:cNvPr>
            <p:cNvGrpSpPr/>
            <p:nvPr/>
          </p:nvGrpSpPr>
          <p:grpSpPr>
            <a:xfrm>
              <a:off x="3403128" y="3057128"/>
              <a:ext cx="5484428" cy="746785"/>
              <a:chOff x="3403128" y="3057128"/>
              <a:chExt cx="5484428" cy="746785"/>
            </a:xfrm>
          </p:grpSpPr>
          <p:sp>
            <p:nvSpPr>
              <p:cNvPr id="71" name="Freeform 70">
                <a:extLst>
                  <a:ext uri="{FF2B5EF4-FFF2-40B4-BE49-F238E27FC236}">
                    <a16:creationId xmlns:a16="http://schemas.microsoft.com/office/drawing/2014/main" id="{4F30956A-B065-9F4E-A492-50EE12350200}"/>
                  </a:ext>
                </a:extLst>
              </p:cNvPr>
              <p:cNvSpPr/>
              <p:nvPr/>
            </p:nvSpPr>
            <p:spPr>
              <a:xfrm>
                <a:off x="7266913" y="3231058"/>
                <a:ext cx="395259" cy="572855"/>
              </a:xfrm>
              <a:custGeom>
                <a:avLst/>
                <a:gdLst>
                  <a:gd name="connsiteX0" fmla="*/ 151508 w 213844"/>
                  <a:gd name="connsiteY0" fmla="*/ 6525 h 309928"/>
                  <a:gd name="connsiteX1" fmla="*/ 151508 w 213844"/>
                  <a:gd name="connsiteY1" fmla="*/ 29871 h 309928"/>
                  <a:gd name="connsiteX2" fmla="*/ 150589 w 213844"/>
                  <a:gd name="connsiteY2" fmla="*/ 29871 h 309928"/>
                  <a:gd name="connsiteX3" fmla="*/ 90904 w 213844"/>
                  <a:gd name="connsiteY3" fmla="*/ 0 h 309928"/>
                  <a:gd name="connsiteX4" fmla="*/ 0 w 213844"/>
                  <a:gd name="connsiteY4" fmla="*/ 109902 h 309928"/>
                  <a:gd name="connsiteX5" fmla="*/ 90904 w 213844"/>
                  <a:gd name="connsiteY5" fmla="*/ 219805 h 309928"/>
                  <a:gd name="connsiteX6" fmla="*/ 150589 w 213844"/>
                  <a:gd name="connsiteY6" fmla="*/ 189933 h 309928"/>
                  <a:gd name="connsiteX7" fmla="*/ 151508 w 213844"/>
                  <a:gd name="connsiteY7" fmla="*/ 189933 h 309928"/>
                  <a:gd name="connsiteX8" fmla="*/ 151508 w 213844"/>
                  <a:gd name="connsiteY8" fmla="*/ 214707 h 309928"/>
                  <a:gd name="connsiteX9" fmla="*/ 105290 w 213844"/>
                  <a:gd name="connsiteY9" fmla="*/ 263337 h 309928"/>
                  <a:gd name="connsiteX10" fmla="*/ 57746 w 213844"/>
                  <a:gd name="connsiteY10" fmla="*/ 236932 h 309928"/>
                  <a:gd name="connsiteX11" fmla="*/ 15712 w 213844"/>
                  <a:gd name="connsiteY11" fmla="*/ 261604 h 309928"/>
                  <a:gd name="connsiteX12" fmla="*/ 107331 w 213844"/>
                  <a:gd name="connsiteY12" fmla="*/ 309929 h 309928"/>
                  <a:gd name="connsiteX13" fmla="*/ 213845 w 213844"/>
                  <a:gd name="connsiteY13" fmla="*/ 199517 h 309928"/>
                  <a:gd name="connsiteX14" fmla="*/ 213845 w 213844"/>
                  <a:gd name="connsiteY14" fmla="*/ 6525 h 309928"/>
                  <a:gd name="connsiteX15" fmla="*/ 151508 w 213844"/>
                  <a:gd name="connsiteY15" fmla="*/ 6525 h 309928"/>
                  <a:gd name="connsiteX16" fmla="*/ 109473 w 213844"/>
                  <a:gd name="connsiteY16" fmla="*/ 172908 h 309928"/>
                  <a:gd name="connsiteX17" fmla="*/ 67337 w 213844"/>
                  <a:gd name="connsiteY17" fmla="*/ 109902 h 309928"/>
                  <a:gd name="connsiteX18" fmla="*/ 109473 w 213844"/>
                  <a:gd name="connsiteY18" fmla="*/ 46897 h 309928"/>
                  <a:gd name="connsiteX19" fmla="*/ 151609 w 213844"/>
                  <a:gd name="connsiteY19" fmla="*/ 109902 h 309928"/>
                  <a:gd name="connsiteX20" fmla="*/ 109473 w 213844"/>
                  <a:gd name="connsiteY20" fmla="*/ 172908 h 309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13844" h="309928">
                    <a:moveTo>
                      <a:pt x="151508" y="6525"/>
                    </a:moveTo>
                    <a:lnTo>
                      <a:pt x="151508" y="29871"/>
                    </a:lnTo>
                    <a:lnTo>
                      <a:pt x="150589" y="29871"/>
                    </a:lnTo>
                    <a:cubicBezTo>
                      <a:pt x="146814" y="23143"/>
                      <a:pt x="131409" y="0"/>
                      <a:pt x="90904" y="0"/>
                    </a:cubicBezTo>
                    <a:cubicBezTo>
                      <a:pt x="24282" y="0"/>
                      <a:pt x="0" y="54441"/>
                      <a:pt x="0" y="109902"/>
                    </a:cubicBezTo>
                    <a:cubicBezTo>
                      <a:pt x="0" y="165465"/>
                      <a:pt x="24282" y="219805"/>
                      <a:pt x="90904" y="219805"/>
                    </a:cubicBezTo>
                    <a:cubicBezTo>
                      <a:pt x="132123" y="219805"/>
                      <a:pt x="147427" y="195744"/>
                      <a:pt x="150589" y="189933"/>
                    </a:cubicBezTo>
                    <a:lnTo>
                      <a:pt x="151508" y="189933"/>
                    </a:lnTo>
                    <a:lnTo>
                      <a:pt x="151508" y="214707"/>
                    </a:lnTo>
                    <a:cubicBezTo>
                      <a:pt x="151508" y="244681"/>
                      <a:pt x="130184" y="263337"/>
                      <a:pt x="105290" y="263337"/>
                    </a:cubicBezTo>
                    <a:cubicBezTo>
                      <a:pt x="76825" y="263337"/>
                      <a:pt x="61827" y="244375"/>
                      <a:pt x="57746" y="236932"/>
                    </a:cubicBezTo>
                    <a:cubicBezTo>
                      <a:pt x="52135" y="239787"/>
                      <a:pt x="15712" y="261604"/>
                      <a:pt x="15712" y="261604"/>
                    </a:cubicBezTo>
                    <a:cubicBezTo>
                      <a:pt x="20201" y="270780"/>
                      <a:pt x="38871" y="309929"/>
                      <a:pt x="107331" y="309929"/>
                    </a:cubicBezTo>
                    <a:cubicBezTo>
                      <a:pt x="179361" y="309929"/>
                      <a:pt x="213845" y="263949"/>
                      <a:pt x="213845" y="199517"/>
                    </a:cubicBezTo>
                    <a:lnTo>
                      <a:pt x="213845" y="6525"/>
                    </a:lnTo>
                    <a:lnTo>
                      <a:pt x="151508" y="6525"/>
                    </a:lnTo>
                    <a:close/>
                    <a:moveTo>
                      <a:pt x="109473" y="172908"/>
                    </a:moveTo>
                    <a:cubicBezTo>
                      <a:pt x="73866" y="172908"/>
                      <a:pt x="67337" y="138041"/>
                      <a:pt x="67337" y="109902"/>
                    </a:cubicBezTo>
                    <a:cubicBezTo>
                      <a:pt x="67337" y="77788"/>
                      <a:pt x="76315" y="46897"/>
                      <a:pt x="109473" y="46897"/>
                    </a:cubicBezTo>
                    <a:cubicBezTo>
                      <a:pt x="142427" y="46897"/>
                      <a:pt x="151609" y="77890"/>
                      <a:pt x="151609" y="109902"/>
                    </a:cubicBezTo>
                    <a:cubicBezTo>
                      <a:pt x="151508" y="138143"/>
                      <a:pt x="144264" y="172908"/>
                      <a:pt x="109473" y="1729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BC8556F7-E2D2-264D-822D-DEF4AF06DD6E}"/>
                  </a:ext>
                </a:extLst>
              </p:cNvPr>
              <p:cNvSpPr/>
              <p:nvPr/>
            </p:nvSpPr>
            <p:spPr>
              <a:xfrm>
                <a:off x="4995108" y="3142113"/>
                <a:ext cx="205927" cy="515004"/>
              </a:xfrm>
              <a:custGeom>
                <a:avLst/>
                <a:gdLst>
                  <a:gd name="connsiteX0" fmla="*/ 0 w 111411"/>
                  <a:gd name="connsiteY0" fmla="*/ 0 h 278629"/>
                  <a:gd name="connsiteX1" fmla="*/ 62337 w 111411"/>
                  <a:gd name="connsiteY1" fmla="*/ 0 h 278629"/>
                  <a:gd name="connsiteX2" fmla="*/ 62337 w 111411"/>
                  <a:gd name="connsiteY2" fmla="*/ 54645 h 278629"/>
                  <a:gd name="connsiteX3" fmla="*/ 111412 w 111411"/>
                  <a:gd name="connsiteY3" fmla="*/ 54645 h 278629"/>
                  <a:gd name="connsiteX4" fmla="*/ 111412 w 111411"/>
                  <a:gd name="connsiteY4" fmla="*/ 97974 h 278629"/>
                  <a:gd name="connsiteX5" fmla="*/ 62337 w 111411"/>
                  <a:gd name="connsiteY5" fmla="*/ 97974 h 278629"/>
                  <a:gd name="connsiteX6" fmla="*/ 62337 w 111411"/>
                  <a:gd name="connsiteY6" fmla="*/ 204206 h 278629"/>
                  <a:gd name="connsiteX7" fmla="*/ 92537 w 111411"/>
                  <a:gd name="connsiteY7" fmla="*/ 236015 h 278629"/>
                  <a:gd name="connsiteX8" fmla="*/ 110085 w 111411"/>
                  <a:gd name="connsiteY8" fmla="*/ 234587 h 278629"/>
                  <a:gd name="connsiteX9" fmla="*/ 110085 w 111411"/>
                  <a:gd name="connsiteY9" fmla="*/ 272105 h 278629"/>
                  <a:gd name="connsiteX10" fmla="*/ 66929 w 111411"/>
                  <a:gd name="connsiteY10" fmla="*/ 278630 h 278629"/>
                  <a:gd name="connsiteX11" fmla="*/ 0 w 111411"/>
                  <a:gd name="connsiteY11" fmla="*/ 204920 h 278629"/>
                  <a:gd name="connsiteX12" fmla="*/ 0 w 111411"/>
                  <a:gd name="connsiteY12" fmla="*/ 0 h 278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1411" h="278629">
                    <a:moveTo>
                      <a:pt x="0" y="0"/>
                    </a:moveTo>
                    <a:lnTo>
                      <a:pt x="62337" y="0"/>
                    </a:lnTo>
                    <a:lnTo>
                      <a:pt x="62337" y="54645"/>
                    </a:lnTo>
                    <a:lnTo>
                      <a:pt x="111412" y="54645"/>
                    </a:lnTo>
                    <a:lnTo>
                      <a:pt x="111412" y="97974"/>
                    </a:lnTo>
                    <a:lnTo>
                      <a:pt x="62337" y="97974"/>
                    </a:lnTo>
                    <a:lnTo>
                      <a:pt x="62337" y="204206"/>
                    </a:lnTo>
                    <a:cubicBezTo>
                      <a:pt x="62337" y="222965"/>
                      <a:pt x="73662" y="236015"/>
                      <a:pt x="92537" y="236015"/>
                    </a:cubicBezTo>
                    <a:cubicBezTo>
                      <a:pt x="102637" y="236015"/>
                      <a:pt x="108351" y="234995"/>
                      <a:pt x="110085" y="234587"/>
                    </a:cubicBezTo>
                    <a:lnTo>
                      <a:pt x="110085" y="272105"/>
                    </a:lnTo>
                    <a:cubicBezTo>
                      <a:pt x="106923" y="273125"/>
                      <a:pt x="89884" y="278630"/>
                      <a:pt x="66929" y="278630"/>
                    </a:cubicBezTo>
                    <a:cubicBezTo>
                      <a:pt x="16120" y="278630"/>
                      <a:pt x="0" y="246210"/>
                      <a:pt x="0" y="204920"/>
                    </a:cubicBez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E6B1A584-896C-6B41-8F4A-C41748EAC23F}"/>
                  </a:ext>
                </a:extLst>
              </p:cNvPr>
              <p:cNvSpPr/>
              <p:nvPr/>
            </p:nvSpPr>
            <p:spPr>
              <a:xfrm>
                <a:off x="5944979" y="3231058"/>
                <a:ext cx="376402" cy="414189"/>
              </a:xfrm>
              <a:custGeom>
                <a:avLst/>
                <a:gdLst>
                  <a:gd name="connsiteX0" fmla="*/ 62337 w 203642"/>
                  <a:gd name="connsiteY0" fmla="*/ 6525 h 224086"/>
                  <a:gd name="connsiteX1" fmla="*/ 0 w 203642"/>
                  <a:gd name="connsiteY1" fmla="*/ 6525 h 224086"/>
                  <a:gd name="connsiteX2" fmla="*/ 0 w 203642"/>
                  <a:gd name="connsiteY2" fmla="*/ 224087 h 224086"/>
                  <a:gd name="connsiteX3" fmla="*/ 62746 w 203642"/>
                  <a:gd name="connsiteY3" fmla="*/ 224087 h 224086"/>
                  <a:gd name="connsiteX4" fmla="*/ 62746 w 203642"/>
                  <a:gd name="connsiteY4" fmla="*/ 93182 h 224086"/>
                  <a:gd name="connsiteX5" fmla="*/ 101515 w 203642"/>
                  <a:gd name="connsiteY5" fmla="*/ 49752 h 224086"/>
                  <a:gd name="connsiteX6" fmla="*/ 140897 w 203642"/>
                  <a:gd name="connsiteY6" fmla="*/ 93182 h 224086"/>
                  <a:gd name="connsiteX7" fmla="*/ 140897 w 203642"/>
                  <a:gd name="connsiteY7" fmla="*/ 224087 h 224086"/>
                  <a:gd name="connsiteX8" fmla="*/ 203643 w 203642"/>
                  <a:gd name="connsiteY8" fmla="*/ 224087 h 224086"/>
                  <a:gd name="connsiteX9" fmla="*/ 203643 w 203642"/>
                  <a:gd name="connsiteY9" fmla="*/ 78604 h 224086"/>
                  <a:gd name="connsiteX10" fmla="*/ 125593 w 203642"/>
                  <a:gd name="connsiteY10" fmla="*/ 0 h 224086"/>
                  <a:gd name="connsiteX11" fmla="*/ 63154 w 203642"/>
                  <a:gd name="connsiteY11" fmla="*/ 32930 h 224086"/>
                  <a:gd name="connsiteX12" fmla="*/ 62235 w 203642"/>
                  <a:gd name="connsiteY12" fmla="*/ 32930 h 224086"/>
                  <a:gd name="connsiteX13" fmla="*/ 62337 w 203642"/>
                  <a:gd name="connsiteY13" fmla="*/ 6525 h 224086"/>
                  <a:gd name="connsiteX14" fmla="*/ 62337 w 203642"/>
                  <a:gd name="connsiteY14" fmla="*/ 6525 h 224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03642" h="224086">
                    <a:moveTo>
                      <a:pt x="62337" y="6525"/>
                    </a:moveTo>
                    <a:lnTo>
                      <a:pt x="0" y="6525"/>
                    </a:lnTo>
                    <a:lnTo>
                      <a:pt x="0" y="224087"/>
                    </a:lnTo>
                    <a:lnTo>
                      <a:pt x="62746" y="224087"/>
                    </a:lnTo>
                    <a:lnTo>
                      <a:pt x="62746" y="93182"/>
                    </a:lnTo>
                    <a:cubicBezTo>
                      <a:pt x="62746" y="67083"/>
                      <a:pt x="76723" y="49752"/>
                      <a:pt x="101515" y="49752"/>
                    </a:cubicBezTo>
                    <a:cubicBezTo>
                      <a:pt x="129572" y="49752"/>
                      <a:pt x="140897" y="70346"/>
                      <a:pt x="140897" y="93182"/>
                    </a:cubicBezTo>
                    <a:lnTo>
                      <a:pt x="140897" y="224087"/>
                    </a:lnTo>
                    <a:lnTo>
                      <a:pt x="203643" y="224087"/>
                    </a:lnTo>
                    <a:lnTo>
                      <a:pt x="203643" y="78604"/>
                    </a:lnTo>
                    <a:cubicBezTo>
                      <a:pt x="203643" y="33644"/>
                      <a:pt x="178544" y="0"/>
                      <a:pt x="125593" y="0"/>
                    </a:cubicBezTo>
                    <a:cubicBezTo>
                      <a:pt x="82436" y="0"/>
                      <a:pt x="67337" y="25691"/>
                      <a:pt x="63154" y="32930"/>
                    </a:cubicBezTo>
                    <a:lnTo>
                      <a:pt x="62235" y="32930"/>
                    </a:lnTo>
                    <a:lnTo>
                      <a:pt x="62337" y="6525"/>
                    </a:lnTo>
                    <a:lnTo>
                      <a:pt x="62337" y="6525"/>
                    </a:lnTo>
                    <a:close/>
                  </a:path>
                </a:pathLst>
              </a:custGeom>
              <a:solidFill>
                <a:srgbClr val="000000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476A0328-0854-3948-A7E3-567AA92A0BFE}"/>
                  </a:ext>
                </a:extLst>
              </p:cNvPr>
              <p:cNvSpPr/>
              <p:nvPr/>
            </p:nvSpPr>
            <p:spPr>
              <a:xfrm>
                <a:off x="5662677" y="3231058"/>
                <a:ext cx="242888" cy="414189"/>
              </a:xfrm>
              <a:custGeom>
                <a:avLst/>
                <a:gdLst>
                  <a:gd name="connsiteX0" fmla="*/ 131409 w 131408"/>
                  <a:gd name="connsiteY0" fmla="*/ 0 h 224086"/>
                  <a:gd name="connsiteX1" fmla="*/ 57134 w 131408"/>
                  <a:gd name="connsiteY1" fmla="*/ 41902 h 224086"/>
                  <a:gd name="connsiteX2" fmla="*/ 56216 w 131408"/>
                  <a:gd name="connsiteY2" fmla="*/ 41902 h 224086"/>
                  <a:gd name="connsiteX3" fmla="*/ 56216 w 131408"/>
                  <a:gd name="connsiteY3" fmla="*/ 6525 h 224086"/>
                  <a:gd name="connsiteX4" fmla="*/ 0 w 131408"/>
                  <a:gd name="connsiteY4" fmla="*/ 6525 h 224086"/>
                  <a:gd name="connsiteX5" fmla="*/ 0 w 131408"/>
                  <a:gd name="connsiteY5" fmla="*/ 224087 h 224086"/>
                  <a:gd name="connsiteX6" fmla="*/ 62746 w 131408"/>
                  <a:gd name="connsiteY6" fmla="*/ 224087 h 224086"/>
                  <a:gd name="connsiteX7" fmla="*/ 62746 w 131408"/>
                  <a:gd name="connsiteY7" fmla="*/ 116121 h 224086"/>
                  <a:gd name="connsiteX8" fmla="*/ 131307 w 131408"/>
                  <a:gd name="connsiteY8" fmla="*/ 50058 h 224086"/>
                  <a:gd name="connsiteX9" fmla="*/ 131307 w 131408"/>
                  <a:gd name="connsiteY9" fmla="*/ 0 h 224086"/>
                  <a:gd name="connsiteX10" fmla="*/ 131409 w 131408"/>
                  <a:gd name="connsiteY10" fmla="*/ 0 h 224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1408" h="224086">
                    <a:moveTo>
                      <a:pt x="131409" y="0"/>
                    </a:moveTo>
                    <a:cubicBezTo>
                      <a:pt x="74785" y="0"/>
                      <a:pt x="61521" y="31808"/>
                      <a:pt x="57134" y="41902"/>
                    </a:cubicBezTo>
                    <a:lnTo>
                      <a:pt x="56216" y="41902"/>
                    </a:lnTo>
                    <a:lnTo>
                      <a:pt x="56216" y="6525"/>
                    </a:lnTo>
                    <a:lnTo>
                      <a:pt x="0" y="6525"/>
                    </a:lnTo>
                    <a:lnTo>
                      <a:pt x="0" y="224087"/>
                    </a:lnTo>
                    <a:lnTo>
                      <a:pt x="62746" y="224087"/>
                    </a:lnTo>
                    <a:lnTo>
                      <a:pt x="62746" y="116121"/>
                    </a:lnTo>
                    <a:cubicBezTo>
                      <a:pt x="62746" y="69326"/>
                      <a:pt x="93965" y="50058"/>
                      <a:pt x="131307" y="50058"/>
                    </a:cubicBezTo>
                    <a:lnTo>
                      <a:pt x="131307" y="0"/>
                    </a:lnTo>
                    <a:lnTo>
                      <a:pt x="131409" y="0"/>
                    </a:lnTo>
                    <a:close/>
                  </a:path>
                </a:pathLst>
              </a:custGeom>
              <a:solidFill>
                <a:srgbClr val="000000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1A388A97-9086-6D4F-AE04-EDC601141C51}"/>
                  </a:ext>
                </a:extLst>
              </p:cNvPr>
              <p:cNvSpPr/>
              <p:nvPr/>
            </p:nvSpPr>
            <p:spPr>
              <a:xfrm>
                <a:off x="4599848" y="3231058"/>
                <a:ext cx="347172" cy="426250"/>
              </a:xfrm>
              <a:custGeom>
                <a:avLst/>
                <a:gdLst>
                  <a:gd name="connsiteX0" fmla="*/ 142121 w 187828"/>
                  <a:gd name="connsiteY0" fmla="*/ 67695 h 230611"/>
                  <a:gd name="connsiteX1" fmla="*/ 182319 w 187828"/>
                  <a:gd name="connsiteY1" fmla="*/ 40576 h 230611"/>
                  <a:gd name="connsiteX2" fmla="*/ 93251 w 187828"/>
                  <a:gd name="connsiteY2" fmla="*/ 0 h 230611"/>
                  <a:gd name="connsiteX3" fmla="*/ 7856 w 187828"/>
                  <a:gd name="connsiteY3" fmla="*/ 66370 h 230611"/>
                  <a:gd name="connsiteX4" fmla="*/ 68153 w 187828"/>
                  <a:gd name="connsiteY4" fmla="*/ 134472 h 230611"/>
                  <a:gd name="connsiteX5" fmla="*/ 95292 w 187828"/>
                  <a:gd name="connsiteY5" fmla="*/ 142730 h 230611"/>
                  <a:gd name="connsiteX6" fmla="*/ 125287 w 187828"/>
                  <a:gd name="connsiteY6" fmla="*/ 165873 h 230611"/>
                  <a:gd name="connsiteX7" fmla="*/ 89680 w 187828"/>
                  <a:gd name="connsiteY7" fmla="*/ 185753 h 230611"/>
                  <a:gd name="connsiteX8" fmla="*/ 42034 w 187828"/>
                  <a:gd name="connsiteY8" fmla="*/ 160572 h 230611"/>
                  <a:gd name="connsiteX9" fmla="*/ 0 w 187828"/>
                  <a:gd name="connsiteY9" fmla="*/ 184122 h 230611"/>
                  <a:gd name="connsiteX10" fmla="*/ 93557 w 187828"/>
                  <a:gd name="connsiteY10" fmla="*/ 230611 h 230611"/>
                  <a:gd name="connsiteX11" fmla="*/ 187829 w 187828"/>
                  <a:gd name="connsiteY11" fmla="*/ 161489 h 230611"/>
                  <a:gd name="connsiteX12" fmla="*/ 126001 w 187828"/>
                  <a:gd name="connsiteY12" fmla="*/ 92877 h 230611"/>
                  <a:gd name="connsiteX13" fmla="*/ 101617 w 187828"/>
                  <a:gd name="connsiteY13" fmla="*/ 85434 h 230611"/>
                  <a:gd name="connsiteX14" fmla="*/ 70397 w 187828"/>
                  <a:gd name="connsiteY14" fmla="*/ 62292 h 230611"/>
                  <a:gd name="connsiteX15" fmla="*/ 98965 w 187828"/>
                  <a:gd name="connsiteY15" fmla="*/ 44960 h 230611"/>
                  <a:gd name="connsiteX16" fmla="*/ 142121 w 187828"/>
                  <a:gd name="connsiteY16" fmla="*/ 67695 h 23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87828" h="230611">
                    <a:moveTo>
                      <a:pt x="142121" y="67695"/>
                    </a:moveTo>
                    <a:lnTo>
                      <a:pt x="182319" y="40576"/>
                    </a:lnTo>
                    <a:cubicBezTo>
                      <a:pt x="177116" y="31808"/>
                      <a:pt x="155793" y="0"/>
                      <a:pt x="93251" y="0"/>
                    </a:cubicBezTo>
                    <a:cubicBezTo>
                      <a:pt x="46626" y="0"/>
                      <a:pt x="7856" y="23958"/>
                      <a:pt x="7856" y="66370"/>
                    </a:cubicBezTo>
                    <a:cubicBezTo>
                      <a:pt x="7856" y="105926"/>
                      <a:pt x="36525" y="124685"/>
                      <a:pt x="68153" y="134472"/>
                    </a:cubicBezTo>
                    <a:cubicBezTo>
                      <a:pt x="77539" y="137327"/>
                      <a:pt x="86926" y="140080"/>
                      <a:pt x="95292" y="142730"/>
                    </a:cubicBezTo>
                    <a:cubicBezTo>
                      <a:pt x="112228" y="148134"/>
                      <a:pt x="125287" y="152823"/>
                      <a:pt x="125287" y="165873"/>
                    </a:cubicBezTo>
                    <a:cubicBezTo>
                      <a:pt x="125287" y="177495"/>
                      <a:pt x="112330" y="185753"/>
                      <a:pt x="89680" y="185753"/>
                    </a:cubicBezTo>
                    <a:cubicBezTo>
                      <a:pt x="60399" y="185753"/>
                      <a:pt x="46932" y="168014"/>
                      <a:pt x="42034" y="160572"/>
                    </a:cubicBezTo>
                    <a:lnTo>
                      <a:pt x="0" y="184122"/>
                    </a:lnTo>
                    <a:cubicBezTo>
                      <a:pt x="4081" y="194317"/>
                      <a:pt x="26833" y="230611"/>
                      <a:pt x="93557" y="230611"/>
                    </a:cubicBezTo>
                    <a:cubicBezTo>
                      <a:pt x="144468" y="230611"/>
                      <a:pt x="187829" y="209202"/>
                      <a:pt x="187829" y="161489"/>
                    </a:cubicBezTo>
                    <a:cubicBezTo>
                      <a:pt x="187829" y="121729"/>
                      <a:pt x="159466" y="103174"/>
                      <a:pt x="126001" y="92877"/>
                    </a:cubicBezTo>
                    <a:cubicBezTo>
                      <a:pt x="117533" y="90328"/>
                      <a:pt x="109167" y="87677"/>
                      <a:pt x="101617" y="85434"/>
                    </a:cubicBezTo>
                    <a:cubicBezTo>
                      <a:pt x="86415" y="80847"/>
                      <a:pt x="70397" y="76667"/>
                      <a:pt x="70397" y="62292"/>
                    </a:cubicBezTo>
                    <a:cubicBezTo>
                      <a:pt x="70397" y="51689"/>
                      <a:pt x="80498" y="44960"/>
                      <a:pt x="98965" y="44960"/>
                    </a:cubicBezTo>
                    <a:cubicBezTo>
                      <a:pt x="128042" y="44960"/>
                      <a:pt x="137938" y="61578"/>
                      <a:pt x="142121" y="676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620C9E8C-AEFE-4844-A2CB-9816B813B7F3}"/>
                  </a:ext>
                </a:extLst>
              </p:cNvPr>
              <p:cNvSpPr/>
              <p:nvPr/>
            </p:nvSpPr>
            <p:spPr>
              <a:xfrm>
                <a:off x="3403128" y="3066926"/>
                <a:ext cx="807115" cy="578321"/>
              </a:xfrm>
              <a:custGeom>
                <a:avLst/>
                <a:gdLst>
                  <a:gd name="connsiteX0" fmla="*/ 375657 w 436668"/>
                  <a:gd name="connsiteY0" fmla="*/ 0 h 312885"/>
                  <a:gd name="connsiteX1" fmla="*/ 318727 w 436668"/>
                  <a:gd name="connsiteY1" fmla="*/ 222965 h 312885"/>
                  <a:gd name="connsiteX2" fmla="*/ 261797 w 436668"/>
                  <a:gd name="connsiteY2" fmla="*/ 0 h 312885"/>
                  <a:gd name="connsiteX3" fmla="*/ 183442 w 436668"/>
                  <a:gd name="connsiteY3" fmla="*/ 0 h 312885"/>
                  <a:gd name="connsiteX4" fmla="*/ 124981 w 436668"/>
                  <a:gd name="connsiteY4" fmla="*/ 229388 h 312885"/>
                  <a:gd name="connsiteX5" fmla="*/ 66418 w 436668"/>
                  <a:gd name="connsiteY5" fmla="*/ 0 h 312885"/>
                  <a:gd name="connsiteX6" fmla="*/ 0 w 436668"/>
                  <a:gd name="connsiteY6" fmla="*/ 0 h 312885"/>
                  <a:gd name="connsiteX7" fmla="*/ 80906 w 436668"/>
                  <a:gd name="connsiteY7" fmla="*/ 312885 h 312885"/>
                  <a:gd name="connsiteX8" fmla="*/ 164057 w 436668"/>
                  <a:gd name="connsiteY8" fmla="*/ 312885 h 312885"/>
                  <a:gd name="connsiteX9" fmla="*/ 220681 w 436668"/>
                  <a:gd name="connsiteY9" fmla="*/ 91144 h 312885"/>
                  <a:gd name="connsiteX10" fmla="*/ 277305 w 436668"/>
                  <a:gd name="connsiteY10" fmla="*/ 312885 h 312885"/>
                  <a:gd name="connsiteX11" fmla="*/ 355762 w 436668"/>
                  <a:gd name="connsiteY11" fmla="*/ 312885 h 312885"/>
                  <a:gd name="connsiteX12" fmla="*/ 436668 w 436668"/>
                  <a:gd name="connsiteY12" fmla="*/ 0 h 312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36668" h="312885">
                    <a:moveTo>
                      <a:pt x="375657" y="0"/>
                    </a:moveTo>
                    <a:lnTo>
                      <a:pt x="318727" y="222965"/>
                    </a:lnTo>
                    <a:lnTo>
                      <a:pt x="261797" y="0"/>
                    </a:lnTo>
                    <a:lnTo>
                      <a:pt x="183442" y="0"/>
                    </a:lnTo>
                    <a:lnTo>
                      <a:pt x="124981" y="229388"/>
                    </a:lnTo>
                    <a:lnTo>
                      <a:pt x="66418" y="0"/>
                    </a:lnTo>
                    <a:lnTo>
                      <a:pt x="0" y="0"/>
                    </a:lnTo>
                    <a:lnTo>
                      <a:pt x="80906" y="312885"/>
                    </a:lnTo>
                    <a:lnTo>
                      <a:pt x="164057" y="312885"/>
                    </a:lnTo>
                    <a:lnTo>
                      <a:pt x="220681" y="91144"/>
                    </a:lnTo>
                    <a:lnTo>
                      <a:pt x="277305" y="312885"/>
                    </a:lnTo>
                    <a:lnTo>
                      <a:pt x="355762" y="312885"/>
                    </a:lnTo>
                    <a:lnTo>
                      <a:pt x="436668" y="0"/>
                    </a:lnTo>
                    <a:close/>
                  </a:path>
                </a:pathLst>
              </a:custGeom>
              <a:solidFill>
                <a:srgbClr val="000000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08E56342-0BF2-1C4F-8637-466F82FB5FF6}"/>
                  </a:ext>
                </a:extLst>
              </p:cNvPr>
              <p:cNvSpPr/>
              <p:nvPr/>
            </p:nvSpPr>
            <p:spPr>
              <a:xfrm>
                <a:off x="4175923" y="3231058"/>
                <a:ext cx="400162" cy="426250"/>
              </a:xfrm>
              <a:custGeom>
                <a:avLst/>
                <a:gdLst>
                  <a:gd name="connsiteX0" fmla="*/ 216396 w 216497"/>
                  <a:gd name="connsiteY0" fmla="*/ 115306 h 230611"/>
                  <a:gd name="connsiteX1" fmla="*/ 108351 w 216497"/>
                  <a:gd name="connsiteY1" fmla="*/ 0 h 230611"/>
                  <a:gd name="connsiteX2" fmla="*/ 0 w 216497"/>
                  <a:gd name="connsiteY2" fmla="*/ 115306 h 230611"/>
                  <a:gd name="connsiteX3" fmla="*/ 111004 w 216497"/>
                  <a:gd name="connsiteY3" fmla="*/ 230611 h 230611"/>
                  <a:gd name="connsiteX4" fmla="*/ 201194 w 216497"/>
                  <a:gd name="connsiteY4" fmla="*/ 182287 h 230611"/>
                  <a:gd name="connsiteX5" fmla="*/ 158955 w 216497"/>
                  <a:gd name="connsiteY5" fmla="*/ 158023 h 230611"/>
                  <a:gd name="connsiteX6" fmla="*/ 111310 w 216497"/>
                  <a:gd name="connsiteY6" fmla="*/ 185753 h 230611"/>
                  <a:gd name="connsiteX7" fmla="*/ 62542 w 216497"/>
                  <a:gd name="connsiteY7" fmla="*/ 134472 h 230611"/>
                  <a:gd name="connsiteX8" fmla="*/ 216498 w 216497"/>
                  <a:gd name="connsiteY8" fmla="*/ 134472 h 230611"/>
                  <a:gd name="connsiteX9" fmla="*/ 216396 w 216497"/>
                  <a:gd name="connsiteY9" fmla="*/ 115306 h 230611"/>
                  <a:gd name="connsiteX10" fmla="*/ 62440 w 216497"/>
                  <a:gd name="connsiteY10" fmla="*/ 91042 h 230611"/>
                  <a:gd name="connsiteX11" fmla="*/ 108351 w 216497"/>
                  <a:gd name="connsiteY11" fmla="*/ 44756 h 230611"/>
                  <a:gd name="connsiteX12" fmla="*/ 153752 w 216497"/>
                  <a:gd name="connsiteY12" fmla="*/ 91042 h 230611"/>
                  <a:gd name="connsiteX13" fmla="*/ 62440 w 216497"/>
                  <a:gd name="connsiteY13" fmla="*/ 91042 h 23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16497" h="230611">
                    <a:moveTo>
                      <a:pt x="216396" y="115306"/>
                    </a:moveTo>
                    <a:cubicBezTo>
                      <a:pt x="216396" y="58214"/>
                      <a:pt x="182217" y="0"/>
                      <a:pt x="108351" y="0"/>
                    </a:cubicBezTo>
                    <a:cubicBezTo>
                      <a:pt x="41932" y="0"/>
                      <a:pt x="0" y="49854"/>
                      <a:pt x="0" y="115306"/>
                    </a:cubicBezTo>
                    <a:cubicBezTo>
                      <a:pt x="0" y="179738"/>
                      <a:pt x="41218" y="230611"/>
                      <a:pt x="111004" y="230611"/>
                    </a:cubicBezTo>
                    <a:cubicBezTo>
                      <a:pt x="172219" y="230611"/>
                      <a:pt x="195583" y="194215"/>
                      <a:pt x="201194" y="182287"/>
                    </a:cubicBezTo>
                    <a:lnTo>
                      <a:pt x="158955" y="158023"/>
                    </a:lnTo>
                    <a:cubicBezTo>
                      <a:pt x="155997" y="163426"/>
                      <a:pt x="145386" y="185753"/>
                      <a:pt x="111310" y="185753"/>
                    </a:cubicBezTo>
                    <a:cubicBezTo>
                      <a:pt x="83865" y="185753"/>
                      <a:pt x="64480" y="164344"/>
                      <a:pt x="62542" y="134472"/>
                    </a:cubicBezTo>
                    <a:lnTo>
                      <a:pt x="216498" y="134472"/>
                    </a:lnTo>
                    <a:cubicBezTo>
                      <a:pt x="216396" y="134370"/>
                      <a:pt x="216396" y="115612"/>
                      <a:pt x="216396" y="115306"/>
                    </a:cubicBezTo>
                    <a:close/>
                    <a:moveTo>
                      <a:pt x="62440" y="91042"/>
                    </a:moveTo>
                    <a:cubicBezTo>
                      <a:pt x="64888" y="66573"/>
                      <a:pt x="78355" y="44756"/>
                      <a:pt x="108351" y="44756"/>
                    </a:cubicBezTo>
                    <a:cubicBezTo>
                      <a:pt x="136510" y="44756"/>
                      <a:pt x="151406" y="64840"/>
                      <a:pt x="153752" y="91042"/>
                    </a:cubicBezTo>
                    <a:lnTo>
                      <a:pt x="62440" y="91042"/>
                    </a:lnTo>
                    <a:close/>
                  </a:path>
                </a:pathLst>
              </a:custGeom>
              <a:solidFill>
                <a:srgbClr val="000000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FB84927B-100F-4446-B3F8-872C42B1F06D}"/>
                  </a:ext>
                </a:extLst>
              </p:cNvPr>
              <p:cNvSpPr/>
              <p:nvPr/>
            </p:nvSpPr>
            <p:spPr>
              <a:xfrm>
                <a:off x="5209711" y="3231058"/>
                <a:ext cx="399974" cy="426250"/>
              </a:xfrm>
              <a:custGeom>
                <a:avLst/>
                <a:gdLst>
                  <a:gd name="connsiteX0" fmla="*/ 216396 w 216395"/>
                  <a:gd name="connsiteY0" fmla="*/ 115306 h 230611"/>
                  <a:gd name="connsiteX1" fmla="*/ 108351 w 216395"/>
                  <a:gd name="connsiteY1" fmla="*/ 0 h 230611"/>
                  <a:gd name="connsiteX2" fmla="*/ 0 w 216395"/>
                  <a:gd name="connsiteY2" fmla="*/ 115306 h 230611"/>
                  <a:gd name="connsiteX3" fmla="*/ 111003 w 216395"/>
                  <a:gd name="connsiteY3" fmla="*/ 230611 h 230611"/>
                  <a:gd name="connsiteX4" fmla="*/ 201194 w 216395"/>
                  <a:gd name="connsiteY4" fmla="*/ 182287 h 230611"/>
                  <a:gd name="connsiteX5" fmla="*/ 158955 w 216395"/>
                  <a:gd name="connsiteY5" fmla="*/ 158023 h 230611"/>
                  <a:gd name="connsiteX6" fmla="*/ 111310 w 216395"/>
                  <a:gd name="connsiteY6" fmla="*/ 185753 h 230611"/>
                  <a:gd name="connsiteX7" fmla="*/ 62541 w 216395"/>
                  <a:gd name="connsiteY7" fmla="*/ 134472 h 230611"/>
                  <a:gd name="connsiteX8" fmla="*/ 216396 w 216395"/>
                  <a:gd name="connsiteY8" fmla="*/ 134472 h 230611"/>
                  <a:gd name="connsiteX9" fmla="*/ 216396 w 216395"/>
                  <a:gd name="connsiteY9" fmla="*/ 115306 h 230611"/>
                  <a:gd name="connsiteX10" fmla="*/ 62439 w 216395"/>
                  <a:gd name="connsiteY10" fmla="*/ 91042 h 230611"/>
                  <a:gd name="connsiteX11" fmla="*/ 108351 w 216395"/>
                  <a:gd name="connsiteY11" fmla="*/ 44756 h 230611"/>
                  <a:gd name="connsiteX12" fmla="*/ 153752 w 216395"/>
                  <a:gd name="connsiteY12" fmla="*/ 91042 h 230611"/>
                  <a:gd name="connsiteX13" fmla="*/ 62439 w 216395"/>
                  <a:gd name="connsiteY13" fmla="*/ 91042 h 23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16395" h="230611">
                    <a:moveTo>
                      <a:pt x="216396" y="115306"/>
                    </a:moveTo>
                    <a:cubicBezTo>
                      <a:pt x="216396" y="58214"/>
                      <a:pt x="182217" y="0"/>
                      <a:pt x="108351" y="0"/>
                    </a:cubicBezTo>
                    <a:cubicBezTo>
                      <a:pt x="41932" y="0"/>
                      <a:pt x="0" y="49854"/>
                      <a:pt x="0" y="115306"/>
                    </a:cubicBezTo>
                    <a:cubicBezTo>
                      <a:pt x="0" y="179738"/>
                      <a:pt x="41218" y="230611"/>
                      <a:pt x="111003" y="230611"/>
                    </a:cubicBezTo>
                    <a:cubicBezTo>
                      <a:pt x="172219" y="230611"/>
                      <a:pt x="195582" y="194215"/>
                      <a:pt x="201194" y="182287"/>
                    </a:cubicBezTo>
                    <a:lnTo>
                      <a:pt x="158955" y="158023"/>
                    </a:lnTo>
                    <a:cubicBezTo>
                      <a:pt x="155997" y="163426"/>
                      <a:pt x="145386" y="185753"/>
                      <a:pt x="111310" y="185753"/>
                    </a:cubicBezTo>
                    <a:cubicBezTo>
                      <a:pt x="83865" y="185753"/>
                      <a:pt x="64480" y="164344"/>
                      <a:pt x="62541" y="134472"/>
                    </a:cubicBezTo>
                    <a:lnTo>
                      <a:pt x="216396" y="134472"/>
                    </a:lnTo>
                    <a:cubicBezTo>
                      <a:pt x="216396" y="134370"/>
                      <a:pt x="216396" y="115612"/>
                      <a:pt x="216396" y="115306"/>
                    </a:cubicBezTo>
                    <a:close/>
                    <a:moveTo>
                      <a:pt x="62439" y="91042"/>
                    </a:moveTo>
                    <a:cubicBezTo>
                      <a:pt x="64888" y="66573"/>
                      <a:pt x="78355" y="44756"/>
                      <a:pt x="108351" y="44756"/>
                    </a:cubicBezTo>
                    <a:cubicBezTo>
                      <a:pt x="136510" y="44756"/>
                      <a:pt x="151406" y="64840"/>
                      <a:pt x="153752" y="91042"/>
                    </a:cubicBezTo>
                    <a:lnTo>
                      <a:pt x="62439" y="91042"/>
                    </a:lnTo>
                    <a:close/>
                  </a:path>
                </a:pathLst>
              </a:custGeom>
              <a:solidFill>
                <a:srgbClr val="000000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5F64B62B-1020-2443-8DB7-7CB0F7DD934C}"/>
                  </a:ext>
                </a:extLst>
              </p:cNvPr>
              <p:cNvSpPr/>
              <p:nvPr/>
            </p:nvSpPr>
            <p:spPr>
              <a:xfrm>
                <a:off x="7934105" y="3142113"/>
                <a:ext cx="205927" cy="515004"/>
              </a:xfrm>
              <a:custGeom>
                <a:avLst/>
                <a:gdLst>
                  <a:gd name="connsiteX0" fmla="*/ 0 w 111411"/>
                  <a:gd name="connsiteY0" fmla="*/ 0 h 278629"/>
                  <a:gd name="connsiteX1" fmla="*/ 62337 w 111411"/>
                  <a:gd name="connsiteY1" fmla="*/ 0 h 278629"/>
                  <a:gd name="connsiteX2" fmla="*/ 62337 w 111411"/>
                  <a:gd name="connsiteY2" fmla="*/ 54645 h 278629"/>
                  <a:gd name="connsiteX3" fmla="*/ 111412 w 111411"/>
                  <a:gd name="connsiteY3" fmla="*/ 54645 h 278629"/>
                  <a:gd name="connsiteX4" fmla="*/ 111412 w 111411"/>
                  <a:gd name="connsiteY4" fmla="*/ 97974 h 278629"/>
                  <a:gd name="connsiteX5" fmla="*/ 62337 w 111411"/>
                  <a:gd name="connsiteY5" fmla="*/ 97974 h 278629"/>
                  <a:gd name="connsiteX6" fmla="*/ 62337 w 111411"/>
                  <a:gd name="connsiteY6" fmla="*/ 204206 h 278629"/>
                  <a:gd name="connsiteX7" fmla="*/ 92537 w 111411"/>
                  <a:gd name="connsiteY7" fmla="*/ 236015 h 278629"/>
                  <a:gd name="connsiteX8" fmla="*/ 110085 w 111411"/>
                  <a:gd name="connsiteY8" fmla="*/ 234587 h 278629"/>
                  <a:gd name="connsiteX9" fmla="*/ 110085 w 111411"/>
                  <a:gd name="connsiteY9" fmla="*/ 272105 h 278629"/>
                  <a:gd name="connsiteX10" fmla="*/ 66928 w 111411"/>
                  <a:gd name="connsiteY10" fmla="*/ 278630 h 278629"/>
                  <a:gd name="connsiteX11" fmla="*/ 0 w 111411"/>
                  <a:gd name="connsiteY11" fmla="*/ 204920 h 278629"/>
                  <a:gd name="connsiteX12" fmla="*/ 0 w 111411"/>
                  <a:gd name="connsiteY12" fmla="*/ 0 h 278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1411" h="278629">
                    <a:moveTo>
                      <a:pt x="0" y="0"/>
                    </a:moveTo>
                    <a:lnTo>
                      <a:pt x="62337" y="0"/>
                    </a:lnTo>
                    <a:lnTo>
                      <a:pt x="62337" y="54645"/>
                    </a:lnTo>
                    <a:lnTo>
                      <a:pt x="111412" y="54645"/>
                    </a:lnTo>
                    <a:lnTo>
                      <a:pt x="111412" y="97974"/>
                    </a:lnTo>
                    <a:lnTo>
                      <a:pt x="62337" y="97974"/>
                    </a:lnTo>
                    <a:lnTo>
                      <a:pt x="62337" y="204206"/>
                    </a:lnTo>
                    <a:cubicBezTo>
                      <a:pt x="62337" y="222965"/>
                      <a:pt x="73662" y="236015"/>
                      <a:pt x="92537" y="236015"/>
                    </a:cubicBezTo>
                    <a:cubicBezTo>
                      <a:pt x="102637" y="236015"/>
                      <a:pt x="108351" y="234995"/>
                      <a:pt x="110085" y="234587"/>
                    </a:cubicBezTo>
                    <a:lnTo>
                      <a:pt x="110085" y="272105"/>
                    </a:lnTo>
                    <a:cubicBezTo>
                      <a:pt x="106922" y="273125"/>
                      <a:pt x="89884" y="278630"/>
                      <a:pt x="66928" y="278630"/>
                    </a:cubicBezTo>
                    <a:cubicBezTo>
                      <a:pt x="16120" y="278630"/>
                      <a:pt x="0" y="246210"/>
                      <a:pt x="0" y="204920"/>
                    </a:cubicBez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29D08EB2-0440-F047-B357-3ED2D1F7AFB4}"/>
                  </a:ext>
                </a:extLst>
              </p:cNvPr>
              <p:cNvSpPr/>
              <p:nvPr/>
            </p:nvSpPr>
            <p:spPr>
              <a:xfrm>
                <a:off x="6542961" y="3066926"/>
                <a:ext cx="490303" cy="578321"/>
              </a:xfrm>
              <a:custGeom>
                <a:avLst/>
                <a:gdLst>
                  <a:gd name="connsiteX0" fmla="*/ 106820 w 265265"/>
                  <a:gd name="connsiteY0" fmla="*/ 0 h 312885"/>
                  <a:gd name="connsiteX1" fmla="*/ 0 w 265265"/>
                  <a:gd name="connsiteY1" fmla="*/ 0 h 312885"/>
                  <a:gd name="connsiteX2" fmla="*/ 0 w 265265"/>
                  <a:gd name="connsiteY2" fmla="*/ 312885 h 312885"/>
                  <a:gd name="connsiteX3" fmla="*/ 106820 w 265265"/>
                  <a:gd name="connsiteY3" fmla="*/ 312885 h 312885"/>
                  <a:gd name="connsiteX4" fmla="*/ 265266 w 265265"/>
                  <a:gd name="connsiteY4" fmla="*/ 156392 h 312885"/>
                  <a:gd name="connsiteX5" fmla="*/ 106820 w 265265"/>
                  <a:gd name="connsiteY5" fmla="*/ 0 h 312885"/>
                  <a:gd name="connsiteX6" fmla="*/ 102841 w 265265"/>
                  <a:gd name="connsiteY6" fmla="*/ 260891 h 312885"/>
                  <a:gd name="connsiteX7" fmla="*/ 67235 w 265265"/>
                  <a:gd name="connsiteY7" fmla="*/ 260891 h 312885"/>
                  <a:gd name="connsiteX8" fmla="*/ 67235 w 265265"/>
                  <a:gd name="connsiteY8" fmla="*/ 51995 h 312885"/>
                  <a:gd name="connsiteX9" fmla="*/ 102841 w 265265"/>
                  <a:gd name="connsiteY9" fmla="*/ 51995 h 312885"/>
                  <a:gd name="connsiteX10" fmla="*/ 196195 w 265265"/>
                  <a:gd name="connsiteY10" fmla="*/ 156494 h 312885"/>
                  <a:gd name="connsiteX11" fmla="*/ 102841 w 265265"/>
                  <a:gd name="connsiteY11" fmla="*/ 260891 h 312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65265" h="312885">
                    <a:moveTo>
                      <a:pt x="106820" y="0"/>
                    </a:moveTo>
                    <a:lnTo>
                      <a:pt x="0" y="0"/>
                    </a:lnTo>
                    <a:lnTo>
                      <a:pt x="0" y="312885"/>
                    </a:lnTo>
                    <a:lnTo>
                      <a:pt x="106820" y="312885"/>
                    </a:lnTo>
                    <a:cubicBezTo>
                      <a:pt x="206295" y="312885"/>
                      <a:pt x="265266" y="265173"/>
                      <a:pt x="265266" y="156392"/>
                    </a:cubicBezTo>
                    <a:cubicBezTo>
                      <a:pt x="265164" y="47611"/>
                      <a:pt x="204153" y="0"/>
                      <a:pt x="106820" y="0"/>
                    </a:cubicBezTo>
                    <a:close/>
                    <a:moveTo>
                      <a:pt x="102841" y="260891"/>
                    </a:moveTo>
                    <a:lnTo>
                      <a:pt x="67235" y="260891"/>
                    </a:lnTo>
                    <a:lnTo>
                      <a:pt x="67235" y="51995"/>
                    </a:lnTo>
                    <a:lnTo>
                      <a:pt x="102841" y="51995"/>
                    </a:lnTo>
                    <a:cubicBezTo>
                      <a:pt x="183646" y="51995"/>
                      <a:pt x="196195" y="106640"/>
                      <a:pt x="196195" y="156494"/>
                    </a:cubicBezTo>
                    <a:cubicBezTo>
                      <a:pt x="196195" y="206245"/>
                      <a:pt x="184360" y="260891"/>
                      <a:pt x="102841" y="26089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4903A515-E06C-AA4C-AC56-85380A8CB610}"/>
                  </a:ext>
                </a:extLst>
              </p:cNvPr>
              <p:cNvSpPr/>
              <p:nvPr/>
            </p:nvSpPr>
            <p:spPr>
              <a:xfrm>
                <a:off x="8604313" y="3066926"/>
                <a:ext cx="118991" cy="578321"/>
              </a:xfrm>
              <a:custGeom>
                <a:avLst/>
                <a:gdLst>
                  <a:gd name="connsiteX0" fmla="*/ 0 w 64377"/>
                  <a:gd name="connsiteY0" fmla="*/ 0 h 312885"/>
                  <a:gd name="connsiteX1" fmla="*/ 64378 w 64377"/>
                  <a:gd name="connsiteY1" fmla="*/ 0 h 312885"/>
                  <a:gd name="connsiteX2" fmla="*/ 64378 w 64377"/>
                  <a:gd name="connsiteY2" fmla="*/ 312885 h 312885"/>
                  <a:gd name="connsiteX3" fmla="*/ 0 w 64377"/>
                  <a:gd name="connsiteY3" fmla="*/ 312885 h 312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377" h="312885">
                    <a:moveTo>
                      <a:pt x="0" y="0"/>
                    </a:moveTo>
                    <a:lnTo>
                      <a:pt x="64378" y="0"/>
                    </a:lnTo>
                    <a:lnTo>
                      <a:pt x="64378" y="312885"/>
                    </a:lnTo>
                    <a:lnTo>
                      <a:pt x="0" y="312885"/>
                    </a:lnTo>
                    <a:close/>
                  </a:path>
                </a:pathLst>
              </a:custGeom>
              <a:solidFill>
                <a:srgbClr val="000000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0" name="Graphic 133">
                <a:extLst>
                  <a:ext uri="{FF2B5EF4-FFF2-40B4-BE49-F238E27FC236}">
                    <a16:creationId xmlns:a16="http://schemas.microsoft.com/office/drawing/2014/main" id="{4810F5AF-5E3E-A44F-8816-408FB0213784}"/>
                  </a:ext>
                </a:extLst>
              </p:cNvPr>
              <p:cNvGrpSpPr/>
              <p:nvPr/>
            </p:nvGrpSpPr>
            <p:grpSpPr>
              <a:xfrm>
                <a:off x="8787610" y="3557624"/>
                <a:ext cx="99946" cy="99683"/>
                <a:chOff x="10186981" y="5710830"/>
                <a:chExt cx="54073" cy="53931"/>
              </a:xfrm>
              <a:solidFill>
                <a:srgbClr val="000000"/>
              </a:solidFill>
            </p:grpSpPr>
            <p:sp>
              <p:nvSpPr>
                <p:cNvPr id="77" name="Freeform 76">
                  <a:extLst>
                    <a:ext uri="{FF2B5EF4-FFF2-40B4-BE49-F238E27FC236}">
                      <a16:creationId xmlns:a16="http://schemas.microsoft.com/office/drawing/2014/main" id="{6B4FFFC0-36AF-6442-9DE2-175FE22F4D97}"/>
                    </a:ext>
                  </a:extLst>
                </p:cNvPr>
                <p:cNvSpPr/>
                <p:nvPr/>
              </p:nvSpPr>
              <p:spPr>
                <a:xfrm>
                  <a:off x="10186981" y="5710830"/>
                  <a:ext cx="54073" cy="53931"/>
                </a:xfrm>
                <a:custGeom>
                  <a:avLst/>
                  <a:gdLst>
                    <a:gd name="connsiteX0" fmla="*/ 27139 w 54073"/>
                    <a:gd name="connsiteY0" fmla="*/ 0 h 53931"/>
                    <a:gd name="connsiteX1" fmla="*/ 0 w 54073"/>
                    <a:gd name="connsiteY1" fmla="*/ 26915 h 53931"/>
                    <a:gd name="connsiteX2" fmla="*/ 27139 w 54073"/>
                    <a:gd name="connsiteY2" fmla="*/ 53932 h 53931"/>
                    <a:gd name="connsiteX3" fmla="*/ 54073 w 54073"/>
                    <a:gd name="connsiteY3" fmla="*/ 26915 h 53931"/>
                    <a:gd name="connsiteX4" fmla="*/ 27139 w 54073"/>
                    <a:gd name="connsiteY4" fmla="*/ 0 h 53931"/>
                    <a:gd name="connsiteX5" fmla="*/ 27139 w 54073"/>
                    <a:gd name="connsiteY5" fmla="*/ 49242 h 53931"/>
                    <a:gd name="connsiteX6" fmla="*/ 4795 w 54073"/>
                    <a:gd name="connsiteY6" fmla="*/ 26915 h 53931"/>
                    <a:gd name="connsiteX7" fmla="*/ 27139 w 54073"/>
                    <a:gd name="connsiteY7" fmla="*/ 4690 h 53931"/>
                    <a:gd name="connsiteX8" fmla="*/ 49380 w 54073"/>
                    <a:gd name="connsiteY8" fmla="*/ 26915 h 53931"/>
                    <a:gd name="connsiteX9" fmla="*/ 27139 w 54073"/>
                    <a:gd name="connsiteY9" fmla="*/ 49242 h 539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4073" h="53931">
                      <a:moveTo>
                        <a:pt x="27139" y="0"/>
                      </a:moveTo>
                      <a:cubicBezTo>
                        <a:pt x="12141" y="0"/>
                        <a:pt x="0" y="12030"/>
                        <a:pt x="0" y="26915"/>
                      </a:cubicBezTo>
                      <a:cubicBezTo>
                        <a:pt x="0" y="41902"/>
                        <a:pt x="12039" y="53932"/>
                        <a:pt x="27139" y="53932"/>
                      </a:cubicBezTo>
                      <a:cubicBezTo>
                        <a:pt x="42034" y="53932"/>
                        <a:pt x="54073" y="41902"/>
                        <a:pt x="54073" y="26915"/>
                      </a:cubicBezTo>
                      <a:cubicBezTo>
                        <a:pt x="54073" y="12030"/>
                        <a:pt x="42137" y="0"/>
                        <a:pt x="27139" y="0"/>
                      </a:cubicBezTo>
                      <a:close/>
                      <a:moveTo>
                        <a:pt x="27139" y="49242"/>
                      </a:moveTo>
                      <a:cubicBezTo>
                        <a:pt x="14794" y="49242"/>
                        <a:pt x="4795" y="39251"/>
                        <a:pt x="4795" y="26915"/>
                      </a:cubicBezTo>
                      <a:cubicBezTo>
                        <a:pt x="4795" y="14681"/>
                        <a:pt x="14794" y="4690"/>
                        <a:pt x="27139" y="4690"/>
                      </a:cubicBezTo>
                      <a:cubicBezTo>
                        <a:pt x="39382" y="4690"/>
                        <a:pt x="49380" y="14681"/>
                        <a:pt x="49380" y="26915"/>
                      </a:cubicBezTo>
                      <a:cubicBezTo>
                        <a:pt x="49380" y="39251"/>
                        <a:pt x="39484" y="49242"/>
                        <a:pt x="27139" y="4924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0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" name="Freeform 77">
                  <a:extLst>
                    <a:ext uri="{FF2B5EF4-FFF2-40B4-BE49-F238E27FC236}">
                      <a16:creationId xmlns:a16="http://schemas.microsoft.com/office/drawing/2014/main" id="{E6CD07DE-2C21-0F43-AF5D-BE2AF609D4FA}"/>
                    </a:ext>
                  </a:extLst>
                </p:cNvPr>
                <p:cNvSpPr/>
                <p:nvPr/>
              </p:nvSpPr>
              <p:spPr>
                <a:xfrm>
                  <a:off x="10203815" y="5721432"/>
                  <a:ext cx="21425" cy="31808"/>
                </a:xfrm>
                <a:custGeom>
                  <a:avLst/>
                  <a:gdLst>
                    <a:gd name="connsiteX0" fmla="*/ 20303 w 21425"/>
                    <a:gd name="connsiteY0" fmla="*/ 22531 h 31808"/>
                    <a:gd name="connsiteX1" fmla="*/ 15304 w 21425"/>
                    <a:gd name="connsiteY1" fmla="*/ 16312 h 31808"/>
                    <a:gd name="connsiteX2" fmla="*/ 15304 w 21425"/>
                    <a:gd name="connsiteY2" fmla="*/ 16210 h 31808"/>
                    <a:gd name="connsiteX3" fmla="*/ 21323 w 21425"/>
                    <a:gd name="connsiteY3" fmla="*/ 8768 h 31808"/>
                    <a:gd name="connsiteX4" fmla="*/ 9896 w 21425"/>
                    <a:gd name="connsiteY4" fmla="*/ 0 h 31808"/>
                    <a:gd name="connsiteX5" fmla="*/ 0 w 21425"/>
                    <a:gd name="connsiteY5" fmla="*/ 0 h 31808"/>
                    <a:gd name="connsiteX6" fmla="*/ 0 w 21425"/>
                    <a:gd name="connsiteY6" fmla="*/ 31707 h 31808"/>
                    <a:gd name="connsiteX7" fmla="*/ 5407 w 21425"/>
                    <a:gd name="connsiteY7" fmla="*/ 31707 h 31808"/>
                    <a:gd name="connsiteX8" fmla="*/ 5407 w 21425"/>
                    <a:gd name="connsiteY8" fmla="*/ 18453 h 31808"/>
                    <a:gd name="connsiteX9" fmla="*/ 8774 w 21425"/>
                    <a:gd name="connsiteY9" fmla="*/ 18453 h 31808"/>
                    <a:gd name="connsiteX10" fmla="*/ 15406 w 21425"/>
                    <a:gd name="connsiteY10" fmla="*/ 26099 h 31808"/>
                    <a:gd name="connsiteX11" fmla="*/ 16120 w 21425"/>
                    <a:gd name="connsiteY11" fmla="*/ 31808 h 31808"/>
                    <a:gd name="connsiteX12" fmla="*/ 21425 w 21425"/>
                    <a:gd name="connsiteY12" fmla="*/ 31808 h 31808"/>
                    <a:gd name="connsiteX13" fmla="*/ 20303 w 21425"/>
                    <a:gd name="connsiteY13" fmla="*/ 22531 h 31808"/>
                    <a:gd name="connsiteX14" fmla="*/ 10203 w 21425"/>
                    <a:gd name="connsiteY14" fmla="*/ 14069 h 31808"/>
                    <a:gd name="connsiteX15" fmla="*/ 5407 w 21425"/>
                    <a:gd name="connsiteY15" fmla="*/ 14069 h 31808"/>
                    <a:gd name="connsiteX16" fmla="*/ 5407 w 21425"/>
                    <a:gd name="connsiteY16" fmla="*/ 4486 h 31808"/>
                    <a:gd name="connsiteX17" fmla="*/ 10203 w 21425"/>
                    <a:gd name="connsiteY17" fmla="*/ 4486 h 31808"/>
                    <a:gd name="connsiteX18" fmla="*/ 15814 w 21425"/>
                    <a:gd name="connsiteY18" fmla="*/ 9278 h 31808"/>
                    <a:gd name="connsiteX19" fmla="*/ 10203 w 21425"/>
                    <a:gd name="connsiteY19" fmla="*/ 14069 h 31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1425" h="31808">
                      <a:moveTo>
                        <a:pt x="20303" y="22531"/>
                      </a:moveTo>
                      <a:cubicBezTo>
                        <a:pt x="19895" y="19065"/>
                        <a:pt x="18467" y="17026"/>
                        <a:pt x="15304" y="16312"/>
                      </a:cubicBezTo>
                      <a:lnTo>
                        <a:pt x="15304" y="16210"/>
                      </a:lnTo>
                      <a:cubicBezTo>
                        <a:pt x="18365" y="15598"/>
                        <a:pt x="21323" y="13559"/>
                        <a:pt x="21323" y="8768"/>
                      </a:cubicBezTo>
                      <a:cubicBezTo>
                        <a:pt x="21323" y="2549"/>
                        <a:pt x="16324" y="0"/>
                        <a:pt x="9896" y="0"/>
                      </a:cubicBezTo>
                      <a:lnTo>
                        <a:pt x="0" y="0"/>
                      </a:lnTo>
                      <a:lnTo>
                        <a:pt x="0" y="31707"/>
                      </a:lnTo>
                      <a:lnTo>
                        <a:pt x="5407" y="31707"/>
                      </a:lnTo>
                      <a:lnTo>
                        <a:pt x="5407" y="18453"/>
                      </a:lnTo>
                      <a:lnTo>
                        <a:pt x="8774" y="18453"/>
                      </a:lnTo>
                      <a:cubicBezTo>
                        <a:pt x="12855" y="18453"/>
                        <a:pt x="14692" y="20492"/>
                        <a:pt x="15406" y="26099"/>
                      </a:cubicBezTo>
                      <a:cubicBezTo>
                        <a:pt x="15610" y="28036"/>
                        <a:pt x="16120" y="31808"/>
                        <a:pt x="16120" y="31808"/>
                      </a:cubicBezTo>
                      <a:lnTo>
                        <a:pt x="21425" y="31808"/>
                      </a:lnTo>
                      <a:cubicBezTo>
                        <a:pt x="21425" y="31808"/>
                        <a:pt x="20711" y="25895"/>
                        <a:pt x="20303" y="22531"/>
                      </a:cubicBezTo>
                      <a:close/>
                      <a:moveTo>
                        <a:pt x="10203" y="14069"/>
                      </a:moveTo>
                      <a:lnTo>
                        <a:pt x="5407" y="14069"/>
                      </a:lnTo>
                      <a:lnTo>
                        <a:pt x="5407" y="4486"/>
                      </a:lnTo>
                      <a:lnTo>
                        <a:pt x="10203" y="4486"/>
                      </a:lnTo>
                      <a:cubicBezTo>
                        <a:pt x="14182" y="4486"/>
                        <a:pt x="15814" y="6933"/>
                        <a:pt x="15814" y="9278"/>
                      </a:cubicBezTo>
                      <a:cubicBezTo>
                        <a:pt x="15814" y="11724"/>
                        <a:pt x="13977" y="14069"/>
                        <a:pt x="10203" y="1406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0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815B7707-B936-E04F-A422-EDA343C5279E}"/>
                  </a:ext>
                </a:extLst>
              </p:cNvPr>
              <p:cNvSpPr/>
              <p:nvPr/>
            </p:nvSpPr>
            <p:spPr>
              <a:xfrm>
                <a:off x="8164171" y="3231058"/>
                <a:ext cx="360938" cy="425873"/>
              </a:xfrm>
              <a:custGeom>
                <a:avLst/>
                <a:gdLst>
                  <a:gd name="connsiteX0" fmla="*/ 91415 w 195276"/>
                  <a:gd name="connsiteY0" fmla="*/ 0 h 230407"/>
                  <a:gd name="connsiteX1" fmla="*/ 5917 w 195276"/>
                  <a:gd name="connsiteY1" fmla="*/ 38639 h 230407"/>
                  <a:gd name="connsiteX2" fmla="*/ 42238 w 195276"/>
                  <a:gd name="connsiteY2" fmla="*/ 66370 h 230407"/>
                  <a:gd name="connsiteX3" fmla="*/ 87027 w 195276"/>
                  <a:gd name="connsiteY3" fmla="*/ 44654 h 230407"/>
                  <a:gd name="connsiteX4" fmla="*/ 132633 w 195276"/>
                  <a:gd name="connsiteY4" fmla="*/ 81662 h 230407"/>
                  <a:gd name="connsiteX5" fmla="*/ 132633 w 195276"/>
                  <a:gd name="connsiteY5" fmla="*/ 86454 h 230407"/>
                  <a:gd name="connsiteX6" fmla="*/ 104984 w 195276"/>
                  <a:gd name="connsiteY6" fmla="*/ 86454 h 230407"/>
                  <a:gd name="connsiteX7" fmla="*/ 0 w 195276"/>
                  <a:gd name="connsiteY7" fmla="*/ 159858 h 230407"/>
                  <a:gd name="connsiteX8" fmla="*/ 71213 w 195276"/>
                  <a:gd name="connsiteY8" fmla="*/ 230408 h 230407"/>
                  <a:gd name="connsiteX9" fmla="*/ 133551 w 195276"/>
                  <a:gd name="connsiteY9" fmla="*/ 202167 h 230407"/>
                  <a:gd name="connsiteX10" fmla="*/ 134367 w 195276"/>
                  <a:gd name="connsiteY10" fmla="*/ 202167 h 230407"/>
                  <a:gd name="connsiteX11" fmla="*/ 134367 w 195276"/>
                  <a:gd name="connsiteY11" fmla="*/ 223883 h 230407"/>
                  <a:gd name="connsiteX12" fmla="*/ 195276 w 195276"/>
                  <a:gd name="connsiteY12" fmla="*/ 223883 h 230407"/>
                  <a:gd name="connsiteX13" fmla="*/ 195276 w 195276"/>
                  <a:gd name="connsiteY13" fmla="*/ 86250 h 230407"/>
                  <a:gd name="connsiteX14" fmla="*/ 91415 w 195276"/>
                  <a:gd name="connsiteY14" fmla="*/ 0 h 230407"/>
                  <a:gd name="connsiteX15" fmla="*/ 132633 w 195276"/>
                  <a:gd name="connsiteY15" fmla="*/ 137531 h 230407"/>
                  <a:gd name="connsiteX16" fmla="*/ 94271 w 195276"/>
                  <a:gd name="connsiteY16" fmla="*/ 185651 h 230407"/>
                  <a:gd name="connsiteX17" fmla="*/ 62541 w 195276"/>
                  <a:gd name="connsiteY17" fmla="*/ 156290 h 230407"/>
                  <a:gd name="connsiteX18" fmla="*/ 107943 w 195276"/>
                  <a:gd name="connsiteY18" fmla="*/ 124379 h 230407"/>
                  <a:gd name="connsiteX19" fmla="*/ 132633 w 195276"/>
                  <a:gd name="connsiteY19" fmla="*/ 124379 h 230407"/>
                  <a:gd name="connsiteX20" fmla="*/ 132633 w 195276"/>
                  <a:gd name="connsiteY20" fmla="*/ 137531 h 230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95276" h="230407">
                    <a:moveTo>
                      <a:pt x="91415" y="0"/>
                    </a:moveTo>
                    <a:cubicBezTo>
                      <a:pt x="33668" y="0"/>
                      <a:pt x="11937" y="30993"/>
                      <a:pt x="5917" y="38639"/>
                    </a:cubicBezTo>
                    <a:lnTo>
                      <a:pt x="42238" y="66370"/>
                    </a:lnTo>
                    <a:cubicBezTo>
                      <a:pt x="48054" y="58417"/>
                      <a:pt x="62133" y="44654"/>
                      <a:pt x="87027" y="44654"/>
                    </a:cubicBezTo>
                    <a:cubicBezTo>
                      <a:pt x="115084" y="44654"/>
                      <a:pt x="132633" y="58214"/>
                      <a:pt x="132633" y="81662"/>
                    </a:cubicBezTo>
                    <a:lnTo>
                      <a:pt x="132633" y="86454"/>
                    </a:lnTo>
                    <a:cubicBezTo>
                      <a:pt x="132633" y="86454"/>
                      <a:pt x="107943" y="86454"/>
                      <a:pt x="104984" y="86454"/>
                    </a:cubicBezTo>
                    <a:cubicBezTo>
                      <a:pt x="41422" y="86454"/>
                      <a:pt x="0" y="109902"/>
                      <a:pt x="0" y="159858"/>
                    </a:cubicBezTo>
                    <a:cubicBezTo>
                      <a:pt x="0" y="202371"/>
                      <a:pt x="30403" y="230408"/>
                      <a:pt x="71213" y="230408"/>
                    </a:cubicBezTo>
                    <a:cubicBezTo>
                      <a:pt x="115186" y="230408"/>
                      <a:pt x="130286" y="206551"/>
                      <a:pt x="133551" y="202167"/>
                    </a:cubicBezTo>
                    <a:lnTo>
                      <a:pt x="134367" y="202167"/>
                    </a:lnTo>
                    <a:cubicBezTo>
                      <a:pt x="134367" y="211241"/>
                      <a:pt x="134367" y="223883"/>
                      <a:pt x="134367" y="223883"/>
                    </a:cubicBezTo>
                    <a:lnTo>
                      <a:pt x="195276" y="223883"/>
                    </a:lnTo>
                    <a:lnTo>
                      <a:pt x="195276" y="86250"/>
                    </a:lnTo>
                    <a:cubicBezTo>
                      <a:pt x="195276" y="24060"/>
                      <a:pt x="145488" y="0"/>
                      <a:pt x="91415" y="0"/>
                    </a:cubicBezTo>
                    <a:close/>
                    <a:moveTo>
                      <a:pt x="132633" y="137531"/>
                    </a:moveTo>
                    <a:cubicBezTo>
                      <a:pt x="132531" y="163120"/>
                      <a:pt x="121410" y="185651"/>
                      <a:pt x="94271" y="185651"/>
                    </a:cubicBezTo>
                    <a:cubicBezTo>
                      <a:pt x="76111" y="185651"/>
                      <a:pt x="62541" y="174539"/>
                      <a:pt x="62541" y="156290"/>
                    </a:cubicBezTo>
                    <a:cubicBezTo>
                      <a:pt x="62541" y="138041"/>
                      <a:pt x="75090" y="124379"/>
                      <a:pt x="107943" y="124379"/>
                    </a:cubicBezTo>
                    <a:cubicBezTo>
                      <a:pt x="109575" y="124379"/>
                      <a:pt x="132633" y="124379"/>
                      <a:pt x="132633" y="124379"/>
                    </a:cubicBezTo>
                    <a:cubicBezTo>
                      <a:pt x="132633" y="124379"/>
                      <a:pt x="132633" y="137225"/>
                      <a:pt x="132633" y="1375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 72">
                <a:extLst>
                  <a:ext uri="{FF2B5EF4-FFF2-40B4-BE49-F238E27FC236}">
                    <a16:creationId xmlns:a16="http://schemas.microsoft.com/office/drawing/2014/main" id="{8E59F094-C524-0049-BCC5-9FB441658D8C}"/>
                  </a:ext>
                </a:extLst>
              </p:cNvPr>
              <p:cNvSpPr/>
              <p:nvPr/>
            </p:nvSpPr>
            <p:spPr>
              <a:xfrm>
                <a:off x="7094176" y="3243118"/>
                <a:ext cx="118991" cy="402129"/>
              </a:xfrm>
              <a:custGeom>
                <a:avLst/>
                <a:gdLst>
                  <a:gd name="connsiteX0" fmla="*/ 0 w 64377"/>
                  <a:gd name="connsiteY0" fmla="*/ 0 h 217561"/>
                  <a:gd name="connsiteX1" fmla="*/ 64378 w 64377"/>
                  <a:gd name="connsiteY1" fmla="*/ 0 h 217561"/>
                  <a:gd name="connsiteX2" fmla="*/ 64378 w 64377"/>
                  <a:gd name="connsiteY2" fmla="*/ 217562 h 217561"/>
                  <a:gd name="connsiteX3" fmla="*/ 0 w 64377"/>
                  <a:gd name="connsiteY3" fmla="*/ 217562 h 21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377" h="217561">
                    <a:moveTo>
                      <a:pt x="0" y="0"/>
                    </a:moveTo>
                    <a:lnTo>
                      <a:pt x="64378" y="0"/>
                    </a:lnTo>
                    <a:lnTo>
                      <a:pt x="64378" y="217562"/>
                    </a:lnTo>
                    <a:lnTo>
                      <a:pt x="0" y="217562"/>
                    </a:lnTo>
                    <a:close/>
                  </a:path>
                </a:pathLst>
              </a:custGeom>
              <a:solidFill>
                <a:srgbClr val="000000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AE69FB2B-63C6-BC49-A79E-A96D4EADCB70}"/>
                  </a:ext>
                </a:extLst>
              </p:cNvPr>
              <p:cNvSpPr/>
              <p:nvPr/>
            </p:nvSpPr>
            <p:spPr>
              <a:xfrm>
                <a:off x="7088707" y="3057128"/>
                <a:ext cx="129741" cy="129645"/>
              </a:xfrm>
              <a:custGeom>
                <a:avLst/>
                <a:gdLst>
                  <a:gd name="connsiteX0" fmla="*/ 70194 w 70193"/>
                  <a:gd name="connsiteY0" fmla="*/ 35071 h 70141"/>
                  <a:gd name="connsiteX1" fmla="*/ 35097 w 70193"/>
                  <a:gd name="connsiteY1" fmla="*/ 70142 h 70141"/>
                  <a:gd name="connsiteX2" fmla="*/ 0 w 70193"/>
                  <a:gd name="connsiteY2" fmla="*/ 35071 h 70141"/>
                  <a:gd name="connsiteX3" fmla="*/ 35097 w 70193"/>
                  <a:gd name="connsiteY3" fmla="*/ 0 h 70141"/>
                  <a:gd name="connsiteX4" fmla="*/ 70194 w 70193"/>
                  <a:gd name="connsiteY4" fmla="*/ 35071 h 70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193" h="70141">
                    <a:moveTo>
                      <a:pt x="70194" y="35071"/>
                    </a:moveTo>
                    <a:cubicBezTo>
                      <a:pt x="70194" y="54440"/>
                      <a:pt x="54480" y="70142"/>
                      <a:pt x="35097" y="70142"/>
                    </a:cubicBezTo>
                    <a:cubicBezTo>
                      <a:pt x="15714" y="70142"/>
                      <a:pt x="0" y="54440"/>
                      <a:pt x="0" y="35071"/>
                    </a:cubicBezTo>
                    <a:cubicBezTo>
                      <a:pt x="0" y="15702"/>
                      <a:pt x="15714" y="0"/>
                      <a:pt x="35097" y="0"/>
                    </a:cubicBezTo>
                    <a:cubicBezTo>
                      <a:pt x="54480" y="0"/>
                      <a:pt x="70194" y="15702"/>
                      <a:pt x="70194" y="3507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 74">
                <a:extLst>
                  <a:ext uri="{FF2B5EF4-FFF2-40B4-BE49-F238E27FC236}">
                    <a16:creationId xmlns:a16="http://schemas.microsoft.com/office/drawing/2014/main" id="{97121916-EE4B-2140-8B0B-E08B32182639}"/>
                  </a:ext>
                </a:extLst>
              </p:cNvPr>
              <p:cNvSpPr/>
              <p:nvPr/>
            </p:nvSpPr>
            <p:spPr>
              <a:xfrm>
                <a:off x="7740246" y="3243118"/>
                <a:ext cx="118991" cy="402129"/>
              </a:xfrm>
              <a:custGeom>
                <a:avLst/>
                <a:gdLst>
                  <a:gd name="connsiteX0" fmla="*/ 0 w 64377"/>
                  <a:gd name="connsiteY0" fmla="*/ 0 h 217561"/>
                  <a:gd name="connsiteX1" fmla="*/ 64378 w 64377"/>
                  <a:gd name="connsiteY1" fmla="*/ 0 h 217561"/>
                  <a:gd name="connsiteX2" fmla="*/ 64378 w 64377"/>
                  <a:gd name="connsiteY2" fmla="*/ 217562 h 217561"/>
                  <a:gd name="connsiteX3" fmla="*/ 0 w 64377"/>
                  <a:gd name="connsiteY3" fmla="*/ 217562 h 21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377" h="217561">
                    <a:moveTo>
                      <a:pt x="0" y="0"/>
                    </a:moveTo>
                    <a:lnTo>
                      <a:pt x="64378" y="0"/>
                    </a:lnTo>
                    <a:lnTo>
                      <a:pt x="64378" y="217562"/>
                    </a:lnTo>
                    <a:lnTo>
                      <a:pt x="0" y="217562"/>
                    </a:lnTo>
                    <a:close/>
                  </a:path>
                </a:pathLst>
              </a:custGeom>
              <a:solidFill>
                <a:srgbClr val="000000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3D7CF0DF-96C4-484B-B087-34D04ADBBE4C}"/>
                  </a:ext>
                </a:extLst>
              </p:cNvPr>
              <p:cNvSpPr/>
              <p:nvPr/>
            </p:nvSpPr>
            <p:spPr>
              <a:xfrm>
                <a:off x="7734777" y="3057128"/>
                <a:ext cx="129741" cy="129645"/>
              </a:xfrm>
              <a:custGeom>
                <a:avLst/>
                <a:gdLst>
                  <a:gd name="connsiteX0" fmla="*/ 70193 w 70193"/>
                  <a:gd name="connsiteY0" fmla="*/ 35071 h 70141"/>
                  <a:gd name="connsiteX1" fmla="*/ 35097 w 70193"/>
                  <a:gd name="connsiteY1" fmla="*/ 70142 h 70141"/>
                  <a:gd name="connsiteX2" fmla="*/ 0 w 70193"/>
                  <a:gd name="connsiteY2" fmla="*/ 35071 h 70141"/>
                  <a:gd name="connsiteX3" fmla="*/ 35097 w 70193"/>
                  <a:gd name="connsiteY3" fmla="*/ 0 h 70141"/>
                  <a:gd name="connsiteX4" fmla="*/ 70193 w 70193"/>
                  <a:gd name="connsiteY4" fmla="*/ 35071 h 70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193" h="70141">
                    <a:moveTo>
                      <a:pt x="70193" y="35071"/>
                    </a:moveTo>
                    <a:cubicBezTo>
                      <a:pt x="70193" y="54440"/>
                      <a:pt x="54480" y="70142"/>
                      <a:pt x="35097" y="70142"/>
                    </a:cubicBezTo>
                    <a:cubicBezTo>
                      <a:pt x="15713" y="70142"/>
                      <a:pt x="0" y="54440"/>
                      <a:pt x="0" y="35071"/>
                    </a:cubicBezTo>
                    <a:cubicBezTo>
                      <a:pt x="0" y="15702"/>
                      <a:pt x="15713" y="0"/>
                      <a:pt x="35097" y="0"/>
                    </a:cubicBezTo>
                    <a:cubicBezTo>
                      <a:pt x="54480" y="0"/>
                      <a:pt x="70193" y="15702"/>
                      <a:pt x="70193" y="3507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3FFB6D2-6076-0348-AC82-2793349351D9}"/>
                </a:ext>
              </a:extLst>
            </p:cNvPr>
            <p:cNvGrpSpPr/>
            <p:nvPr/>
          </p:nvGrpSpPr>
          <p:grpSpPr>
            <a:xfrm>
              <a:off x="7662373" y="2131511"/>
              <a:ext cx="1218017" cy="651426"/>
              <a:chOff x="7662373" y="2131511"/>
              <a:chExt cx="1218017" cy="651426"/>
            </a:xfrm>
          </p:grpSpPr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00B4EADA-1765-4146-8F41-2EFEB7F0441B}"/>
                  </a:ext>
                </a:extLst>
              </p:cNvPr>
              <p:cNvSpPr/>
              <p:nvPr/>
            </p:nvSpPr>
            <p:spPr>
              <a:xfrm>
                <a:off x="8438751" y="2131511"/>
                <a:ext cx="284365" cy="284156"/>
              </a:xfrm>
              <a:custGeom>
                <a:avLst/>
                <a:gdLst>
                  <a:gd name="connsiteX0" fmla="*/ 35703 w 153848"/>
                  <a:gd name="connsiteY0" fmla="*/ 0 h 153735"/>
                  <a:gd name="connsiteX1" fmla="*/ 118242 w 153848"/>
                  <a:gd name="connsiteY1" fmla="*/ 0 h 153735"/>
                  <a:gd name="connsiteX2" fmla="*/ 153848 w 153848"/>
                  <a:gd name="connsiteY2" fmla="*/ 35581 h 153735"/>
                  <a:gd name="connsiteX3" fmla="*/ 153848 w 153848"/>
                  <a:gd name="connsiteY3" fmla="*/ 118058 h 153735"/>
                  <a:gd name="connsiteX4" fmla="*/ 93041 w 153848"/>
                  <a:gd name="connsiteY4" fmla="*/ 143240 h 153735"/>
                  <a:gd name="connsiteX5" fmla="*/ 10503 w 153848"/>
                  <a:gd name="connsiteY5" fmla="*/ 60762 h 153735"/>
                  <a:gd name="connsiteX6" fmla="*/ 35703 w 153848"/>
                  <a:gd name="connsiteY6" fmla="*/ 0 h 153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3848" h="153735">
                    <a:moveTo>
                      <a:pt x="35703" y="0"/>
                    </a:moveTo>
                    <a:lnTo>
                      <a:pt x="118242" y="0"/>
                    </a:lnTo>
                    <a:cubicBezTo>
                      <a:pt x="137932" y="0"/>
                      <a:pt x="153848" y="15904"/>
                      <a:pt x="153848" y="35581"/>
                    </a:cubicBezTo>
                    <a:lnTo>
                      <a:pt x="153848" y="118058"/>
                    </a:lnTo>
                    <a:cubicBezTo>
                      <a:pt x="153848" y="149765"/>
                      <a:pt x="115487" y="165669"/>
                      <a:pt x="93041" y="143240"/>
                    </a:cubicBezTo>
                    <a:lnTo>
                      <a:pt x="10503" y="60762"/>
                    </a:lnTo>
                    <a:cubicBezTo>
                      <a:pt x="-11943" y="38333"/>
                      <a:pt x="3973" y="0"/>
                      <a:pt x="35703" y="0"/>
                    </a:cubicBezTo>
                    <a:close/>
                  </a:path>
                </a:pathLst>
              </a:custGeom>
              <a:solidFill>
                <a:srgbClr val="5DA7FB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CA14AC3E-095F-DA40-97EB-BA00DC1303E5}"/>
                  </a:ext>
                </a:extLst>
              </p:cNvPr>
              <p:cNvSpPr/>
              <p:nvPr/>
            </p:nvSpPr>
            <p:spPr>
              <a:xfrm>
                <a:off x="7662373" y="2131700"/>
                <a:ext cx="651715" cy="651237"/>
              </a:xfrm>
              <a:custGeom>
                <a:avLst/>
                <a:gdLst>
                  <a:gd name="connsiteX0" fmla="*/ 275769 w 352593"/>
                  <a:gd name="connsiteY0" fmla="*/ 198497 h 352334"/>
                  <a:gd name="connsiteX1" fmla="*/ 216798 w 352593"/>
                  <a:gd name="connsiteY1" fmla="*/ 198497 h 352334"/>
                  <a:gd name="connsiteX2" fmla="*/ 216798 w 352593"/>
                  <a:gd name="connsiteY2" fmla="*/ 198497 h 352334"/>
                  <a:gd name="connsiteX3" fmla="*/ 153849 w 352593"/>
                  <a:gd name="connsiteY3" fmla="*/ 135594 h 352334"/>
                  <a:gd name="connsiteX4" fmla="*/ 153849 w 352593"/>
                  <a:gd name="connsiteY4" fmla="*/ 135594 h 352334"/>
                  <a:gd name="connsiteX5" fmla="*/ 153849 w 352593"/>
                  <a:gd name="connsiteY5" fmla="*/ 135288 h 352334"/>
                  <a:gd name="connsiteX6" fmla="*/ 153849 w 352593"/>
                  <a:gd name="connsiteY6" fmla="*/ 135288 h 352334"/>
                  <a:gd name="connsiteX7" fmla="*/ 153849 w 352593"/>
                  <a:gd name="connsiteY7" fmla="*/ 135288 h 352334"/>
                  <a:gd name="connsiteX8" fmla="*/ 153849 w 352593"/>
                  <a:gd name="connsiteY8" fmla="*/ 76769 h 352334"/>
                  <a:gd name="connsiteX9" fmla="*/ 153849 w 352593"/>
                  <a:gd name="connsiteY9" fmla="*/ 35581 h 352334"/>
                  <a:gd name="connsiteX10" fmla="*/ 118242 w 352593"/>
                  <a:gd name="connsiteY10" fmla="*/ 0 h 352334"/>
                  <a:gd name="connsiteX11" fmla="*/ 35703 w 352593"/>
                  <a:gd name="connsiteY11" fmla="*/ 0 h 352334"/>
                  <a:gd name="connsiteX12" fmla="*/ 10503 w 352593"/>
                  <a:gd name="connsiteY12" fmla="*/ 60762 h 352334"/>
                  <a:gd name="connsiteX13" fmla="*/ 42029 w 352593"/>
                  <a:gd name="connsiteY13" fmla="*/ 92265 h 352334"/>
                  <a:gd name="connsiteX14" fmla="*/ 84879 w 352593"/>
                  <a:gd name="connsiteY14" fmla="*/ 135084 h 352334"/>
                  <a:gd name="connsiteX15" fmla="*/ 85593 w 352593"/>
                  <a:gd name="connsiteY15" fmla="*/ 135798 h 352334"/>
                  <a:gd name="connsiteX16" fmla="*/ 93041 w 352593"/>
                  <a:gd name="connsiteY16" fmla="*/ 143240 h 352334"/>
                  <a:gd name="connsiteX17" fmla="*/ 209350 w 352593"/>
                  <a:gd name="connsiteY17" fmla="*/ 259463 h 352334"/>
                  <a:gd name="connsiteX18" fmla="*/ 219247 w 352593"/>
                  <a:gd name="connsiteY18" fmla="*/ 269353 h 352334"/>
                  <a:gd name="connsiteX19" fmla="*/ 222410 w 352593"/>
                  <a:gd name="connsiteY19" fmla="*/ 272513 h 352334"/>
                  <a:gd name="connsiteX20" fmla="*/ 265260 w 352593"/>
                  <a:gd name="connsiteY20" fmla="*/ 315332 h 352334"/>
                  <a:gd name="connsiteX21" fmla="*/ 291787 w 352593"/>
                  <a:gd name="connsiteY21" fmla="*/ 341839 h 352334"/>
                  <a:gd name="connsiteX22" fmla="*/ 352594 w 352593"/>
                  <a:gd name="connsiteY22" fmla="*/ 316657 h 352334"/>
                  <a:gd name="connsiteX23" fmla="*/ 352594 w 352593"/>
                  <a:gd name="connsiteY23" fmla="*/ 234180 h 352334"/>
                  <a:gd name="connsiteX24" fmla="*/ 316987 w 352593"/>
                  <a:gd name="connsiteY24" fmla="*/ 198599 h 352334"/>
                  <a:gd name="connsiteX25" fmla="*/ 275769 w 352593"/>
                  <a:gd name="connsiteY25" fmla="*/ 198599 h 352334"/>
                  <a:gd name="connsiteX26" fmla="*/ 275769 w 352593"/>
                  <a:gd name="connsiteY26" fmla="*/ 198497 h 352334"/>
                  <a:gd name="connsiteX27" fmla="*/ 275769 w 352593"/>
                  <a:gd name="connsiteY27" fmla="*/ 198497 h 352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52593" h="352334">
                    <a:moveTo>
                      <a:pt x="275769" y="198497"/>
                    </a:moveTo>
                    <a:lnTo>
                      <a:pt x="216798" y="198497"/>
                    </a:lnTo>
                    <a:lnTo>
                      <a:pt x="216798" y="198497"/>
                    </a:lnTo>
                    <a:cubicBezTo>
                      <a:pt x="182110" y="198293"/>
                      <a:pt x="154053" y="170257"/>
                      <a:pt x="153849" y="135594"/>
                    </a:cubicBezTo>
                    <a:lnTo>
                      <a:pt x="153849" y="135594"/>
                    </a:lnTo>
                    <a:lnTo>
                      <a:pt x="153849" y="135288"/>
                    </a:lnTo>
                    <a:lnTo>
                      <a:pt x="153849" y="135288"/>
                    </a:lnTo>
                    <a:lnTo>
                      <a:pt x="153849" y="135288"/>
                    </a:lnTo>
                    <a:lnTo>
                      <a:pt x="153849" y="76769"/>
                    </a:lnTo>
                    <a:lnTo>
                      <a:pt x="153849" y="35581"/>
                    </a:lnTo>
                    <a:cubicBezTo>
                      <a:pt x="153849" y="15904"/>
                      <a:pt x="137932" y="0"/>
                      <a:pt x="118242" y="0"/>
                    </a:cubicBezTo>
                    <a:lnTo>
                      <a:pt x="35703" y="0"/>
                    </a:lnTo>
                    <a:cubicBezTo>
                      <a:pt x="3973" y="0"/>
                      <a:pt x="-11943" y="38333"/>
                      <a:pt x="10503" y="60762"/>
                    </a:cubicBezTo>
                    <a:lnTo>
                      <a:pt x="42029" y="92265"/>
                    </a:lnTo>
                    <a:lnTo>
                      <a:pt x="84879" y="135084"/>
                    </a:lnTo>
                    <a:lnTo>
                      <a:pt x="85593" y="135798"/>
                    </a:lnTo>
                    <a:lnTo>
                      <a:pt x="93041" y="143240"/>
                    </a:lnTo>
                    <a:lnTo>
                      <a:pt x="209350" y="259463"/>
                    </a:lnTo>
                    <a:lnTo>
                      <a:pt x="219247" y="269353"/>
                    </a:lnTo>
                    <a:lnTo>
                      <a:pt x="222410" y="272513"/>
                    </a:lnTo>
                    <a:lnTo>
                      <a:pt x="265260" y="315332"/>
                    </a:lnTo>
                    <a:lnTo>
                      <a:pt x="291787" y="341839"/>
                    </a:lnTo>
                    <a:cubicBezTo>
                      <a:pt x="314232" y="364268"/>
                      <a:pt x="352594" y="348364"/>
                      <a:pt x="352594" y="316657"/>
                    </a:cubicBezTo>
                    <a:lnTo>
                      <a:pt x="352594" y="234180"/>
                    </a:lnTo>
                    <a:cubicBezTo>
                      <a:pt x="352594" y="214503"/>
                      <a:pt x="336678" y="198599"/>
                      <a:pt x="316987" y="198599"/>
                    </a:cubicBezTo>
                    <a:lnTo>
                      <a:pt x="275769" y="198599"/>
                    </a:lnTo>
                    <a:lnTo>
                      <a:pt x="275769" y="198497"/>
                    </a:lnTo>
                    <a:lnTo>
                      <a:pt x="275769" y="198497"/>
                    </a:lnTo>
                    <a:close/>
                  </a:path>
                </a:pathLst>
              </a:custGeom>
              <a:solidFill>
                <a:srgbClr val="FC1859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475DF608-3B68-6F4A-BB97-A62DFBAD42D5}"/>
                  </a:ext>
                </a:extLst>
              </p:cNvPr>
              <p:cNvSpPr/>
              <p:nvPr/>
            </p:nvSpPr>
            <p:spPr>
              <a:xfrm>
                <a:off x="8071400" y="2131700"/>
                <a:ext cx="651715" cy="651237"/>
              </a:xfrm>
              <a:custGeom>
                <a:avLst/>
                <a:gdLst>
                  <a:gd name="connsiteX0" fmla="*/ 275769 w 352593"/>
                  <a:gd name="connsiteY0" fmla="*/ 198497 h 352334"/>
                  <a:gd name="connsiteX1" fmla="*/ 216798 w 352593"/>
                  <a:gd name="connsiteY1" fmla="*/ 198497 h 352334"/>
                  <a:gd name="connsiteX2" fmla="*/ 216798 w 352593"/>
                  <a:gd name="connsiteY2" fmla="*/ 198497 h 352334"/>
                  <a:gd name="connsiteX3" fmla="*/ 153848 w 352593"/>
                  <a:gd name="connsiteY3" fmla="*/ 135594 h 352334"/>
                  <a:gd name="connsiteX4" fmla="*/ 153848 w 352593"/>
                  <a:gd name="connsiteY4" fmla="*/ 135594 h 352334"/>
                  <a:gd name="connsiteX5" fmla="*/ 153848 w 352593"/>
                  <a:gd name="connsiteY5" fmla="*/ 135288 h 352334"/>
                  <a:gd name="connsiteX6" fmla="*/ 153848 w 352593"/>
                  <a:gd name="connsiteY6" fmla="*/ 135288 h 352334"/>
                  <a:gd name="connsiteX7" fmla="*/ 153848 w 352593"/>
                  <a:gd name="connsiteY7" fmla="*/ 135288 h 352334"/>
                  <a:gd name="connsiteX8" fmla="*/ 153848 w 352593"/>
                  <a:gd name="connsiteY8" fmla="*/ 76769 h 352334"/>
                  <a:gd name="connsiteX9" fmla="*/ 153848 w 352593"/>
                  <a:gd name="connsiteY9" fmla="*/ 35581 h 352334"/>
                  <a:gd name="connsiteX10" fmla="*/ 118242 w 352593"/>
                  <a:gd name="connsiteY10" fmla="*/ 0 h 352334"/>
                  <a:gd name="connsiteX11" fmla="*/ 35703 w 352593"/>
                  <a:gd name="connsiteY11" fmla="*/ 0 h 352334"/>
                  <a:gd name="connsiteX12" fmla="*/ 10503 w 352593"/>
                  <a:gd name="connsiteY12" fmla="*/ 60762 h 352334"/>
                  <a:gd name="connsiteX13" fmla="*/ 42029 w 352593"/>
                  <a:gd name="connsiteY13" fmla="*/ 92265 h 352334"/>
                  <a:gd name="connsiteX14" fmla="*/ 84880 w 352593"/>
                  <a:gd name="connsiteY14" fmla="*/ 135084 h 352334"/>
                  <a:gd name="connsiteX15" fmla="*/ 85594 w 352593"/>
                  <a:gd name="connsiteY15" fmla="*/ 135798 h 352334"/>
                  <a:gd name="connsiteX16" fmla="*/ 93042 w 352593"/>
                  <a:gd name="connsiteY16" fmla="*/ 143240 h 352334"/>
                  <a:gd name="connsiteX17" fmla="*/ 209350 w 352593"/>
                  <a:gd name="connsiteY17" fmla="*/ 259463 h 352334"/>
                  <a:gd name="connsiteX18" fmla="*/ 219247 w 352593"/>
                  <a:gd name="connsiteY18" fmla="*/ 269353 h 352334"/>
                  <a:gd name="connsiteX19" fmla="*/ 222409 w 352593"/>
                  <a:gd name="connsiteY19" fmla="*/ 272513 h 352334"/>
                  <a:gd name="connsiteX20" fmla="*/ 265260 w 352593"/>
                  <a:gd name="connsiteY20" fmla="*/ 315332 h 352334"/>
                  <a:gd name="connsiteX21" fmla="*/ 291787 w 352593"/>
                  <a:gd name="connsiteY21" fmla="*/ 341839 h 352334"/>
                  <a:gd name="connsiteX22" fmla="*/ 352594 w 352593"/>
                  <a:gd name="connsiteY22" fmla="*/ 316657 h 352334"/>
                  <a:gd name="connsiteX23" fmla="*/ 352594 w 352593"/>
                  <a:gd name="connsiteY23" fmla="*/ 234180 h 352334"/>
                  <a:gd name="connsiteX24" fmla="*/ 316987 w 352593"/>
                  <a:gd name="connsiteY24" fmla="*/ 198599 h 352334"/>
                  <a:gd name="connsiteX25" fmla="*/ 275769 w 352593"/>
                  <a:gd name="connsiteY25" fmla="*/ 198599 h 352334"/>
                  <a:gd name="connsiteX26" fmla="*/ 275769 w 352593"/>
                  <a:gd name="connsiteY26" fmla="*/ 198497 h 352334"/>
                  <a:gd name="connsiteX27" fmla="*/ 275769 w 352593"/>
                  <a:gd name="connsiteY27" fmla="*/ 198497 h 352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52593" h="352334">
                    <a:moveTo>
                      <a:pt x="275769" y="198497"/>
                    </a:moveTo>
                    <a:lnTo>
                      <a:pt x="216798" y="198497"/>
                    </a:lnTo>
                    <a:lnTo>
                      <a:pt x="216798" y="198497"/>
                    </a:lnTo>
                    <a:cubicBezTo>
                      <a:pt x="182109" y="198293"/>
                      <a:pt x="154052" y="170257"/>
                      <a:pt x="153848" y="135594"/>
                    </a:cubicBezTo>
                    <a:lnTo>
                      <a:pt x="153848" y="135594"/>
                    </a:lnTo>
                    <a:lnTo>
                      <a:pt x="153848" y="135288"/>
                    </a:lnTo>
                    <a:lnTo>
                      <a:pt x="153848" y="135288"/>
                    </a:lnTo>
                    <a:lnTo>
                      <a:pt x="153848" y="135288"/>
                    </a:lnTo>
                    <a:lnTo>
                      <a:pt x="153848" y="76769"/>
                    </a:lnTo>
                    <a:lnTo>
                      <a:pt x="153848" y="35581"/>
                    </a:lnTo>
                    <a:cubicBezTo>
                      <a:pt x="153848" y="15904"/>
                      <a:pt x="137933" y="0"/>
                      <a:pt x="118242" y="0"/>
                    </a:cubicBezTo>
                    <a:lnTo>
                      <a:pt x="35703" y="0"/>
                    </a:lnTo>
                    <a:cubicBezTo>
                      <a:pt x="3973" y="0"/>
                      <a:pt x="-11943" y="38333"/>
                      <a:pt x="10503" y="60762"/>
                    </a:cubicBezTo>
                    <a:lnTo>
                      <a:pt x="42029" y="92265"/>
                    </a:lnTo>
                    <a:lnTo>
                      <a:pt x="84880" y="135084"/>
                    </a:lnTo>
                    <a:lnTo>
                      <a:pt x="85594" y="135798"/>
                    </a:lnTo>
                    <a:lnTo>
                      <a:pt x="93042" y="143240"/>
                    </a:lnTo>
                    <a:lnTo>
                      <a:pt x="209350" y="259463"/>
                    </a:lnTo>
                    <a:lnTo>
                      <a:pt x="219247" y="269353"/>
                    </a:lnTo>
                    <a:lnTo>
                      <a:pt x="222409" y="272513"/>
                    </a:lnTo>
                    <a:lnTo>
                      <a:pt x="265260" y="315332"/>
                    </a:lnTo>
                    <a:lnTo>
                      <a:pt x="291787" y="341839"/>
                    </a:lnTo>
                    <a:cubicBezTo>
                      <a:pt x="314232" y="364268"/>
                      <a:pt x="352594" y="348364"/>
                      <a:pt x="352594" y="316657"/>
                    </a:cubicBezTo>
                    <a:lnTo>
                      <a:pt x="352594" y="234180"/>
                    </a:lnTo>
                    <a:cubicBezTo>
                      <a:pt x="352594" y="214503"/>
                      <a:pt x="336678" y="198599"/>
                      <a:pt x="316987" y="198599"/>
                    </a:cubicBezTo>
                    <a:lnTo>
                      <a:pt x="275769" y="198599"/>
                    </a:lnTo>
                    <a:lnTo>
                      <a:pt x="275769" y="198497"/>
                    </a:lnTo>
                    <a:lnTo>
                      <a:pt x="275769" y="198497"/>
                    </a:lnTo>
                    <a:close/>
                  </a:path>
                </a:pathLst>
              </a:custGeom>
              <a:solidFill>
                <a:srgbClr val="995DFF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9109DA8A-52B7-0F47-8EC2-8F706E5F4D52}"/>
                  </a:ext>
                </a:extLst>
              </p:cNvPr>
              <p:cNvSpPr/>
              <p:nvPr/>
            </p:nvSpPr>
            <p:spPr>
              <a:xfrm>
                <a:off x="8785159" y="2737722"/>
                <a:ext cx="95231" cy="45037"/>
              </a:xfrm>
              <a:custGeom>
                <a:avLst/>
                <a:gdLst>
                  <a:gd name="connsiteX0" fmla="*/ 19589 w 51522"/>
                  <a:gd name="connsiteY0" fmla="*/ 3874 h 24366"/>
                  <a:gd name="connsiteX1" fmla="*/ 12141 w 51522"/>
                  <a:gd name="connsiteY1" fmla="*/ 3874 h 24366"/>
                  <a:gd name="connsiteX2" fmla="*/ 12141 w 51522"/>
                  <a:gd name="connsiteY2" fmla="*/ 24366 h 24366"/>
                  <a:gd name="connsiteX3" fmla="*/ 7448 w 51522"/>
                  <a:gd name="connsiteY3" fmla="*/ 24366 h 24366"/>
                  <a:gd name="connsiteX4" fmla="*/ 7448 w 51522"/>
                  <a:gd name="connsiteY4" fmla="*/ 3874 h 24366"/>
                  <a:gd name="connsiteX5" fmla="*/ 0 w 51522"/>
                  <a:gd name="connsiteY5" fmla="*/ 3874 h 24366"/>
                  <a:gd name="connsiteX6" fmla="*/ 0 w 51522"/>
                  <a:gd name="connsiteY6" fmla="*/ 0 h 24366"/>
                  <a:gd name="connsiteX7" fmla="*/ 19589 w 51522"/>
                  <a:gd name="connsiteY7" fmla="*/ 0 h 24366"/>
                  <a:gd name="connsiteX8" fmla="*/ 19589 w 51522"/>
                  <a:gd name="connsiteY8" fmla="*/ 3874 h 24366"/>
                  <a:gd name="connsiteX9" fmla="*/ 19589 w 51522"/>
                  <a:gd name="connsiteY9" fmla="*/ 3874 h 24366"/>
                  <a:gd name="connsiteX10" fmla="*/ 38055 w 51522"/>
                  <a:gd name="connsiteY10" fmla="*/ 17230 h 24366"/>
                  <a:gd name="connsiteX11" fmla="*/ 44687 w 51522"/>
                  <a:gd name="connsiteY11" fmla="*/ 0 h 24366"/>
                  <a:gd name="connsiteX12" fmla="*/ 51523 w 51522"/>
                  <a:gd name="connsiteY12" fmla="*/ 0 h 24366"/>
                  <a:gd name="connsiteX13" fmla="*/ 51523 w 51522"/>
                  <a:gd name="connsiteY13" fmla="*/ 24264 h 24366"/>
                  <a:gd name="connsiteX14" fmla="*/ 47136 w 51522"/>
                  <a:gd name="connsiteY14" fmla="*/ 24264 h 24366"/>
                  <a:gd name="connsiteX15" fmla="*/ 47136 w 51522"/>
                  <a:gd name="connsiteY15" fmla="*/ 5301 h 24366"/>
                  <a:gd name="connsiteX16" fmla="*/ 47034 w 51522"/>
                  <a:gd name="connsiteY16" fmla="*/ 5301 h 24366"/>
                  <a:gd name="connsiteX17" fmla="*/ 39790 w 51522"/>
                  <a:gd name="connsiteY17" fmla="*/ 24264 h 24366"/>
                  <a:gd name="connsiteX18" fmla="*/ 36525 w 51522"/>
                  <a:gd name="connsiteY18" fmla="*/ 24264 h 24366"/>
                  <a:gd name="connsiteX19" fmla="*/ 29281 w 51522"/>
                  <a:gd name="connsiteY19" fmla="*/ 5301 h 24366"/>
                  <a:gd name="connsiteX20" fmla="*/ 29179 w 51522"/>
                  <a:gd name="connsiteY20" fmla="*/ 5301 h 24366"/>
                  <a:gd name="connsiteX21" fmla="*/ 29179 w 51522"/>
                  <a:gd name="connsiteY21" fmla="*/ 24264 h 24366"/>
                  <a:gd name="connsiteX22" fmla="*/ 24792 w 51522"/>
                  <a:gd name="connsiteY22" fmla="*/ 24264 h 24366"/>
                  <a:gd name="connsiteX23" fmla="*/ 24792 w 51522"/>
                  <a:gd name="connsiteY23" fmla="*/ 0 h 24366"/>
                  <a:gd name="connsiteX24" fmla="*/ 31628 w 51522"/>
                  <a:gd name="connsiteY24" fmla="*/ 0 h 24366"/>
                  <a:gd name="connsiteX25" fmla="*/ 38055 w 51522"/>
                  <a:gd name="connsiteY25" fmla="*/ 17230 h 24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1522" h="24366">
                    <a:moveTo>
                      <a:pt x="19589" y="3874"/>
                    </a:moveTo>
                    <a:lnTo>
                      <a:pt x="12141" y="3874"/>
                    </a:lnTo>
                    <a:lnTo>
                      <a:pt x="12141" y="24366"/>
                    </a:lnTo>
                    <a:lnTo>
                      <a:pt x="7448" y="24366"/>
                    </a:lnTo>
                    <a:lnTo>
                      <a:pt x="7448" y="3874"/>
                    </a:lnTo>
                    <a:lnTo>
                      <a:pt x="0" y="3874"/>
                    </a:lnTo>
                    <a:lnTo>
                      <a:pt x="0" y="0"/>
                    </a:lnTo>
                    <a:lnTo>
                      <a:pt x="19589" y="0"/>
                    </a:lnTo>
                    <a:lnTo>
                      <a:pt x="19589" y="3874"/>
                    </a:lnTo>
                    <a:lnTo>
                      <a:pt x="19589" y="3874"/>
                    </a:lnTo>
                    <a:close/>
                    <a:moveTo>
                      <a:pt x="38055" y="17230"/>
                    </a:moveTo>
                    <a:lnTo>
                      <a:pt x="44687" y="0"/>
                    </a:lnTo>
                    <a:lnTo>
                      <a:pt x="51523" y="0"/>
                    </a:lnTo>
                    <a:lnTo>
                      <a:pt x="51523" y="24264"/>
                    </a:lnTo>
                    <a:lnTo>
                      <a:pt x="47136" y="24264"/>
                    </a:lnTo>
                    <a:lnTo>
                      <a:pt x="47136" y="5301"/>
                    </a:lnTo>
                    <a:lnTo>
                      <a:pt x="47034" y="5301"/>
                    </a:lnTo>
                    <a:lnTo>
                      <a:pt x="39790" y="24264"/>
                    </a:lnTo>
                    <a:lnTo>
                      <a:pt x="36525" y="24264"/>
                    </a:lnTo>
                    <a:lnTo>
                      <a:pt x="29281" y="5301"/>
                    </a:lnTo>
                    <a:lnTo>
                      <a:pt x="29179" y="5301"/>
                    </a:lnTo>
                    <a:lnTo>
                      <a:pt x="29179" y="24264"/>
                    </a:lnTo>
                    <a:lnTo>
                      <a:pt x="24792" y="24264"/>
                    </a:lnTo>
                    <a:lnTo>
                      <a:pt x="24792" y="0"/>
                    </a:lnTo>
                    <a:lnTo>
                      <a:pt x="31628" y="0"/>
                    </a:lnTo>
                    <a:lnTo>
                      <a:pt x="38055" y="17230"/>
                    </a:lnTo>
                    <a:close/>
                  </a:path>
                </a:pathLst>
              </a:custGeom>
              <a:solidFill>
                <a:srgbClr val="995DFF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844293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 Logo Mark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D71458-FF82-1447-83D1-2C05DCE224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6FF53D5-6A16-2044-8161-DB024E5745FD}"/>
              </a:ext>
            </a:extLst>
          </p:cNvPr>
          <p:cNvGrpSpPr/>
          <p:nvPr/>
        </p:nvGrpSpPr>
        <p:grpSpPr>
          <a:xfrm>
            <a:off x="5162172" y="2898388"/>
            <a:ext cx="1987230" cy="1062810"/>
            <a:chOff x="11650478" y="266930"/>
            <a:chExt cx="312036" cy="166883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C83A79F5-8FDD-D848-8A36-515A757DD42E}"/>
                </a:ext>
              </a:extLst>
            </p:cNvPr>
            <p:cNvSpPr/>
            <p:nvPr/>
          </p:nvSpPr>
          <p:spPr>
            <a:xfrm>
              <a:off x="11849373" y="266930"/>
              <a:ext cx="72849" cy="72796"/>
            </a:xfrm>
            <a:custGeom>
              <a:avLst/>
              <a:gdLst>
                <a:gd name="connsiteX0" fmla="*/ 130474 w 562227"/>
                <a:gd name="connsiteY0" fmla="*/ 0 h 561814"/>
                <a:gd name="connsiteX1" fmla="*/ 432106 w 562227"/>
                <a:gd name="connsiteY1" fmla="*/ 0 h 561814"/>
                <a:gd name="connsiteX2" fmla="*/ 562228 w 562227"/>
                <a:gd name="connsiteY2" fmla="*/ 130027 h 561814"/>
                <a:gd name="connsiteX3" fmla="*/ 562228 w 562227"/>
                <a:gd name="connsiteY3" fmla="*/ 431436 h 561814"/>
                <a:gd name="connsiteX4" fmla="*/ 340013 w 562227"/>
                <a:gd name="connsiteY4" fmla="*/ 523461 h 561814"/>
                <a:gd name="connsiteX5" fmla="*/ 38382 w 562227"/>
                <a:gd name="connsiteY5" fmla="*/ 222052 h 561814"/>
                <a:gd name="connsiteX6" fmla="*/ 130474 w 562227"/>
                <a:gd name="connsiteY6" fmla="*/ 0 h 56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227" h="561814">
                  <a:moveTo>
                    <a:pt x="130474" y="0"/>
                  </a:moveTo>
                  <a:lnTo>
                    <a:pt x="432106" y="0"/>
                  </a:lnTo>
                  <a:cubicBezTo>
                    <a:pt x="504064" y="0"/>
                    <a:pt x="562228" y="58121"/>
                    <a:pt x="562228" y="130027"/>
                  </a:cubicBezTo>
                  <a:lnTo>
                    <a:pt x="562228" y="431436"/>
                  </a:lnTo>
                  <a:cubicBezTo>
                    <a:pt x="562228" y="547305"/>
                    <a:pt x="422038" y="605426"/>
                    <a:pt x="340013" y="523461"/>
                  </a:cubicBezTo>
                  <a:lnTo>
                    <a:pt x="38382" y="222052"/>
                  </a:lnTo>
                  <a:cubicBezTo>
                    <a:pt x="-43644" y="140086"/>
                    <a:pt x="14520" y="0"/>
                    <a:pt x="130474" y="0"/>
                  </a:cubicBezTo>
                  <a:close/>
                </a:path>
              </a:pathLst>
            </a:custGeom>
            <a:solidFill>
              <a:srgbClr val="5DA7FB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9AD72466-79D3-7742-A81D-21CA7B1537EF}"/>
                </a:ext>
              </a:extLst>
            </p:cNvPr>
            <p:cNvSpPr/>
            <p:nvPr/>
          </p:nvSpPr>
          <p:spPr>
            <a:xfrm>
              <a:off x="11650478" y="266978"/>
              <a:ext cx="166958" cy="166835"/>
            </a:xfrm>
            <a:custGeom>
              <a:avLst/>
              <a:gdLst>
                <a:gd name="connsiteX0" fmla="*/ 1007777 w 1288528"/>
                <a:gd name="connsiteY0" fmla="*/ 725394 h 1287580"/>
                <a:gd name="connsiteX1" fmla="*/ 792273 w 1288528"/>
                <a:gd name="connsiteY1" fmla="*/ 725394 h 1287580"/>
                <a:gd name="connsiteX2" fmla="*/ 792273 w 1288528"/>
                <a:gd name="connsiteY2" fmla="*/ 725394 h 1287580"/>
                <a:gd name="connsiteX3" fmla="*/ 562228 w 1288528"/>
                <a:gd name="connsiteY3" fmla="*/ 495518 h 1287580"/>
                <a:gd name="connsiteX4" fmla="*/ 562228 w 1288528"/>
                <a:gd name="connsiteY4" fmla="*/ 495518 h 1287580"/>
                <a:gd name="connsiteX5" fmla="*/ 562228 w 1288528"/>
                <a:gd name="connsiteY5" fmla="*/ 494400 h 1287580"/>
                <a:gd name="connsiteX6" fmla="*/ 562228 w 1288528"/>
                <a:gd name="connsiteY6" fmla="*/ 494400 h 1287580"/>
                <a:gd name="connsiteX7" fmla="*/ 562228 w 1288528"/>
                <a:gd name="connsiteY7" fmla="*/ 494400 h 1287580"/>
                <a:gd name="connsiteX8" fmla="*/ 562228 w 1288528"/>
                <a:gd name="connsiteY8" fmla="*/ 280545 h 1287580"/>
                <a:gd name="connsiteX9" fmla="*/ 562228 w 1288528"/>
                <a:gd name="connsiteY9" fmla="*/ 130027 h 1287580"/>
                <a:gd name="connsiteX10" fmla="*/ 432105 w 1288528"/>
                <a:gd name="connsiteY10" fmla="*/ 0 h 1287580"/>
                <a:gd name="connsiteX11" fmla="*/ 130475 w 1288528"/>
                <a:gd name="connsiteY11" fmla="*/ 0 h 1287580"/>
                <a:gd name="connsiteX12" fmla="*/ 38382 w 1288528"/>
                <a:gd name="connsiteY12" fmla="*/ 222052 h 1287580"/>
                <a:gd name="connsiteX13" fmla="*/ 153591 w 1288528"/>
                <a:gd name="connsiteY13" fmla="*/ 337176 h 1287580"/>
                <a:gd name="connsiteX14" fmla="*/ 310185 w 1288528"/>
                <a:gd name="connsiteY14" fmla="*/ 493655 h 1287580"/>
                <a:gd name="connsiteX15" fmla="*/ 312795 w 1288528"/>
                <a:gd name="connsiteY15" fmla="*/ 496263 h 1287580"/>
                <a:gd name="connsiteX16" fmla="*/ 340013 w 1288528"/>
                <a:gd name="connsiteY16" fmla="*/ 523461 h 1287580"/>
                <a:gd name="connsiteX17" fmla="*/ 765055 w 1288528"/>
                <a:gd name="connsiteY17" fmla="*/ 948190 h 1287580"/>
                <a:gd name="connsiteX18" fmla="*/ 801221 w 1288528"/>
                <a:gd name="connsiteY18" fmla="*/ 984330 h 1287580"/>
                <a:gd name="connsiteX19" fmla="*/ 812779 w 1288528"/>
                <a:gd name="connsiteY19" fmla="*/ 995879 h 1287580"/>
                <a:gd name="connsiteX20" fmla="*/ 969374 w 1288528"/>
                <a:gd name="connsiteY20" fmla="*/ 1152359 h 1287580"/>
                <a:gd name="connsiteX21" fmla="*/ 1066313 w 1288528"/>
                <a:gd name="connsiteY21" fmla="*/ 1249227 h 1287580"/>
                <a:gd name="connsiteX22" fmla="*/ 1288529 w 1288528"/>
                <a:gd name="connsiteY22" fmla="*/ 1157202 h 1287580"/>
                <a:gd name="connsiteX23" fmla="*/ 1288529 w 1288528"/>
                <a:gd name="connsiteY23" fmla="*/ 855793 h 1287580"/>
                <a:gd name="connsiteX24" fmla="*/ 1158405 w 1288528"/>
                <a:gd name="connsiteY24" fmla="*/ 725766 h 1287580"/>
                <a:gd name="connsiteX25" fmla="*/ 1007777 w 1288528"/>
                <a:gd name="connsiteY25" fmla="*/ 725766 h 1287580"/>
                <a:gd name="connsiteX26" fmla="*/ 1007777 w 1288528"/>
                <a:gd name="connsiteY26" fmla="*/ 725394 h 1287580"/>
                <a:gd name="connsiteX27" fmla="*/ 1007777 w 1288528"/>
                <a:gd name="connsiteY27" fmla="*/ 725394 h 128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88528" h="1287580">
                  <a:moveTo>
                    <a:pt x="1007777" y="725394"/>
                  </a:moveTo>
                  <a:lnTo>
                    <a:pt x="792273" y="725394"/>
                  </a:lnTo>
                  <a:lnTo>
                    <a:pt x="792273" y="725394"/>
                  </a:lnTo>
                  <a:cubicBezTo>
                    <a:pt x="665506" y="724648"/>
                    <a:pt x="562974" y="622192"/>
                    <a:pt x="562228" y="495518"/>
                  </a:cubicBezTo>
                  <a:lnTo>
                    <a:pt x="562228" y="495518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280545"/>
                  </a:lnTo>
                  <a:lnTo>
                    <a:pt x="562228" y="130027"/>
                  </a:lnTo>
                  <a:cubicBezTo>
                    <a:pt x="562228" y="58121"/>
                    <a:pt x="504064" y="0"/>
                    <a:pt x="432105" y="0"/>
                  </a:cubicBezTo>
                  <a:lnTo>
                    <a:pt x="130475" y="0"/>
                  </a:lnTo>
                  <a:cubicBezTo>
                    <a:pt x="14520" y="0"/>
                    <a:pt x="-43643" y="140086"/>
                    <a:pt x="38382" y="222052"/>
                  </a:cubicBezTo>
                  <a:lnTo>
                    <a:pt x="153591" y="337176"/>
                  </a:lnTo>
                  <a:lnTo>
                    <a:pt x="310185" y="493655"/>
                  </a:lnTo>
                  <a:lnTo>
                    <a:pt x="312795" y="496263"/>
                  </a:lnTo>
                  <a:lnTo>
                    <a:pt x="340013" y="523461"/>
                  </a:lnTo>
                  <a:lnTo>
                    <a:pt x="765055" y="948190"/>
                  </a:lnTo>
                  <a:lnTo>
                    <a:pt x="801221" y="984330"/>
                  </a:lnTo>
                  <a:lnTo>
                    <a:pt x="812779" y="995879"/>
                  </a:lnTo>
                  <a:lnTo>
                    <a:pt x="969374" y="1152359"/>
                  </a:lnTo>
                  <a:lnTo>
                    <a:pt x="1066313" y="1249227"/>
                  </a:lnTo>
                  <a:cubicBezTo>
                    <a:pt x="1148339" y="1331192"/>
                    <a:pt x="1288529" y="1273071"/>
                    <a:pt x="1288529" y="1157202"/>
                  </a:cubicBezTo>
                  <a:lnTo>
                    <a:pt x="1288529" y="855793"/>
                  </a:lnTo>
                  <a:cubicBezTo>
                    <a:pt x="1288529" y="783887"/>
                    <a:pt x="1230365" y="725766"/>
                    <a:pt x="1158405" y="725766"/>
                  </a:cubicBezTo>
                  <a:lnTo>
                    <a:pt x="1007777" y="725766"/>
                  </a:lnTo>
                  <a:lnTo>
                    <a:pt x="1007777" y="725394"/>
                  </a:lnTo>
                  <a:lnTo>
                    <a:pt x="1007777" y="725394"/>
                  </a:lnTo>
                  <a:close/>
                </a:path>
              </a:pathLst>
            </a:custGeom>
            <a:solidFill>
              <a:srgbClr val="FC1859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855F36BA-B53A-A740-ABBE-15E51AF9BD64}"/>
                </a:ext>
              </a:extLst>
            </p:cNvPr>
            <p:cNvSpPr/>
            <p:nvPr/>
          </p:nvSpPr>
          <p:spPr>
            <a:xfrm>
              <a:off x="11755264" y="266978"/>
              <a:ext cx="166958" cy="166835"/>
            </a:xfrm>
            <a:custGeom>
              <a:avLst/>
              <a:gdLst>
                <a:gd name="connsiteX0" fmla="*/ 1007777 w 1288528"/>
                <a:gd name="connsiteY0" fmla="*/ 725394 h 1287580"/>
                <a:gd name="connsiteX1" fmla="*/ 792273 w 1288528"/>
                <a:gd name="connsiteY1" fmla="*/ 725394 h 1287580"/>
                <a:gd name="connsiteX2" fmla="*/ 792273 w 1288528"/>
                <a:gd name="connsiteY2" fmla="*/ 725394 h 1287580"/>
                <a:gd name="connsiteX3" fmla="*/ 562228 w 1288528"/>
                <a:gd name="connsiteY3" fmla="*/ 495518 h 1287580"/>
                <a:gd name="connsiteX4" fmla="*/ 562228 w 1288528"/>
                <a:gd name="connsiteY4" fmla="*/ 495518 h 1287580"/>
                <a:gd name="connsiteX5" fmla="*/ 562228 w 1288528"/>
                <a:gd name="connsiteY5" fmla="*/ 494400 h 1287580"/>
                <a:gd name="connsiteX6" fmla="*/ 562228 w 1288528"/>
                <a:gd name="connsiteY6" fmla="*/ 494400 h 1287580"/>
                <a:gd name="connsiteX7" fmla="*/ 562228 w 1288528"/>
                <a:gd name="connsiteY7" fmla="*/ 494400 h 1287580"/>
                <a:gd name="connsiteX8" fmla="*/ 562228 w 1288528"/>
                <a:gd name="connsiteY8" fmla="*/ 280545 h 1287580"/>
                <a:gd name="connsiteX9" fmla="*/ 562228 w 1288528"/>
                <a:gd name="connsiteY9" fmla="*/ 130027 h 1287580"/>
                <a:gd name="connsiteX10" fmla="*/ 432106 w 1288528"/>
                <a:gd name="connsiteY10" fmla="*/ 0 h 1287580"/>
                <a:gd name="connsiteX11" fmla="*/ 130474 w 1288528"/>
                <a:gd name="connsiteY11" fmla="*/ 0 h 1287580"/>
                <a:gd name="connsiteX12" fmla="*/ 38382 w 1288528"/>
                <a:gd name="connsiteY12" fmla="*/ 222052 h 1287580"/>
                <a:gd name="connsiteX13" fmla="*/ 153591 w 1288528"/>
                <a:gd name="connsiteY13" fmla="*/ 337176 h 1287580"/>
                <a:gd name="connsiteX14" fmla="*/ 310186 w 1288528"/>
                <a:gd name="connsiteY14" fmla="*/ 493655 h 1287580"/>
                <a:gd name="connsiteX15" fmla="*/ 312796 w 1288528"/>
                <a:gd name="connsiteY15" fmla="*/ 496263 h 1287580"/>
                <a:gd name="connsiteX16" fmla="*/ 340013 w 1288528"/>
                <a:gd name="connsiteY16" fmla="*/ 523461 h 1287580"/>
                <a:gd name="connsiteX17" fmla="*/ 765056 w 1288528"/>
                <a:gd name="connsiteY17" fmla="*/ 948190 h 1287580"/>
                <a:gd name="connsiteX18" fmla="*/ 801221 w 1288528"/>
                <a:gd name="connsiteY18" fmla="*/ 984330 h 1287580"/>
                <a:gd name="connsiteX19" fmla="*/ 812779 w 1288528"/>
                <a:gd name="connsiteY19" fmla="*/ 995879 h 1287580"/>
                <a:gd name="connsiteX20" fmla="*/ 969373 w 1288528"/>
                <a:gd name="connsiteY20" fmla="*/ 1152359 h 1287580"/>
                <a:gd name="connsiteX21" fmla="*/ 1066313 w 1288528"/>
                <a:gd name="connsiteY21" fmla="*/ 1249227 h 1287580"/>
                <a:gd name="connsiteX22" fmla="*/ 1288528 w 1288528"/>
                <a:gd name="connsiteY22" fmla="*/ 1157202 h 1287580"/>
                <a:gd name="connsiteX23" fmla="*/ 1288528 w 1288528"/>
                <a:gd name="connsiteY23" fmla="*/ 855793 h 1287580"/>
                <a:gd name="connsiteX24" fmla="*/ 1158406 w 1288528"/>
                <a:gd name="connsiteY24" fmla="*/ 725766 h 1287580"/>
                <a:gd name="connsiteX25" fmla="*/ 1007777 w 1288528"/>
                <a:gd name="connsiteY25" fmla="*/ 725766 h 1287580"/>
                <a:gd name="connsiteX26" fmla="*/ 1007777 w 1288528"/>
                <a:gd name="connsiteY26" fmla="*/ 725394 h 1287580"/>
                <a:gd name="connsiteX27" fmla="*/ 1007777 w 1288528"/>
                <a:gd name="connsiteY27" fmla="*/ 725394 h 128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88528" h="1287580">
                  <a:moveTo>
                    <a:pt x="1007777" y="725394"/>
                  </a:moveTo>
                  <a:lnTo>
                    <a:pt x="792273" y="725394"/>
                  </a:lnTo>
                  <a:lnTo>
                    <a:pt x="792273" y="725394"/>
                  </a:lnTo>
                  <a:cubicBezTo>
                    <a:pt x="665506" y="724648"/>
                    <a:pt x="562973" y="622192"/>
                    <a:pt x="562228" y="495518"/>
                  </a:cubicBezTo>
                  <a:lnTo>
                    <a:pt x="562228" y="495518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280545"/>
                  </a:lnTo>
                  <a:lnTo>
                    <a:pt x="562228" y="130027"/>
                  </a:lnTo>
                  <a:cubicBezTo>
                    <a:pt x="562228" y="58121"/>
                    <a:pt x="504065" y="0"/>
                    <a:pt x="432106" y="0"/>
                  </a:cubicBezTo>
                  <a:lnTo>
                    <a:pt x="130474" y="0"/>
                  </a:lnTo>
                  <a:cubicBezTo>
                    <a:pt x="14520" y="0"/>
                    <a:pt x="-43644" y="140086"/>
                    <a:pt x="38382" y="222052"/>
                  </a:cubicBezTo>
                  <a:lnTo>
                    <a:pt x="153591" y="337176"/>
                  </a:lnTo>
                  <a:lnTo>
                    <a:pt x="310186" y="493655"/>
                  </a:lnTo>
                  <a:lnTo>
                    <a:pt x="312796" y="496263"/>
                  </a:lnTo>
                  <a:lnTo>
                    <a:pt x="340013" y="523461"/>
                  </a:lnTo>
                  <a:lnTo>
                    <a:pt x="765056" y="948190"/>
                  </a:lnTo>
                  <a:lnTo>
                    <a:pt x="801221" y="984330"/>
                  </a:lnTo>
                  <a:lnTo>
                    <a:pt x="812779" y="995879"/>
                  </a:lnTo>
                  <a:lnTo>
                    <a:pt x="969373" y="1152359"/>
                  </a:lnTo>
                  <a:lnTo>
                    <a:pt x="1066313" y="1249227"/>
                  </a:lnTo>
                  <a:cubicBezTo>
                    <a:pt x="1148339" y="1331192"/>
                    <a:pt x="1288528" y="1273071"/>
                    <a:pt x="1288528" y="1157202"/>
                  </a:cubicBezTo>
                  <a:lnTo>
                    <a:pt x="1288528" y="855793"/>
                  </a:lnTo>
                  <a:cubicBezTo>
                    <a:pt x="1288528" y="783887"/>
                    <a:pt x="1230364" y="725766"/>
                    <a:pt x="1158406" y="725766"/>
                  </a:cubicBezTo>
                  <a:lnTo>
                    <a:pt x="1007777" y="725766"/>
                  </a:lnTo>
                  <a:lnTo>
                    <a:pt x="1007777" y="725394"/>
                  </a:lnTo>
                  <a:lnTo>
                    <a:pt x="1007777" y="725394"/>
                  </a:lnTo>
                  <a:close/>
                </a:path>
              </a:pathLst>
            </a:custGeom>
            <a:solidFill>
              <a:srgbClr val="995D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80D0D56F-AB0B-754B-B267-92CB3293BC0D}"/>
                </a:ext>
              </a:extLst>
            </p:cNvPr>
            <p:cNvSpPr/>
            <p:nvPr/>
          </p:nvSpPr>
          <p:spPr>
            <a:xfrm>
              <a:off x="11938117" y="422230"/>
              <a:ext cx="24397" cy="11538"/>
            </a:xfrm>
            <a:custGeom>
              <a:avLst/>
              <a:gdLst>
                <a:gd name="connsiteX0" fmla="*/ 71587 w 188286"/>
                <a:gd name="connsiteY0" fmla="*/ 14158 h 89044"/>
                <a:gd name="connsiteX1" fmla="*/ 44369 w 188286"/>
                <a:gd name="connsiteY1" fmla="*/ 14158 h 89044"/>
                <a:gd name="connsiteX2" fmla="*/ 44369 w 188286"/>
                <a:gd name="connsiteY2" fmla="*/ 89044 h 89044"/>
                <a:gd name="connsiteX3" fmla="*/ 27218 w 188286"/>
                <a:gd name="connsiteY3" fmla="*/ 89044 h 89044"/>
                <a:gd name="connsiteX4" fmla="*/ 27218 w 188286"/>
                <a:gd name="connsiteY4" fmla="*/ 14158 h 89044"/>
                <a:gd name="connsiteX5" fmla="*/ 0 w 188286"/>
                <a:gd name="connsiteY5" fmla="*/ 14158 h 89044"/>
                <a:gd name="connsiteX6" fmla="*/ 0 w 188286"/>
                <a:gd name="connsiteY6" fmla="*/ 0 h 89044"/>
                <a:gd name="connsiteX7" fmla="*/ 71587 w 188286"/>
                <a:gd name="connsiteY7" fmla="*/ 0 h 89044"/>
                <a:gd name="connsiteX8" fmla="*/ 71587 w 188286"/>
                <a:gd name="connsiteY8" fmla="*/ 14158 h 89044"/>
                <a:gd name="connsiteX9" fmla="*/ 71587 w 188286"/>
                <a:gd name="connsiteY9" fmla="*/ 14158 h 89044"/>
                <a:gd name="connsiteX10" fmla="*/ 139071 w 188286"/>
                <a:gd name="connsiteY10" fmla="*/ 62964 h 89044"/>
                <a:gd name="connsiteX11" fmla="*/ 163306 w 188286"/>
                <a:gd name="connsiteY11" fmla="*/ 0 h 89044"/>
                <a:gd name="connsiteX12" fmla="*/ 188286 w 188286"/>
                <a:gd name="connsiteY12" fmla="*/ 0 h 89044"/>
                <a:gd name="connsiteX13" fmla="*/ 188286 w 188286"/>
                <a:gd name="connsiteY13" fmla="*/ 88672 h 89044"/>
                <a:gd name="connsiteX14" fmla="*/ 172255 w 188286"/>
                <a:gd name="connsiteY14" fmla="*/ 88672 h 89044"/>
                <a:gd name="connsiteX15" fmla="*/ 172255 w 188286"/>
                <a:gd name="connsiteY15" fmla="*/ 19374 h 89044"/>
                <a:gd name="connsiteX16" fmla="*/ 171881 w 188286"/>
                <a:gd name="connsiteY16" fmla="*/ 19374 h 89044"/>
                <a:gd name="connsiteX17" fmla="*/ 145409 w 188286"/>
                <a:gd name="connsiteY17" fmla="*/ 88672 h 89044"/>
                <a:gd name="connsiteX18" fmla="*/ 133478 w 188286"/>
                <a:gd name="connsiteY18" fmla="*/ 88672 h 89044"/>
                <a:gd name="connsiteX19" fmla="*/ 107007 w 188286"/>
                <a:gd name="connsiteY19" fmla="*/ 19374 h 89044"/>
                <a:gd name="connsiteX20" fmla="*/ 106634 w 188286"/>
                <a:gd name="connsiteY20" fmla="*/ 19374 h 89044"/>
                <a:gd name="connsiteX21" fmla="*/ 106634 w 188286"/>
                <a:gd name="connsiteY21" fmla="*/ 88672 h 89044"/>
                <a:gd name="connsiteX22" fmla="*/ 90601 w 188286"/>
                <a:gd name="connsiteY22" fmla="*/ 88672 h 89044"/>
                <a:gd name="connsiteX23" fmla="*/ 90601 w 188286"/>
                <a:gd name="connsiteY23" fmla="*/ 0 h 89044"/>
                <a:gd name="connsiteX24" fmla="*/ 115582 w 188286"/>
                <a:gd name="connsiteY24" fmla="*/ 0 h 89044"/>
                <a:gd name="connsiteX25" fmla="*/ 139071 w 188286"/>
                <a:gd name="connsiteY25" fmla="*/ 62964 h 89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8286" h="89044">
                  <a:moveTo>
                    <a:pt x="71587" y="14158"/>
                  </a:moveTo>
                  <a:lnTo>
                    <a:pt x="44369" y="14158"/>
                  </a:lnTo>
                  <a:lnTo>
                    <a:pt x="44369" y="89044"/>
                  </a:lnTo>
                  <a:lnTo>
                    <a:pt x="27218" y="89044"/>
                  </a:lnTo>
                  <a:lnTo>
                    <a:pt x="27218" y="14158"/>
                  </a:lnTo>
                  <a:lnTo>
                    <a:pt x="0" y="14158"/>
                  </a:lnTo>
                  <a:lnTo>
                    <a:pt x="0" y="0"/>
                  </a:lnTo>
                  <a:lnTo>
                    <a:pt x="71587" y="0"/>
                  </a:lnTo>
                  <a:lnTo>
                    <a:pt x="71587" y="14158"/>
                  </a:lnTo>
                  <a:lnTo>
                    <a:pt x="71587" y="14158"/>
                  </a:lnTo>
                  <a:close/>
                  <a:moveTo>
                    <a:pt x="139071" y="62964"/>
                  </a:moveTo>
                  <a:lnTo>
                    <a:pt x="163306" y="0"/>
                  </a:lnTo>
                  <a:lnTo>
                    <a:pt x="188286" y="0"/>
                  </a:lnTo>
                  <a:lnTo>
                    <a:pt x="188286" y="88672"/>
                  </a:lnTo>
                  <a:lnTo>
                    <a:pt x="172255" y="88672"/>
                  </a:lnTo>
                  <a:lnTo>
                    <a:pt x="172255" y="19374"/>
                  </a:lnTo>
                  <a:lnTo>
                    <a:pt x="171881" y="19374"/>
                  </a:lnTo>
                  <a:lnTo>
                    <a:pt x="145409" y="88672"/>
                  </a:lnTo>
                  <a:lnTo>
                    <a:pt x="133478" y="88672"/>
                  </a:lnTo>
                  <a:lnTo>
                    <a:pt x="107007" y="19374"/>
                  </a:lnTo>
                  <a:lnTo>
                    <a:pt x="106634" y="19374"/>
                  </a:lnTo>
                  <a:lnTo>
                    <a:pt x="106634" y="88672"/>
                  </a:lnTo>
                  <a:lnTo>
                    <a:pt x="90601" y="88672"/>
                  </a:lnTo>
                  <a:lnTo>
                    <a:pt x="90601" y="0"/>
                  </a:lnTo>
                  <a:lnTo>
                    <a:pt x="115582" y="0"/>
                  </a:lnTo>
                  <a:lnTo>
                    <a:pt x="139071" y="62964"/>
                  </a:lnTo>
                  <a:close/>
                </a:path>
              </a:pathLst>
            </a:custGeom>
            <a:solidFill>
              <a:schemeClr val="accent2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774110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 Logo Mark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08DB44B-8B07-C440-9C48-EF03D9D25E0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2"/>
              </a:gs>
              <a:gs pos="100000">
                <a:schemeClr val="accent3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BE1434B-4F3A-3749-B5E2-435696E29ED3}"/>
              </a:ext>
            </a:extLst>
          </p:cNvPr>
          <p:cNvGrpSpPr/>
          <p:nvPr/>
        </p:nvGrpSpPr>
        <p:grpSpPr>
          <a:xfrm>
            <a:off x="5162172" y="2898388"/>
            <a:ext cx="1987230" cy="1062810"/>
            <a:chOff x="11650478" y="266930"/>
            <a:chExt cx="312036" cy="166883"/>
          </a:xfrm>
          <a:solidFill>
            <a:schemeClr val="bg1"/>
          </a:solidFill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3AE97BC-F280-6141-8055-9F6F6B1F4AF0}"/>
                </a:ext>
              </a:extLst>
            </p:cNvPr>
            <p:cNvSpPr/>
            <p:nvPr/>
          </p:nvSpPr>
          <p:spPr>
            <a:xfrm>
              <a:off x="11849373" y="266930"/>
              <a:ext cx="72849" cy="72796"/>
            </a:xfrm>
            <a:custGeom>
              <a:avLst/>
              <a:gdLst>
                <a:gd name="connsiteX0" fmla="*/ 130474 w 562227"/>
                <a:gd name="connsiteY0" fmla="*/ 0 h 561814"/>
                <a:gd name="connsiteX1" fmla="*/ 432106 w 562227"/>
                <a:gd name="connsiteY1" fmla="*/ 0 h 561814"/>
                <a:gd name="connsiteX2" fmla="*/ 562228 w 562227"/>
                <a:gd name="connsiteY2" fmla="*/ 130027 h 561814"/>
                <a:gd name="connsiteX3" fmla="*/ 562228 w 562227"/>
                <a:gd name="connsiteY3" fmla="*/ 431436 h 561814"/>
                <a:gd name="connsiteX4" fmla="*/ 340013 w 562227"/>
                <a:gd name="connsiteY4" fmla="*/ 523461 h 561814"/>
                <a:gd name="connsiteX5" fmla="*/ 38382 w 562227"/>
                <a:gd name="connsiteY5" fmla="*/ 222052 h 561814"/>
                <a:gd name="connsiteX6" fmla="*/ 130474 w 562227"/>
                <a:gd name="connsiteY6" fmla="*/ 0 h 56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227" h="561814">
                  <a:moveTo>
                    <a:pt x="130474" y="0"/>
                  </a:moveTo>
                  <a:lnTo>
                    <a:pt x="432106" y="0"/>
                  </a:lnTo>
                  <a:cubicBezTo>
                    <a:pt x="504064" y="0"/>
                    <a:pt x="562228" y="58121"/>
                    <a:pt x="562228" y="130027"/>
                  </a:cubicBezTo>
                  <a:lnTo>
                    <a:pt x="562228" y="431436"/>
                  </a:lnTo>
                  <a:cubicBezTo>
                    <a:pt x="562228" y="547305"/>
                    <a:pt x="422038" y="605426"/>
                    <a:pt x="340013" y="523461"/>
                  </a:cubicBezTo>
                  <a:lnTo>
                    <a:pt x="38382" y="222052"/>
                  </a:lnTo>
                  <a:cubicBezTo>
                    <a:pt x="-43644" y="140086"/>
                    <a:pt x="14520" y="0"/>
                    <a:pt x="130474" y="0"/>
                  </a:cubicBezTo>
                  <a:close/>
                </a:path>
              </a:pathLst>
            </a:custGeom>
            <a:grpFill/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D02CE82-293A-8245-8875-3BC4A33A87DF}"/>
                </a:ext>
              </a:extLst>
            </p:cNvPr>
            <p:cNvSpPr/>
            <p:nvPr/>
          </p:nvSpPr>
          <p:spPr>
            <a:xfrm>
              <a:off x="11650478" y="266978"/>
              <a:ext cx="166958" cy="166835"/>
            </a:xfrm>
            <a:custGeom>
              <a:avLst/>
              <a:gdLst>
                <a:gd name="connsiteX0" fmla="*/ 1007777 w 1288528"/>
                <a:gd name="connsiteY0" fmla="*/ 725394 h 1287580"/>
                <a:gd name="connsiteX1" fmla="*/ 792273 w 1288528"/>
                <a:gd name="connsiteY1" fmla="*/ 725394 h 1287580"/>
                <a:gd name="connsiteX2" fmla="*/ 792273 w 1288528"/>
                <a:gd name="connsiteY2" fmla="*/ 725394 h 1287580"/>
                <a:gd name="connsiteX3" fmla="*/ 562228 w 1288528"/>
                <a:gd name="connsiteY3" fmla="*/ 495518 h 1287580"/>
                <a:gd name="connsiteX4" fmla="*/ 562228 w 1288528"/>
                <a:gd name="connsiteY4" fmla="*/ 495518 h 1287580"/>
                <a:gd name="connsiteX5" fmla="*/ 562228 w 1288528"/>
                <a:gd name="connsiteY5" fmla="*/ 494400 h 1287580"/>
                <a:gd name="connsiteX6" fmla="*/ 562228 w 1288528"/>
                <a:gd name="connsiteY6" fmla="*/ 494400 h 1287580"/>
                <a:gd name="connsiteX7" fmla="*/ 562228 w 1288528"/>
                <a:gd name="connsiteY7" fmla="*/ 494400 h 1287580"/>
                <a:gd name="connsiteX8" fmla="*/ 562228 w 1288528"/>
                <a:gd name="connsiteY8" fmla="*/ 280545 h 1287580"/>
                <a:gd name="connsiteX9" fmla="*/ 562228 w 1288528"/>
                <a:gd name="connsiteY9" fmla="*/ 130027 h 1287580"/>
                <a:gd name="connsiteX10" fmla="*/ 432105 w 1288528"/>
                <a:gd name="connsiteY10" fmla="*/ 0 h 1287580"/>
                <a:gd name="connsiteX11" fmla="*/ 130475 w 1288528"/>
                <a:gd name="connsiteY11" fmla="*/ 0 h 1287580"/>
                <a:gd name="connsiteX12" fmla="*/ 38382 w 1288528"/>
                <a:gd name="connsiteY12" fmla="*/ 222052 h 1287580"/>
                <a:gd name="connsiteX13" fmla="*/ 153591 w 1288528"/>
                <a:gd name="connsiteY13" fmla="*/ 337176 h 1287580"/>
                <a:gd name="connsiteX14" fmla="*/ 310185 w 1288528"/>
                <a:gd name="connsiteY14" fmla="*/ 493655 h 1287580"/>
                <a:gd name="connsiteX15" fmla="*/ 312795 w 1288528"/>
                <a:gd name="connsiteY15" fmla="*/ 496263 h 1287580"/>
                <a:gd name="connsiteX16" fmla="*/ 340013 w 1288528"/>
                <a:gd name="connsiteY16" fmla="*/ 523461 h 1287580"/>
                <a:gd name="connsiteX17" fmla="*/ 765055 w 1288528"/>
                <a:gd name="connsiteY17" fmla="*/ 948190 h 1287580"/>
                <a:gd name="connsiteX18" fmla="*/ 801221 w 1288528"/>
                <a:gd name="connsiteY18" fmla="*/ 984330 h 1287580"/>
                <a:gd name="connsiteX19" fmla="*/ 812779 w 1288528"/>
                <a:gd name="connsiteY19" fmla="*/ 995879 h 1287580"/>
                <a:gd name="connsiteX20" fmla="*/ 969374 w 1288528"/>
                <a:gd name="connsiteY20" fmla="*/ 1152359 h 1287580"/>
                <a:gd name="connsiteX21" fmla="*/ 1066313 w 1288528"/>
                <a:gd name="connsiteY21" fmla="*/ 1249227 h 1287580"/>
                <a:gd name="connsiteX22" fmla="*/ 1288529 w 1288528"/>
                <a:gd name="connsiteY22" fmla="*/ 1157202 h 1287580"/>
                <a:gd name="connsiteX23" fmla="*/ 1288529 w 1288528"/>
                <a:gd name="connsiteY23" fmla="*/ 855793 h 1287580"/>
                <a:gd name="connsiteX24" fmla="*/ 1158405 w 1288528"/>
                <a:gd name="connsiteY24" fmla="*/ 725766 h 1287580"/>
                <a:gd name="connsiteX25" fmla="*/ 1007777 w 1288528"/>
                <a:gd name="connsiteY25" fmla="*/ 725766 h 1287580"/>
                <a:gd name="connsiteX26" fmla="*/ 1007777 w 1288528"/>
                <a:gd name="connsiteY26" fmla="*/ 725394 h 1287580"/>
                <a:gd name="connsiteX27" fmla="*/ 1007777 w 1288528"/>
                <a:gd name="connsiteY27" fmla="*/ 725394 h 128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88528" h="1287580">
                  <a:moveTo>
                    <a:pt x="1007777" y="725394"/>
                  </a:moveTo>
                  <a:lnTo>
                    <a:pt x="792273" y="725394"/>
                  </a:lnTo>
                  <a:lnTo>
                    <a:pt x="792273" y="725394"/>
                  </a:lnTo>
                  <a:cubicBezTo>
                    <a:pt x="665506" y="724648"/>
                    <a:pt x="562974" y="622192"/>
                    <a:pt x="562228" y="495518"/>
                  </a:cubicBezTo>
                  <a:lnTo>
                    <a:pt x="562228" y="495518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280545"/>
                  </a:lnTo>
                  <a:lnTo>
                    <a:pt x="562228" y="130027"/>
                  </a:lnTo>
                  <a:cubicBezTo>
                    <a:pt x="562228" y="58121"/>
                    <a:pt x="504064" y="0"/>
                    <a:pt x="432105" y="0"/>
                  </a:cubicBezTo>
                  <a:lnTo>
                    <a:pt x="130475" y="0"/>
                  </a:lnTo>
                  <a:cubicBezTo>
                    <a:pt x="14520" y="0"/>
                    <a:pt x="-43643" y="140086"/>
                    <a:pt x="38382" y="222052"/>
                  </a:cubicBezTo>
                  <a:lnTo>
                    <a:pt x="153591" y="337176"/>
                  </a:lnTo>
                  <a:lnTo>
                    <a:pt x="310185" y="493655"/>
                  </a:lnTo>
                  <a:lnTo>
                    <a:pt x="312795" y="496263"/>
                  </a:lnTo>
                  <a:lnTo>
                    <a:pt x="340013" y="523461"/>
                  </a:lnTo>
                  <a:lnTo>
                    <a:pt x="765055" y="948190"/>
                  </a:lnTo>
                  <a:lnTo>
                    <a:pt x="801221" y="984330"/>
                  </a:lnTo>
                  <a:lnTo>
                    <a:pt x="812779" y="995879"/>
                  </a:lnTo>
                  <a:lnTo>
                    <a:pt x="969374" y="1152359"/>
                  </a:lnTo>
                  <a:lnTo>
                    <a:pt x="1066313" y="1249227"/>
                  </a:lnTo>
                  <a:cubicBezTo>
                    <a:pt x="1148339" y="1331192"/>
                    <a:pt x="1288529" y="1273071"/>
                    <a:pt x="1288529" y="1157202"/>
                  </a:cubicBezTo>
                  <a:lnTo>
                    <a:pt x="1288529" y="855793"/>
                  </a:lnTo>
                  <a:cubicBezTo>
                    <a:pt x="1288529" y="783887"/>
                    <a:pt x="1230365" y="725766"/>
                    <a:pt x="1158405" y="725766"/>
                  </a:cubicBezTo>
                  <a:lnTo>
                    <a:pt x="1007777" y="725766"/>
                  </a:lnTo>
                  <a:lnTo>
                    <a:pt x="1007777" y="725394"/>
                  </a:lnTo>
                  <a:lnTo>
                    <a:pt x="1007777" y="725394"/>
                  </a:lnTo>
                  <a:close/>
                </a:path>
              </a:pathLst>
            </a:custGeom>
            <a:grpFill/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BAC7B820-B697-C244-80E7-30E108E1C3FC}"/>
                </a:ext>
              </a:extLst>
            </p:cNvPr>
            <p:cNvSpPr/>
            <p:nvPr/>
          </p:nvSpPr>
          <p:spPr>
            <a:xfrm>
              <a:off x="11755264" y="266978"/>
              <a:ext cx="166958" cy="166835"/>
            </a:xfrm>
            <a:custGeom>
              <a:avLst/>
              <a:gdLst>
                <a:gd name="connsiteX0" fmla="*/ 1007777 w 1288528"/>
                <a:gd name="connsiteY0" fmla="*/ 725394 h 1287580"/>
                <a:gd name="connsiteX1" fmla="*/ 792273 w 1288528"/>
                <a:gd name="connsiteY1" fmla="*/ 725394 h 1287580"/>
                <a:gd name="connsiteX2" fmla="*/ 792273 w 1288528"/>
                <a:gd name="connsiteY2" fmla="*/ 725394 h 1287580"/>
                <a:gd name="connsiteX3" fmla="*/ 562228 w 1288528"/>
                <a:gd name="connsiteY3" fmla="*/ 495518 h 1287580"/>
                <a:gd name="connsiteX4" fmla="*/ 562228 w 1288528"/>
                <a:gd name="connsiteY4" fmla="*/ 495518 h 1287580"/>
                <a:gd name="connsiteX5" fmla="*/ 562228 w 1288528"/>
                <a:gd name="connsiteY5" fmla="*/ 494400 h 1287580"/>
                <a:gd name="connsiteX6" fmla="*/ 562228 w 1288528"/>
                <a:gd name="connsiteY6" fmla="*/ 494400 h 1287580"/>
                <a:gd name="connsiteX7" fmla="*/ 562228 w 1288528"/>
                <a:gd name="connsiteY7" fmla="*/ 494400 h 1287580"/>
                <a:gd name="connsiteX8" fmla="*/ 562228 w 1288528"/>
                <a:gd name="connsiteY8" fmla="*/ 280545 h 1287580"/>
                <a:gd name="connsiteX9" fmla="*/ 562228 w 1288528"/>
                <a:gd name="connsiteY9" fmla="*/ 130027 h 1287580"/>
                <a:gd name="connsiteX10" fmla="*/ 432106 w 1288528"/>
                <a:gd name="connsiteY10" fmla="*/ 0 h 1287580"/>
                <a:gd name="connsiteX11" fmla="*/ 130474 w 1288528"/>
                <a:gd name="connsiteY11" fmla="*/ 0 h 1287580"/>
                <a:gd name="connsiteX12" fmla="*/ 38382 w 1288528"/>
                <a:gd name="connsiteY12" fmla="*/ 222052 h 1287580"/>
                <a:gd name="connsiteX13" fmla="*/ 153591 w 1288528"/>
                <a:gd name="connsiteY13" fmla="*/ 337176 h 1287580"/>
                <a:gd name="connsiteX14" fmla="*/ 310186 w 1288528"/>
                <a:gd name="connsiteY14" fmla="*/ 493655 h 1287580"/>
                <a:gd name="connsiteX15" fmla="*/ 312796 w 1288528"/>
                <a:gd name="connsiteY15" fmla="*/ 496263 h 1287580"/>
                <a:gd name="connsiteX16" fmla="*/ 340013 w 1288528"/>
                <a:gd name="connsiteY16" fmla="*/ 523461 h 1287580"/>
                <a:gd name="connsiteX17" fmla="*/ 765056 w 1288528"/>
                <a:gd name="connsiteY17" fmla="*/ 948190 h 1287580"/>
                <a:gd name="connsiteX18" fmla="*/ 801221 w 1288528"/>
                <a:gd name="connsiteY18" fmla="*/ 984330 h 1287580"/>
                <a:gd name="connsiteX19" fmla="*/ 812779 w 1288528"/>
                <a:gd name="connsiteY19" fmla="*/ 995879 h 1287580"/>
                <a:gd name="connsiteX20" fmla="*/ 969373 w 1288528"/>
                <a:gd name="connsiteY20" fmla="*/ 1152359 h 1287580"/>
                <a:gd name="connsiteX21" fmla="*/ 1066313 w 1288528"/>
                <a:gd name="connsiteY21" fmla="*/ 1249227 h 1287580"/>
                <a:gd name="connsiteX22" fmla="*/ 1288528 w 1288528"/>
                <a:gd name="connsiteY22" fmla="*/ 1157202 h 1287580"/>
                <a:gd name="connsiteX23" fmla="*/ 1288528 w 1288528"/>
                <a:gd name="connsiteY23" fmla="*/ 855793 h 1287580"/>
                <a:gd name="connsiteX24" fmla="*/ 1158406 w 1288528"/>
                <a:gd name="connsiteY24" fmla="*/ 725766 h 1287580"/>
                <a:gd name="connsiteX25" fmla="*/ 1007777 w 1288528"/>
                <a:gd name="connsiteY25" fmla="*/ 725766 h 1287580"/>
                <a:gd name="connsiteX26" fmla="*/ 1007777 w 1288528"/>
                <a:gd name="connsiteY26" fmla="*/ 725394 h 1287580"/>
                <a:gd name="connsiteX27" fmla="*/ 1007777 w 1288528"/>
                <a:gd name="connsiteY27" fmla="*/ 725394 h 128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88528" h="1287580">
                  <a:moveTo>
                    <a:pt x="1007777" y="725394"/>
                  </a:moveTo>
                  <a:lnTo>
                    <a:pt x="792273" y="725394"/>
                  </a:lnTo>
                  <a:lnTo>
                    <a:pt x="792273" y="725394"/>
                  </a:lnTo>
                  <a:cubicBezTo>
                    <a:pt x="665506" y="724648"/>
                    <a:pt x="562973" y="622192"/>
                    <a:pt x="562228" y="495518"/>
                  </a:cubicBezTo>
                  <a:lnTo>
                    <a:pt x="562228" y="495518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280545"/>
                  </a:lnTo>
                  <a:lnTo>
                    <a:pt x="562228" y="130027"/>
                  </a:lnTo>
                  <a:cubicBezTo>
                    <a:pt x="562228" y="58121"/>
                    <a:pt x="504065" y="0"/>
                    <a:pt x="432106" y="0"/>
                  </a:cubicBezTo>
                  <a:lnTo>
                    <a:pt x="130474" y="0"/>
                  </a:lnTo>
                  <a:cubicBezTo>
                    <a:pt x="14520" y="0"/>
                    <a:pt x="-43644" y="140086"/>
                    <a:pt x="38382" y="222052"/>
                  </a:cubicBezTo>
                  <a:lnTo>
                    <a:pt x="153591" y="337176"/>
                  </a:lnTo>
                  <a:lnTo>
                    <a:pt x="310186" y="493655"/>
                  </a:lnTo>
                  <a:lnTo>
                    <a:pt x="312796" y="496263"/>
                  </a:lnTo>
                  <a:lnTo>
                    <a:pt x="340013" y="523461"/>
                  </a:lnTo>
                  <a:lnTo>
                    <a:pt x="765056" y="948190"/>
                  </a:lnTo>
                  <a:lnTo>
                    <a:pt x="801221" y="984330"/>
                  </a:lnTo>
                  <a:lnTo>
                    <a:pt x="812779" y="995879"/>
                  </a:lnTo>
                  <a:lnTo>
                    <a:pt x="969373" y="1152359"/>
                  </a:lnTo>
                  <a:lnTo>
                    <a:pt x="1066313" y="1249227"/>
                  </a:lnTo>
                  <a:cubicBezTo>
                    <a:pt x="1148339" y="1331192"/>
                    <a:pt x="1288528" y="1273071"/>
                    <a:pt x="1288528" y="1157202"/>
                  </a:cubicBezTo>
                  <a:lnTo>
                    <a:pt x="1288528" y="855793"/>
                  </a:lnTo>
                  <a:cubicBezTo>
                    <a:pt x="1288528" y="783887"/>
                    <a:pt x="1230364" y="725766"/>
                    <a:pt x="1158406" y="725766"/>
                  </a:cubicBezTo>
                  <a:lnTo>
                    <a:pt x="1007777" y="725766"/>
                  </a:lnTo>
                  <a:lnTo>
                    <a:pt x="1007777" y="725394"/>
                  </a:lnTo>
                  <a:lnTo>
                    <a:pt x="1007777" y="725394"/>
                  </a:lnTo>
                  <a:close/>
                </a:path>
              </a:pathLst>
            </a:custGeom>
            <a:grpFill/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63ACABB-3A9A-454A-8FF3-644687295084}"/>
                </a:ext>
              </a:extLst>
            </p:cNvPr>
            <p:cNvSpPr/>
            <p:nvPr/>
          </p:nvSpPr>
          <p:spPr>
            <a:xfrm>
              <a:off x="11938117" y="422230"/>
              <a:ext cx="24397" cy="11538"/>
            </a:xfrm>
            <a:custGeom>
              <a:avLst/>
              <a:gdLst>
                <a:gd name="connsiteX0" fmla="*/ 71587 w 188286"/>
                <a:gd name="connsiteY0" fmla="*/ 14158 h 89044"/>
                <a:gd name="connsiteX1" fmla="*/ 44369 w 188286"/>
                <a:gd name="connsiteY1" fmla="*/ 14158 h 89044"/>
                <a:gd name="connsiteX2" fmla="*/ 44369 w 188286"/>
                <a:gd name="connsiteY2" fmla="*/ 89044 h 89044"/>
                <a:gd name="connsiteX3" fmla="*/ 27218 w 188286"/>
                <a:gd name="connsiteY3" fmla="*/ 89044 h 89044"/>
                <a:gd name="connsiteX4" fmla="*/ 27218 w 188286"/>
                <a:gd name="connsiteY4" fmla="*/ 14158 h 89044"/>
                <a:gd name="connsiteX5" fmla="*/ 0 w 188286"/>
                <a:gd name="connsiteY5" fmla="*/ 14158 h 89044"/>
                <a:gd name="connsiteX6" fmla="*/ 0 w 188286"/>
                <a:gd name="connsiteY6" fmla="*/ 0 h 89044"/>
                <a:gd name="connsiteX7" fmla="*/ 71587 w 188286"/>
                <a:gd name="connsiteY7" fmla="*/ 0 h 89044"/>
                <a:gd name="connsiteX8" fmla="*/ 71587 w 188286"/>
                <a:gd name="connsiteY8" fmla="*/ 14158 h 89044"/>
                <a:gd name="connsiteX9" fmla="*/ 71587 w 188286"/>
                <a:gd name="connsiteY9" fmla="*/ 14158 h 89044"/>
                <a:gd name="connsiteX10" fmla="*/ 139071 w 188286"/>
                <a:gd name="connsiteY10" fmla="*/ 62964 h 89044"/>
                <a:gd name="connsiteX11" fmla="*/ 163306 w 188286"/>
                <a:gd name="connsiteY11" fmla="*/ 0 h 89044"/>
                <a:gd name="connsiteX12" fmla="*/ 188286 w 188286"/>
                <a:gd name="connsiteY12" fmla="*/ 0 h 89044"/>
                <a:gd name="connsiteX13" fmla="*/ 188286 w 188286"/>
                <a:gd name="connsiteY13" fmla="*/ 88672 h 89044"/>
                <a:gd name="connsiteX14" fmla="*/ 172255 w 188286"/>
                <a:gd name="connsiteY14" fmla="*/ 88672 h 89044"/>
                <a:gd name="connsiteX15" fmla="*/ 172255 w 188286"/>
                <a:gd name="connsiteY15" fmla="*/ 19374 h 89044"/>
                <a:gd name="connsiteX16" fmla="*/ 171881 w 188286"/>
                <a:gd name="connsiteY16" fmla="*/ 19374 h 89044"/>
                <a:gd name="connsiteX17" fmla="*/ 145409 w 188286"/>
                <a:gd name="connsiteY17" fmla="*/ 88672 h 89044"/>
                <a:gd name="connsiteX18" fmla="*/ 133478 w 188286"/>
                <a:gd name="connsiteY18" fmla="*/ 88672 h 89044"/>
                <a:gd name="connsiteX19" fmla="*/ 107007 w 188286"/>
                <a:gd name="connsiteY19" fmla="*/ 19374 h 89044"/>
                <a:gd name="connsiteX20" fmla="*/ 106634 w 188286"/>
                <a:gd name="connsiteY20" fmla="*/ 19374 h 89044"/>
                <a:gd name="connsiteX21" fmla="*/ 106634 w 188286"/>
                <a:gd name="connsiteY21" fmla="*/ 88672 h 89044"/>
                <a:gd name="connsiteX22" fmla="*/ 90601 w 188286"/>
                <a:gd name="connsiteY22" fmla="*/ 88672 h 89044"/>
                <a:gd name="connsiteX23" fmla="*/ 90601 w 188286"/>
                <a:gd name="connsiteY23" fmla="*/ 0 h 89044"/>
                <a:gd name="connsiteX24" fmla="*/ 115582 w 188286"/>
                <a:gd name="connsiteY24" fmla="*/ 0 h 89044"/>
                <a:gd name="connsiteX25" fmla="*/ 139071 w 188286"/>
                <a:gd name="connsiteY25" fmla="*/ 62964 h 89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8286" h="89044">
                  <a:moveTo>
                    <a:pt x="71587" y="14158"/>
                  </a:moveTo>
                  <a:lnTo>
                    <a:pt x="44369" y="14158"/>
                  </a:lnTo>
                  <a:lnTo>
                    <a:pt x="44369" y="89044"/>
                  </a:lnTo>
                  <a:lnTo>
                    <a:pt x="27218" y="89044"/>
                  </a:lnTo>
                  <a:lnTo>
                    <a:pt x="27218" y="14158"/>
                  </a:lnTo>
                  <a:lnTo>
                    <a:pt x="0" y="14158"/>
                  </a:lnTo>
                  <a:lnTo>
                    <a:pt x="0" y="0"/>
                  </a:lnTo>
                  <a:lnTo>
                    <a:pt x="71587" y="0"/>
                  </a:lnTo>
                  <a:lnTo>
                    <a:pt x="71587" y="14158"/>
                  </a:lnTo>
                  <a:lnTo>
                    <a:pt x="71587" y="14158"/>
                  </a:lnTo>
                  <a:close/>
                  <a:moveTo>
                    <a:pt x="139071" y="62964"/>
                  </a:moveTo>
                  <a:lnTo>
                    <a:pt x="163306" y="0"/>
                  </a:lnTo>
                  <a:lnTo>
                    <a:pt x="188286" y="0"/>
                  </a:lnTo>
                  <a:lnTo>
                    <a:pt x="188286" y="88672"/>
                  </a:lnTo>
                  <a:lnTo>
                    <a:pt x="172255" y="88672"/>
                  </a:lnTo>
                  <a:lnTo>
                    <a:pt x="172255" y="19374"/>
                  </a:lnTo>
                  <a:lnTo>
                    <a:pt x="171881" y="19374"/>
                  </a:lnTo>
                  <a:lnTo>
                    <a:pt x="145409" y="88672"/>
                  </a:lnTo>
                  <a:lnTo>
                    <a:pt x="133478" y="88672"/>
                  </a:lnTo>
                  <a:lnTo>
                    <a:pt x="107007" y="19374"/>
                  </a:lnTo>
                  <a:lnTo>
                    <a:pt x="106634" y="19374"/>
                  </a:lnTo>
                  <a:lnTo>
                    <a:pt x="106634" y="88672"/>
                  </a:lnTo>
                  <a:lnTo>
                    <a:pt x="90601" y="88672"/>
                  </a:lnTo>
                  <a:lnTo>
                    <a:pt x="90601" y="0"/>
                  </a:lnTo>
                  <a:lnTo>
                    <a:pt x="115582" y="0"/>
                  </a:lnTo>
                  <a:lnTo>
                    <a:pt x="139071" y="62964"/>
                  </a:lnTo>
                  <a:close/>
                </a:path>
              </a:pathLst>
            </a:custGeom>
            <a:grpFill/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623647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Only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335B13E-B93A-A24B-AC8A-D1F7A04135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14E5C1-6412-0848-82FF-8CCD2F72EE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9" y="921554"/>
            <a:ext cx="11636906" cy="5276088"/>
          </a:xfrm>
        </p:spPr>
        <p:txBody>
          <a:bodyPr wrap="square" tIns="0" anchor="b">
            <a:normAutofit/>
          </a:bodyPr>
          <a:lstStyle>
            <a:lvl1pPr>
              <a:lnSpc>
                <a:spcPts val="12000"/>
              </a:lnSpc>
              <a:defRPr sz="12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Add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33C628C-D29E-A044-B2EB-3DC2477C6A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4638" y="6514048"/>
            <a:ext cx="5684837" cy="184666"/>
          </a:xfrm>
        </p:spPr>
        <p:txBody>
          <a:bodyPr wrap="square" lIns="45720" tIns="0" rIns="0" bIns="0" anchor="ctr">
            <a:spAutoFit/>
          </a:bodyPr>
          <a:lstStyle>
            <a:lvl1pPr marL="0" indent="0"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Presenter’s Name, Title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638C5A9-34CC-E74C-95F4-EEBCB9461F59}"/>
              </a:ext>
            </a:extLst>
          </p:cNvPr>
          <p:cNvCxnSpPr/>
          <p:nvPr/>
        </p:nvCxnSpPr>
        <p:spPr>
          <a:xfrm>
            <a:off x="0" y="6354763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60A3440B-7E5F-7A49-9CD0-5777AA08CC2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37241" y="6514048"/>
            <a:ext cx="3516844" cy="184666"/>
          </a:xfrm>
        </p:spPr>
        <p:txBody>
          <a:bodyPr wrap="square" lIns="0" tIns="0" rIns="0" bIns="0" anchor="ctr">
            <a:spAutoFit/>
          </a:bodyPr>
          <a:lstStyle>
            <a:lvl1pPr marL="0" indent="0"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Date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3E1C1D1-486C-A44F-A518-44B812661BCA}"/>
              </a:ext>
            </a:extLst>
          </p:cNvPr>
          <p:cNvCxnSpPr/>
          <p:nvPr/>
        </p:nvCxnSpPr>
        <p:spPr>
          <a:xfrm>
            <a:off x="8121650" y="6354763"/>
            <a:ext cx="0" cy="5032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1B198D4-9A38-DD46-9C76-69C666BE3EF8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aphic 5">
            <a:extLst>
              <a:ext uri="{FF2B5EF4-FFF2-40B4-BE49-F238E27FC236}">
                <a16:creationId xmlns:a16="http://schemas.microsoft.com/office/drawing/2014/main" id="{F3E2666E-9E12-F64C-8049-85F60DD72475}"/>
              </a:ext>
            </a:extLst>
          </p:cNvPr>
          <p:cNvGrpSpPr/>
          <p:nvPr/>
        </p:nvGrpSpPr>
        <p:grpSpPr>
          <a:xfrm>
            <a:off x="10559334" y="266930"/>
            <a:ext cx="1405015" cy="428440"/>
            <a:chOff x="674474" y="1776279"/>
            <a:chExt cx="10843422" cy="3306557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04613B3B-716E-0844-B50A-02647D382554}"/>
                </a:ext>
              </a:extLst>
            </p:cNvPr>
            <p:cNvSpPr/>
            <p:nvPr/>
          </p:nvSpPr>
          <p:spPr>
            <a:xfrm>
              <a:off x="10630550" y="1776279"/>
              <a:ext cx="562227" cy="561814"/>
            </a:xfrm>
            <a:custGeom>
              <a:avLst/>
              <a:gdLst>
                <a:gd name="connsiteX0" fmla="*/ 130474 w 562227"/>
                <a:gd name="connsiteY0" fmla="*/ 0 h 561814"/>
                <a:gd name="connsiteX1" fmla="*/ 432106 w 562227"/>
                <a:gd name="connsiteY1" fmla="*/ 0 h 561814"/>
                <a:gd name="connsiteX2" fmla="*/ 562228 w 562227"/>
                <a:gd name="connsiteY2" fmla="*/ 130027 h 561814"/>
                <a:gd name="connsiteX3" fmla="*/ 562228 w 562227"/>
                <a:gd name="connsiteY3" fmla="*/ 431436 h 561814"/>
                <a:gd name="connsiteX4" fmla="*/ 340013 w 562227"/>
                <a:gd name="connsiteY4" fmla="*/ 523461 h 561814"/>
                <a:gd name="connsiteX5" fmla="*/ 38382 w 562227"/>
                <a:gd name="connsiteY5" fmla="*/ 222052 h 561814"/>
                <a:gd name="connsiteX6" fmla="*/ 130474 w 562227"/>
                <a:gd name="connsiteY6" fmla="*/ 0 h 56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227" h="561814">
                  <a:moveTo>
                    <a:pt x="130474" y="0"/>
                  </a:moveTo>
                  <a:lnTo>
                    <a:pt x="432106" y="0"/>
                  </a:lnTo>
                  <a:cubicBezTo>
                    <a:pt x="504064" y="0"/>
                    <a:pt x="562228" y="58121"/>
                    <a:pt x="562228" y="130027"/>
                  </a:cubicBezTo>
                  <a:lnTo>
                    <a:pt x="562228" y="431436"/>
                  </a:lnTo>
                  <a:cubicBezTo>
                    <a:pt x="562228" y="547305"/>
                    <a:pt x="422038" y="605426"/>
                    <a:pt x="340013" y="523461"/>
                  </a:cubicBezTo>
                  <a:lnTo>
                    <a:pt x="38382" y="222052"/>
                  </a:lnTo>
                  <a:cubicBezTo>
                    <a:pt x="-43644" y="140086"/>
                    <a:pt x="14520" y="0"/>
                    <a:pt x="130474" y="0"/>
                  </a:cubicBezTo>
                  <a:close/>
                </a:path>
              </a:pathLst>
            </a:custGeom>
            <a:solidFill>
              <a:srgbClr val="5DA7FB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74A9CE27-2907-2844-8D5E-3AD6E5EA7E30}"/>
                </a:ext>
              </a:extLst>
            </p:cNvPr>
            <p:cNvSpPr/>
            <p:nvPr/>
          </p:nvSpPr>
          <p:spPr>
            <a:xfrm>
              <a:off x="9095551" y="1776652"/>
              <a:ext cx="1288528" cy="1287580"/>
            </a:xfrm>
            <a:custGeom>
              <a:avLst/>
              <a:gdLst>
                <a:gd name="connsiteX0" fmla="*/ 1007777 w 1288528"/>
                <a:gd name="connsiteY0" fmla="*/ 725394 h 1287580"/>
                <a:gd name="connsiteX1" fmla="*/ 792273 w 1288528"/>
                <a:gd name="connsiteY1" fmla="*/ 725394 h 1287580"/>
                <a:gd name="connsiteX2" fmla="*/ 792273 w 1288528"/>
                <a:gd name="connsiteY2" fmla="*/ 725394 h 1287580"/>
                <a:gd name="connsiteX3" fmla="*/ 562228 w 1288528"/>
                <a:gd name="connsiteY3" fmla="*/ 495518 h 1287580"/>
                <a:gd name="connsiteX4" fmla="*/ 562228 w 1288528"/>
                <a:gd name="connsiteY4" fmla="*/ 495518 h 1287580"/>
                <a:gd name="connsiteX5" fmla="*/ 562228 w 1288528"/>
                <a:gd name="connsiteY5" fmla="*/ 494400 h 1287580"/>
                <a:gd name="connsiteX6" fmla="*/ 562228 w 1288528"/>
                <a:gd name="connsiteY6" fmla="*/ 494400 h 1287580"/>
                <a:gd name="connsiteX7" fmla="*/ 562228 w 1288528"/>
                <a:gd name="connsiteY7" fmla="*/ 494400 h 1287580"/>
                <a:gd name="connsiteX8" fmla="*/ 562228 w 1288528"/>
                <a:gd name="connsiteY8" fmla="*/ 280545 h 1287580"/>
                <a:gd name="connsiteX9" fmla="*/ 562228 w 1288528"/>
                <a:gd name="connsiteY9" fmla="*/ 130027 h 1287580"/>
                <a:gd name="connsiteX10" fmla="*/ 432105 w 1288528"/>
                <a:gd name="connsiteY10" fmla="*/ 0 h 1287580"/>
                <a:gd name="connsiteX11" fmla="*/ 130475 w 1288528"/>
                <a:gd name="connsiteY11" fmla="*/ 0 h 1287580"/>
                <a:gd name="connsiteX12" fmla="*/ 38382 w 1288528"/>
                <a:gd name="connsiteY12" fmla="*/ 222052 h 1287580"/>
                <a:gd name="connsiteX13" fmla="*/ 153591 w 1288528"/>
                <a:gd name="connsiteY13" fmla="*/ 337176 h 1287580"/>
                <a:gd name="connsiteX14" fmla="*/ 310185 w 1288528"/>
                <a:gd name="connsiteY14" fmla="*/ 493655 h 1287580"/>
                <a:gd name="connsiteX15" fmla="*/ 312795 w 1288528"/>
                <a:gd name="connsiteY15" fmla="*/ 496263 h 1287580"/>
                <a:gd name="connsiteX16" fmla="*/ 340013 w 1288528"/>
                <a:gd name="connsiteY16" fmla="*/ 523461 h 1287580"/>
                <a:gd name="connsiteX17" fmla="*/ 765055 w 1288528"/>
                <a:gd name="connsiteY17" fmla="*/ 948190 h 1287580"/>
                <a:gd name="connsiteX18" fmla="*/ 801221 w 1288528"/>
                <a:gd name="connsiteY18" fmla="*/ 984330 h 1287580"/>
                <a:gd name="connsiteX19" fmla="*/ 812779 w 1288528"/>
                <a:gd name="connsiteY19" fmla="*/ 995879 h 1287580"/>
                <a:gd name="connsiteX20" fmla="*/ 969374 w 1288528"/>
                <a:gd name="connsiteY20" fmla="*/ 1152359 h 1287580"/>
                <a:gd name="connsiteX21" fmla="*/ 1066313 w 1288528"/>
                <a:gd name="connsiteY21" fmla="*/ 1249227 h 1287580"/>
                <a:gd name="connsiteX22" fmla="*/ 1288529 w 1288528"/>
                <a:gd name="connsiteY22" fmla="*/ 1157202 h 1287580"/>
                <a:gd name="connsiteX23" fmla="*/ 1288529 w 1288528"/>
                <a:gd name="connsiteY23" fmla="*/ 855793 h 1287580"/>
                <a:gd name="connsiteX24" fmla="*/ 1158405 w 1288528"/>
                <a:gd name="connsiteY24" fmla="*/ 725766 h 1287580"/>
                <a:gd name="connsiteX25" fmla="*/ 1007777 w 1288528"/>
                <a:gd name="connsiteY25" fmla="*/ 725766 h 1287580"/>
                <a:gd name="connsiteX26" fmla="*/ 1007777 w 1288528"/>
                <a:gd name="connsiteY26" fmla="*/ 725394 h 1287580"/>
                <a:gd name="connsiteX27" fmla="*/ 1007777 w 1288528"/>
                <a:gd name="connsiteY27" fmla="*/ 725394 h 128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88528" h="1287580">
                  <a:moveTo>
                    <a:pt x="1007777" y="725394"/>
                  </a:moveTo>
                  <a:lnTo>
                    <a:pt x="792273" y="725394"/>
                  </a:lnTo>
                  <a:lnTo>
                    <a:pt x="792273" y="725394"/>
                  </a:lnTo>
                  <a:cubicBezTo>
                    <a:pt x="665506" y="724648"/>
                    <a:pt x="562974" y="622192"/>
                    <a:pt x="562228" y="495518"/>
                  </a:cubicBezTo>
                  <a:lnTo>
                    <a:pt x="562228" y="495518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280545"/>
                  </a:lnTo>
                  <a:lnTo>
                    <a:pt x="562228" y="130027"/>
                  </a:lnTo>
                  <a:cubicBezTo>
                    <a:pt x="562228" y="58121"/>
                    <a:pt x="504064" y="0"/>
                    <a:pt x="432105" y="0"/>
                  </a:cubicBezTo>
                  <a:lnTo>
                    <a:pt x="130475" y="0"/>
                  </a:lnTo>
                  <a:cubicBezTo>
                    <a:pt x="14520" y="0"/>
                    <a:pt x="-43643" y="140086"/>
                    <a:pt x="38382" y="222052"/>
                  </a:cubicBezTo>
                  <a:lnTo>
                    <a:pt x="153591" y="337176"/>
                  </a:lnTo>
                  <a:lnTo>
                    <a:pt x="310185" y="493655"/>
                  </a:lnTo>
                  <a:lnTo>
                    <a:pt x="312795" y="496263"/>
                  </a:lnTo>
                  <a:lnTo>
                    <a:pt x="340013" y="523461"/>
                  </a:lnTo>
                  <a:lnTo>
                    <a:pt x="765055" y="948190"/>
                  </a:lnTo>
                  <a:lnTo>
                    <a:pt x="801221" y="984330"/>
                  </a:lnTo>
                  <a:lnTo>
                    <a:pt x="812779" y="995879"/>
                  </a:lnTo>
                  <a:lnTo>
                    <a:pt x="969374" y="1152359"/>
                  </a:lnTo>
                  <a:lnTo>
                    <a:pt x="1066313" y="1249227"/>
                  </a:lnTo>
                  <a:cubicBezTo>
                    <a:pt x="1148339" y="1331192"/>
                    <a:pt x="1288529" y="1273071"/>
                    <a:pt x="1288529" y="1157202"/>
                  </a:cubicBezTo>
                  <a:lnTo>
                    <a:pt x="1288529" y="855793"/>
                  </a:lnTo>
                  <a:cubicBezTo>
                    <a:pt x="1288529" y="783887"/>
                    <a:pt x="1230365" y="725766"/>
                    <a:pt x="1158405" y="725766"/>
                  </a:cubicBezTo>
                  <a:lnTo>
                    <a:pt x="1007777" y="725766"/>
                  </a:lnTo>
                  <a:lnTo>
                    <a:pt x="1007777" y="725394"/>
                  </a:lnTo>
                  <a:lnTo>
                    <a:pt x="1007777" y="725394"/>
                  </a:lnTo>
                  <a:close/>
                </a:path>
              </a:pathLst>
            </a:custGeom>
            <a:solidFill>
              <a:srgbClr val="FC1859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42A35D25-5200-264C-99AB-194F9778648E}"/>
                </a:ext>
              </a:extLst>
            </p:cNvPr>
            <p:cNvSpPr/>
            <p:nvPr/>
          </p:nvSpPr>
          <p:spPr>
            <a:xfrm>
              <a:off x="9904249" y="1776652"/>
              <a:ext cx="1288528" cy="1287580"/>
            </a:xfrm>
            <a:custGeom>
              <a:avLst/>
              <a:gdLst>
                <a:gd name="connsiteX0" fmla="*/ 1007777 w 1288528"/>
                <a:gd name="connsiteY0" fmla="*/ 725394 h 1287580"/>
                <a:gd name="connsiteX1" fmla="*/ 792273 w 1288528"/>
                <a:gd name="connsiteY1" fmla="*/ 725394 h 1287580"/>
                <a:gd name="connsiteX2" fmla="*/ 792273 w 1288528"/>
                <a:gd name="connsiteY2" fmla="*/ 725394 h 1287580"/>
                <a:gd name="connsiteX3" fmla="*/ 562228 w 1288528"/>
                <a:gd name="connsiteY3" fmla="*/ 495518 h 1287580"/>
                <a:gd name="connsiteX4" fmla="*/ 562228 w 1288528"/>
                <a:gd name="connsiteY4" fmla="*/ 495518 h 1287580"/>
                <a:gd name="connsiteX5" fmla="*/ 562228 w 1288528"/>
                <a:gd name="connsiteY5" fmla="*/ 494400 h 1287580"/>
                <a:gd name="connsiteX6" fmla="*/ 562228 w 1288528"/>
                <a:gd name="connsiteY6" fmla="*/ 494400 h 1287580"/>
                <a:gd name="connsiteX7" fmla="*/ 562228 w 1288528"/>
                <a:gd name="connsiteY7" fmla="*/ 494400 h 1287580"/>
                <a:gd name="connsiteX8" fmla="*/ 562228 w 1288528"/>
                <a:gd name="connsiteY8" fmla="*/ 280545 h 1287580"/>
                <a:gd name="connsiteX9" fmla="*/ 562228 w 1288528"/>
                <a:gd name="connsiteY9" fmla="*/ 130027 h 1287580"/>
                <a:gd name="connsiteX10" fmla="*/ 432106 w 1288528"/>
                <a:gd name="connsiteY10" fmla="*/ 0 h 1287580"/>
                <a:gd name="connsiteX11" fmla="*/ 130474 w 1288528"/>
                <a:gd name="connsiteY11" fmla="*/ 0 h 1287580"/>
                <a:gd name="connsiteX12" fmla="*/ 38382 w 1288528"/>
                <a:gd name="connsiteY12" fmla="*/ 222052 h 1287580"/>
                <a:gd name="connsiteX13" fmla="*/ 153591 w 1288528"/>
                <a:gd name="connsiteY13" fmla="*/ 337176 h 1287580"/>
                <a:gd name="connsiteX14" fmla="*/ 310186 w 1288528"/>
                <a:gd name="connsiteY14" fmla="*/ 493655 h 1287580"/>
                <a:gd name="connsiteX15" fmla="*/ 312796 w 1288528"/>
                <a:gd name="connsiteY15" fmla="*/ 496263 h 1287580"/>
                <a:gd name="connsiteX16" fmla="*/ 340013 w 1288528"/>
                <a:gd name="connsiteY16" fmla="*/ 523461 h 1287580"/>
                <a:gd name="connsiteX17" fmla="*/ 765056 w 1288528"/>
                <a:gd name="connsiteY17" fmla="*/ 948190 h 1287580"/>
                <a:gd name="connsiteX18" fmla="*/ 801221 w 1288528"/>
                <a:gd name="connsiteY18" fmla="*/ 984330 h 1287580"/>
                <a:gd name="connsiteX19" fmla="*/ 812779 w 1288528"/>
                <a:gd name="connsiteY19" fmla="*/ 995879 h 1287580"/>
                <a:gd name="connsiteX20" fmla="*/ 969373 w 1288528"/>
                <a:gd name="connsiteY20" fmla="*/ 1152359 h 1287580"/>
                <a:gd name="connsiteX21" fmla="*/ 1066313 w 1288528"/>
                <a:gd name="connsiteY21" fmla="*/ 1249227 h 1287580"/>
                <a:gd name="connsiteX22" fmla="*/ 1288528 w 1288528"/>
                <a:gd name="connsiteY22" fmla="*/ 1157202 h 1287580"/>
                <a:gd name="connsiteX23" fmla="*/ 1288528 w 1288528"/>
                <a:gd name="connsiteY23" fmla="*/ 855793 h 1287580"/>
                <a:gd name="connsiteX24" fmla="*/ 1158406 w 1288528"/>
                <a:gd name="connsiteY24" fmla="*/ 725766 h 1287580"/>
                <a:gd name="connsiteX25" fmla="*/ 1007777 w 1288528"/>
                <a:gd name="connsiteY25" fmla="*/ 725766 h 1287580"/>
                <a:gd name="connsiteX26" fmla="*/ 1007777 w 1288528"/>
                <a:gd name="connsiteY26" fmla="*/ 725394 h 1287580"/>
                <a:gd name="connsiteX27" fmla="*/ 1007777 w 1288528"/>
                <a:gd name="connsiteY27" fmla="*/ 725394 h 128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88528" h="1287580">
                  <a:moveTo>
                    <a:pt x="1007777" y="725394"/>
                  </a:moveTo>
                  <a:lnTo>
                    <a:pt x="792273" y="725394"/>
                  </a:lnTo>
                  <a:lnTo>
                    <a:pt x="792273" y="725394"/>
                  </a:lnTo>
                  <a:cubicBezTo>
                    <a:pt x="665506" y="724648"/>
                    <a:pt x="562973" y="622192"/>
                    <a:pt x="562228" y="495518"/>
                  </a:cubicBezTo>
                  <a:lnTo>
                    <a:pt x="562228" y="495518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280545"/>
                  </a:lnTo>
                  <a:lnTo>
                    <a:pt x="562228" y="130027"/>
                  </a:lnTo>
                  <a:cubicBezTo>
                    <a:pt x="562228" y="58121"/>
                    <a:pt x="504065" y="0"/>
                    <a:pt x="432106" y="0"/>
                  </a:cubicBezTo>
                  <a:lnTo>
                    <a:pt x="130474" y="0"/>
                  </a:lnTo>
                  <a:cubicBezTo>
                    <a:pt x="14520" y="0"/>
                    <a:pt x="-43644" y="140086"/>
                    <a:pt x="38382" y="222052"/>
                  </a:cubicBezTo>
                  <a:lnTo>
                    <a:pt x="153591" y="337176"/>
                  </a:lnTo>
                  <a:lnTo>
                    <a:pt x="310186" y="493655"/>
                  </a:lnTo>
                  <a:lnTo>
                    <a:pt x="312796" y="496263"/>
                  </a:lnTo>
                  <a:lnTo>
                    <a:pt x="340013" y="523461"/>
                  </a:lnTo>
                  <a:lnTo>
                    <a:pt x="765056" y="948190"/>
                  </a:lnTo>
                  <a:lnTo>
                    <a:pt x="801221" y="984330"/>
                  </a:lnTo>
                  <a:lnTo>
                    <a:pt x="812779" y="995879"/>
                  </a:lnTo>
                  <a:lnTo>
                    <a:pt x="969373" y="1152359"/>
                  </a:lnTo>
                  <a:lnTo>
                    <a:pt x="1066313" y="1249227"/>
                  </a:lnTo>
                  <a:cubicBezTo>
                    <a:pt x="1148339" y="1331192"/>
                    <a:pt x="1288528" y="1273071"/>
                    <a:pt x="1288528" y="1157202"/>
                  </a:cubicBezTo>
                  <a:lnTo>
                    <a:pt x="1288528" y="855793"/>
                  </a:lnTo>
                  <a:cubicBezTo>
                    <a:pt x="1288528" y="783887"/>
                    <a:pt x="1230364" y="725766"/>
                    <a:pt x="1158406" y="725766"/>
                  </a:cubicBezTo>
                  <a:lnTo>
                    <a:pt x="1007777" y="725766"/>
                  </a:lnTo>
                  <a:lnTo>
                    <a:pt x="1007777" y="725394"/>
                  </a:lnTo>
                  <a:lnTo>
                    <a:pt x="1007777" y="725394"/>
                  </a:lnTo>
                  <a:close/>
                </a:path>
              </a:pathLst>
            </a:custGeom>
            <a:solidFill>
              <a:srgbClr val="995D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A4204095-726F-7E4C-A7A0-D328AB3392AA}"/>
                </a:ext>
              </a:extLst>
            </p:cNvPr>
            <p:cNvSpPr/>
            <p:nvPr/>
          </p:nvSpPr>
          <p:spPr>
            <a:xfrm>
              <a:off x="3822024" y="3774371"/>
              <a:ext cx="407145" cy="1018233"/>
            </a:xfrm>
            <a:custGeom>
              <a:avLst/>
              <a:gdLst>
                <a:gd name="connsiteX0" fmla="*/ 0 w 407145"/>
                <a:gd name="connsiteY0" fmla="*/ 0 h 1018233"/>
                <a:gd name="connsiteX1" fmla="*/ 227808 w 407145"/>
                <a:gd name="connsiteY1" fmla="*/ 0 h 1018233"/>
                <a:gd name="connsiteX2" fmla="*/ 227808 w 407145"/>
                <a:gd name="connsiteY2" fmla="*/ 199697 h 1018233"/>
                <a:gd name="connsiteX3" fmla="*/ 407146 w 407145"/>
                <a:gd name="connsiteY3" fmla="*/ 199697 h 1018233"/>
                <a:gd name="connsiteX4" fmla="*/ 407146 w 407145"/>
                <a:gd name="connsiteY4" fmla="*/ 358040 h 1018233"/>
                <a:gd name="connsiteX5" fmla="*/ 227808 w 407145"/>
                <a:gd name="connsiteY5" fmla="*/ 358040 h 1018233"/>
                <a:gd name="connsiteX6" fmla="*/ 227808 w 407145"/>
                <a:gd name="connsiteY6" fmla="*/ 746257 h 1018233"/>
                <a:gd name="connsiteX7" fmla="*/ 338170 w 407145"/>
                <a:gd name="connsiteY7" fmla="*/ 862499 h 1018233"/>
                <a:gd name="connsiteX8" fmla="*/ 402299 w 407145"/>
                <a:gd name="connsiteY8" fmla="*/ 857283 h 1018233"/>
                <a:gd name="connsiteX9" fmla="*/ 402299 w 407145"/>
                <a:gd name="connsiteY9" fmla="*/ 994389 h 1018233"/>
                <a:gd name="connsiteX10" fmla="*/ 244586 w 407145"/>
                <a:gd name="connsiteY10" fmla="*/ 1018233 h 1018233"/>
                <a:gd name="connsiteX11" fmla="*/ 0 w 407145"/>
                <a:gd name="connsiteY11" fmla="*/ 748865 h 1018233"/>
                <a:gd name="connsiteX12" fmla="*/ 0 w 407145"/>
                <a:gd name="connsiteY12" fmla="*/ 0 h 1018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7145" h="1018233">
                  <a:moveTo>
                    <a:pt x="0" y="0"/>
                  </a:moveTo>
                  <a:lnTo>
                    <a:pt x="227808" y="0"/>
                  </a:lnTo>
                  <a:lnTo>
                    <a:pt x="227808" y="199697"/>
                  </a:lnTo>
                  <a:lnTo>
                    <a:pt x="407146" y="199697"/>
                  </a:lnTo>
                  <a:lnTo>
                    <a:pt x="407146" y="358040"/>
                  </a:lnTo>
                  <a:lnTo>
                    <a:pt x="227808" y="358040"/>
                  </a:lnTo>
                  <a:lnTo>
                    <a:pt x="227808" y="746257"/>
                  </a:lnTo>
                  <a:cubicBezTo>
                    <a:pt x="227808" y="814810"/>
                    <a:pt x="269194" y="862499"/>
                    <a:pt x="338170" y="862499"/>
                  </a:cubicBezTo>
                  <a:cubicBezTo>
                    <a:pt x="375081" y="862499"/>
                    <a:pt x="395961" y="858774"/>
                    <a:pt x="402299" y="857283"/>
                  </a:cubicBezTo>
                  <a:lnTo>
                    <a:pt x="402299" y="994389"/>
                  </a:lnTo>
                  <a:cubicBezTo>
                    <a:pt x="390741" y="998115"/>
                    <a:pt x="328476" y="1018233"/>
                    <a:pt x="244586" y="1018233"/>
                  </a:cubicBezTo>
                  <a:cubicBezTo>
                    <a:pt x="58910" y="1018233"/>
                    <a:pt x="0" y="899756"/>
                    <a:pt x="0" y="748865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A8E9D827-4AC1-AA49-979A-E02E06706ED7}"/>
                </a:ext>
              </a:extLst>
            </p:cNvPr>
            <p:cNvSpPr/>
            <p:nvPr/>
          </p:nvSpPr>
          <p:spPr>
            <a:xfrm>
              <a:off x="5700039" y="3950224"/>
              <a:ext cx="744196" cy="818908"/>
            </a:xfrm>
            <a:custGeom>
              <a:avLst/>
              <a:gdLst>
                <a:gd name="connsiteX0" fmla="*/ 227808 w 744196"/>
                <a:gd name="connsiteY0" fmla="*/ 23844 h 818908"/>
                <a:gd name="connsiteX1" fmla="*/ 0 w 744196"/>
                <a:gd name="connsiteY1" fmla="*/ 23844 h 818908"/>
                <a:gd name="connsiteX2" fmla="*/ 0 w 744196"/>
                <a:gd name="connsiteY2" fmla="*/ 818909 h 818908"/>
                <a:gd name="connsiteX3" fmla="*/ 229299 w 744196"/>
                <a:gd name="connsiteY3" fmla="*/ 818909 h 818908"/>
                <a:gd name="connsiteX4" fmla="*/ 229299 w 744196"/>
                <a:gd name="connsiteY4" fmla="*/ 340529 h 818908"/>
                <a:gd name="connsiteX5" fmla="*/ 370980 w 744196"/>
                <a:gd name="connsiteY5" fmla="*/ 181814 h 818908"/>
                <a:gd name="connsiteX6" fmla="*/ 514898 w 744196"/>
                <a:gd name="connsiteY6" fmla="*/ 340529 h 818908"/>
                <a:gd name="connsiteX7" fmla="*/ 514898 w 744196"/>
                <a:gd name="connsiteY7" fmla="*/ 818909 h 818908"/>
                <a:gd name="connsiteX8" fmla="*/ 744197 w 744196"/>
                <a:gd name="connsiteY8" fmla="*/ 818909 h 818908"/>
                <a:gd name="connsiteX9" fmla="*/ 744197 w 744196"/>
                <a:gd name="connsiteY9" fmla="*/ 287251 h 818908"/>
                <a:gd name="connsiteX10" fmla="*/ 458971 w 744196"/>
                <a:gd name="connsiteY10" fmla="*/ 0 h 818908"/>
                <a:gd name="connsiteX11" fmla="*/ 230790 w 744196"/>
                <a:gd name="connsiteY11" fmla="*/ 120340 h 818908"/>
                <a:gd name="connsiteX12" fmla="*/ 227435 w 744196"/>
                <a:gd name="connsiteY12" fmla="*/ 120340 h 818908"/>
                <a:gd name="connsiteX13" fmla="*/ 227808 w 744196"/>
                <a:gd name="connsiteY13" fmla="*/ 23844 h 818908"/>
                <a:gd name="connsiteX14" fmla="*/ 227808 w 744196"/>
                <a:gd name="connsiteY14" fmla="*/ 23844 h 818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44196" h="818908">
                  <a:moveTo>
                    <a:pt x="227808" y="23844"/>
                  </a:moveTo>
                  <a:lnTo>
                    <a:pt x="0" y="23844"/>
                  </a:lnTo>
                  <a:lnTo>
                    <a:pt x="0" y="818909"/>
                  </a:lnTo>
                  <a:lnTo>
                    <a:pt x="229299" y="818909"/>
                  </a:lnTo>
                  <a:lnTo>
                    <a:pt x="229299" y="340529"/>
                  </a:lnTo>
                  <a:cubicBezTo>
                    <a:pt x="229299" y="245151"/>
                    <a:pt x="280379" y="181814"/>
                    <a:pt x="370980" y="181814"/>
                  </a:cubicBezTo>
                  <a:cubicBezTo>
                    <a:pt x="473512" y="181814"/>
                    <a:pt x="514898" y="257073"/>
                    <a:pt x="514898" y="340529"/>
                  </a:cubicBezTo>
                  <a:lnTo>
                    <a:pt x="514898" y="818909"/>
                  </a:lnTo>
                  <a:lnTo>
                    <a:pt x="744197" y="818909"/>
                  </a:lnTo>
                  <a:lnTo>
                    <a:pt x="744197" y="287251"/>
                  </a:lnTo>
                  <a:cubicBezTo>
                    <a:pt x="744197" y="122948"/>
                    <a:pt x="652477" y="0"/>
                    <a:pt x="458971" y="0"/>
                  </a:cubicBezTo>
                  <a:cubicBezTo>
                    <a:pt x="301258" y="0"/>
                    <a:pt x="246077" y="93887"/>
                    <a:pt x="230790" y="120340"/>
                  </a:cubicBezTo>
                  <a:lnTo>
                    <a:pt x="227435" y="120340"/>
                  </a:lnTo>
                  <a:lnTo>
                    <a:pt x="227808" y="23844"/>
                  </a:lnTo>
                  <a:lnTo>
                    <a:pt x="227808" y="23844"/>
                  </a:ln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C42ADDD8-C2E3-6540-A5B2-F116AA2F87D9}"/>
                </a:ext>
              </a:extLst>
            </p:cNvPr>
            <p:cNvSpPr/>
            <p:nvPr/>
          </p:nvSpPr>
          <p:spPr>
            <a:xfrm>
              <a:off x="5141892" y="3950224"/>
              <a:ext cx="480223" cy="818908"/>
            </a:xfrm>
            <a:custGeom>
              <a:avLst/>
              <a:gdLst>
                <a:gd name="connsiteX0" fmla="*/ 480223 w 480223"/>
                <a:gd name="connsiteY0" fmla="*/ 0 h 818908"/>
                <a:gd name="connsiteX1" fmla="*/ 208793 w 480223"/>
                <a:gd name="connsiteY1" fmla="*/ 153126 h 818908"/>
                <a:gd name="connsiteX2" fmla="*/ 205437 w 480223"/>
                <a:gd name="connsiteY2" fmla="*/ 153126 h 818908"/>
                <a:gd name="connsiteX3" fmla="*/ 205437 w 480223"/>
                <a:gd name="connsiteY3" fmla="*/ 23844 h 818908"/>
                <a:gd name="connsiteX4" fmla="*/ 0 w 480223"/>
                <a:gd name="connsiteY4" fmla="*/ 23844 h 818908"/>
                <a:gd name="connsiteX5" fmla="*/ 0 w 480223"/>
                <a:gd name="connsiteY5" fmla="*/ 818909 h 818908"/>
                <a:gd name="connsiteX6" fmla="*/ 229299 w 480223"/>
                <a:gd name="connsiteY6" fmla="*/ 818909 h 818908"/>
                <a:gd name="connsiteX7" fmla="*/ 229299 w 480223"/>
                <a:gd name="connsiteY7" fmla="*/ 424357 h 818908"/>
                <a:gd name="connsiteX8" fmla="*/ 479851 w 480223"/>
                <a:gd name="connsiteY8" fmla="*/ 182932 h 818908"/>
                <a:gd name="connsiteX9" fmla="*/ 479851 w 480223"/>
                <a:gd name="connsiteY9" fmla="*/ 0 h 818908"/>
                <a:gd name="connsiteX10" fmla="*/ 480223 w 480223"/>
                <a:gd name="connsiteY10" fmla="*/ 0 h 818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0223" h="818908">
                  <a:moveTo>
                    <a:pt x="480223" y="0"/>
                  </a:moveTo>
                  <a:cubicBezTo>
                    <a:pt x="273295" y="0"/>
                    <a:pt x="224825" y="116242"/>
                    <a:pt x="208793" y="153126"/>
                  </a:cubicBezTo>
                  <a:lnTo>
                    <a:pt x="205437" y="153126"/>
                  </a:lnTo>
                  <a:lnTo>
                    <a:pt x="205437" y="23844"/>
                  </a:lnTo>
                  <a:lnTo>
                    <a:pt x="0" y="23844"/>
                  </a:lnTo>
                  <a:lnTo>
                    <a:pt x="0" y="818909"/>
                  </a:lnTo>
                  <a:lnTo>
                    <a:pt x="229299" y="818909"/>
                  </a:lnTo>
                  <a:lnTo>
                    <a:pt x="229299" y="424357"/>
                  </a:lnTo>
                  <a:cubicBezTo>
                    <a:pt x="229299" y="253348"/>
                    <a:pt x="343389" y="182932"/>
                    <a:pt x="479851" y="182932"/>
                  </a:cubicBezTo>
                  <a:lnTo>
                    <a:pt x="479851" y="0"/>
                  </a:lnTo>
                  <a:lnTo>
                    <a:pt x="480223" y="0"/>
                  </a:ln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E95FE94C-D4B9-6F47-BC60-98F20CEB4DFB}"/>
                </a:ext>
              </a:extLst>
            </p:cNvPr>
            <p:cNvSpPr/>
            <p:nvPr/>
          </p:nvSpPr>
          <p:spPr>
            <a:xfrm>
              <a:off x="3040543" y="3950224"/>
              <a:ext cx="686405" cy="842752"/>
            </a:xfrm>
            <a:custGeom>
              <a:avLst/>
              <a:gdLst>
                <a:gd name="connsiteX0" fmla="*/ 519372 w 686405"/>
                <a:gd name="connsiteY0" fmla="*/ 247386 h 842752"/>
                <a:gd name="connsiteX1" fmla="*/ 666272 w 686405"/>
                <a:gd name="connsiteY1" fmla="*/ 148283 h 842752"/>
                <a:gd name="connsiteX2" fmla="*/ 340780 w 686405"/>
                <a:gd name="connsiteY2" fmla="*/ 0 h 842752"/>
                <a:gd name="connsiteX3" fmla="*/ 28709 w 686405"/>
                <a:gd name="connsiteY3" fmla="*/ 242543 h 842752"/>
                <a:gd name="connsiteX4" fmla="*/ 249060 w 686405"/>
                <a:gd name="connsiteY4" fmla="*/ 491420 h 842752"/>
                <a:gd name="connsiteX5" fmla="*/ 348236 w 686405"/>
                <a:gd name="connsiteY5" fmla="*/ 521598 h 842752"/>
                <a:gd name="connsiteX6" fmla="*/ 457852 w 686405"/>
                <a:gd name="connsiteY6" fmla="*/ 606171 h 842752"/>
                <a:gd name="connsiteX7" fmla="*/ 327730 w 686405"/>
                <a:gd name="connsiteY7" fmla="*/ 678822 h 842752"/>
                <a:gd name="connsiteX8" fmla="*/ 153612 w 686405"/>
                <a:gd name="connsiteY8" fmla="*/ 586798 h 842752"/>
                <a:gd name="connsiteX9" fmla="*/ 0 w 686405"/>
                <a:gd name="connsiteY9" fmla="*/ 672861 h 842752"/>
                <a:gd name="connsiteX10" fmla="*/ 341898 w 686405"/>
                <a:gd name="connsiteY10" fmla="*/ 842753 h 842752"/>
                <a:gd name="connsiteX11" fmla="*/ 686406 w 686405"/>
                <a:gd name="connsiteY11" fmla="*/ 590151 h 842752"/>
                <a:gd name="connsiteX12" fmla="*/ 460462 w 686405"/>
                <a:gd name="connsiteY12" fmla="*/ 339411 h 842752"/>
                <a:gd name="connsiteX13" fmla="*/ 371353 w 686405"/>
                <a:gd name="connsiteY13" fmla="*/ 312214 h 842752"/>
                <a:gd name="connsiteX14" fmla="*/ 257262 w 686405"/>
                <a:gd name="connsiteY14" fmla="*/ 227640 h 842752"/>
                <a:gd name="connsiteX15" fmla="*/ 361659 w 686405"/>
                <a:gd name="connsiteY15" fmla="*/ 164303 h 842752"/>
                <a:gd name="connsiteX16" fmla="*/ 519372 w 686405"/>
                <a:gd name="connsiteY16" fmla="*/ 247386 h 842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6405" h="842752">
                  <a:moveTo>
                    <a:pt x="519372" y="247386"/>
                  </a:moveTo>
                  <a:lnTo>
                    <a:pt x="666272" y="148283"/>
                  </a:lnTo>
                  <a:cubicBezTo>
                    <a:pt x="647257" y="116242"/>
                    <a:pt x="569333" y="0"/>
                    <a:pt x="340780" y="0"/>
                  </a:cubicBezTo>
                  <a:cubicBezTo>
                    <a:pt x="170390" y="0"/>
                    <a:pt x="28709" y="87554"/>
                    <a:pt x="28709" y="242543"/>
                  </a:cubicBezTo>
                  <a:cubicBezTo>
                    <a:pt x="28709" y="387100"/>
                    <a:pt x="133478" y="455653"/>
                    <a:pt x="249060" y="491420"/>
                  </a:cubicBezTo>
                  <a:cubicBezTo>
                    <a:pt x="283361" y="501851"/>
                    <a:pt x="317663" y="511911"/>
                    <a:pt x="348236" y="521598"/>
                  </a:cubicBezTo>
                  <a:cubicBezTo>
                    <a:pt x="410128" y="541344"/>
                    <a:pt x="457852" y="558482"/>
                    <a:pt x="457852" y="606171"/>
                  </a:cubicBezTo>
                  <a:cubicBezTo>
                    <a:pt x="457852" y="648644"/>
                    <a:pt x="410501" y="678822"/>
                    <a:pt x="327730" y="678822"/>
                  </a:cubicBezTo>
                  <a:cubicBezTo>
                    <a:pt x="220724" y="678822"/>
                    <a:pt x="171508" y="613995"/>
                    <a:pt x="153612" y="586798"/>
                  </a:cubicBezTo>
                  <a:lnTo>
                    <a:pt x="0" y="672861"/>
                  </a:lnTo>
                  <a:cubicBezTo>
                    <a:pt x="14914" y="710118"/>
                    <a:pt x="98058" y="842753"/>
                    <a:pt x="341898" y="842753"/>
                  </a:cubicBezTo>
                  <a:cubicBezTo>
                    <a:pt x="527947" y="842753"/>
                    <a:pt x="686406" y="764513"/>
                    <a:pt x="686406" y="590151"/>
                  </a:cubicBezTo>
                  <a:cubicBezTo>
                    <a:pt x="686406" y="444848"/>
                    <a:pt x="582755" y="377041"/>
                    <a:pt x="460462" y="339411"/>
                  </a:cubicBezTo>
                  <a:cubicBezTo>
                    <a:pt x="429516" y="330097"/>
                    <a:pt x="398943" y="320410"/>
                    <a:pt x="371353" y="312214"/>
                  </a:cubicBezTo>
                  <a:cubicBezTo>
                    <a:pt x="315799" y="295448"/>
                    <a:pt x="257262" y="280172"/>
                    <a:pt x="257262" y="227640"/>
                  </a:cubicBezTo>
                  <a:cubicBezTo>
                    <a:pt x="257262" y="188893"/>
                    <a:pt x="294174" y="164303"/>
                    <a:pt x="361659" y="164303"/>
                  </a:cubicBezTo>
                  <a:cubicBezTo>
                    <a:pt x="467919" y="164303"/>
                    <a:pt x="504085" y="225032"/>
                    <a:pt x="519372" y="247386"/>
                  </a:cubicBez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3602FA9B-F6A9-3E4D-A347-818863706DEB}"/>
                </a:ext>
              </a:extLst>
            </p:cNvPr>
            <p:cNvSpPr/>
            <p:nvPr/>
          </p:nvSpPr>
          <p:spPr>
            <a:xfrm>
              <a:off x="674474" y="3625716"/>
              <a:ext cx="1595772" cy="1143416"/>
            </a:xfrm>
            <a:custGeom>
              <a:avLst/>
              <a:gdLst>
                <a:gd name="connsiteX0" fmla="*/ 1372812 w 1595772"/>
                <a:gd name="connsiteY0" fmla="*/ 0 h 1143416"/>
                <a:gd name="connsiteX1" fmla="*/ 1164765 w 1595772"/>
                <a:gd name="connsiteY1" fmla="*/ 814810 h 1143416"/>
                <a:gd name="connsiteX2" fmla="*/ 956718 w 1595772"/>
                <a:gd name="connsiteY2" fmla="*/ 0 h 1143416"/>
                <a:gd name="connsiteX3" fmla="*/ 670374 w 1595772"/>
                <a:gd name="connsiteY3" fmla="*/ 0 h 1143416"/>
                <a:gd name="connsiteX4" fmla="*/ 456734 w 1595772"/>
                <a:gd name="connsiteY4" fmla="*/ 838282 h 1143416"/>
                <a:gd name="connsiteX5" fmla="*/ 242721 w 1595772"/>
                <a:gd name="connsiteY5" fmla="*/ 0 h 1143416"/>
                <a:gd name="connsiteX6" fmla="*/ 0 w 1595772"/>
                <a:gd name="connsiteY6" fmla="*/ 0 h 1143416"/>
                <a:gd name="connsiteX7" fmla="*/ 295665 w 1595772"/>
                <a:gd name="connsiteY7" fmla="*/ 1143417 h 1143416"/>
                <a:gd name="connsiteX8" fmla="*/ 599533 w 1595772"/>
                <a:gd name="connsiteY8" fmla="*/ 1143417 h 1143416"/>
                <a:gd name="connsiteX9" fmla="*/ 806462 w 1595772"/>
                <a:gd name="connsiteY9" fmla="*/ 333078 h 1143416"/>
                <a:gd name="connsiteX10" fmla="*/ 1013390 w 1595772"/>
                <a:gd name="connsiteY10" fmla="*/ 1143417 h 1143416"/>
                <a:gd name="connsiteX11" fmla="*/ 1300107 w 1595772"/>
                <a:gd name="connsiteY11" fmla="*/ 1143417 h 1143416"/>
                <a:gd name="connsiteX12" fmla="*/ 1595773 w 1595772"/>
                <a:gd name="connsiteY12" fmla="*/ 0 h 114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95772" h="1143416">
                  <a:moveTo>
                    <a:pt x="1372812" y="0"/>
                  </a:moveTo>
                  <a:lnTo>
                    <a:pt x="1164765" y="814810"/>
                  </a:lnTo>
                  <a:lnTo>
                    <a:pt x="956718" y="0"/>
                  </a:lnTo>
                  <a:lnTo>
                    <a:pt x="670374" y="0"/>
                  </a:lnTo>
                  <a:lnTo>
                    <a:pt x="456734" y="838282"/>
                  </a:lnTo>
                  <a:lnTo>
                    <a:pt x="242721" y="0"/>
                  </a:lnTo>
                  <a:lnTo>
                    <a:pt x="0" y="0"/>
                  </a:lnTo>
                  <a:lnTo>
                    <a:pt x="295665" y="1143417"/>
                  </a:lnTo>
                  <a:lnTo>
                    <a:pt x="599533" y="1143417"/>
                  </a:lnTo>
                  <a:lnTo>
                    <a:pt x="806462" y="333078"/>
                  </a:lnTo>
                  <a:lnTo>
                    <a:pt x="1013390" y="1143417"/>
                  </a:lnTo>
                  <a:lnTo>
                    <a:pt x="1300107" y="1143417"/>
                  </a:lnTo>
                  <a:lnTo>
                    <a:pt x="1595773" y="0"/>
                  </a:ln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93E14922-2CDE-CC40-9CE1-E989A4F1F2FC}"/>
                </a:ext>
              </a:extLst>
            </p:cNvPr>
            <p:cNvSpPr/>
            <p:nvPr/>
          </p:nvSpPr>
          <p:spPr>
            <a:xfrm>
              <a:off x="2202389" y="3950224"/>
              <a:ext cx="791175" cy="842752"/>
            </a:xfrm>
            <a:custGeom>
              <a:avLst/>
              <a:gdLst>
                <a:gd name="connsiteX0" fmla="*/ 790802 w 791175"/>
                <a:gd name="connsiteY0" fmla="*/ 421376 h 842752"/>
                <a:gd name="connsiteX1" fmla="*/ 395960 w 791175"/>
                <a:gd name="connsiteY1" fmla="*/ 0 h 842752"/>
                <a:gd name="connsiteX2" fmla="*/ 0 w 791175"/>
                <a:gd name="connsiteY2" fmla="*/ 421376 h 842752"/>
                <a:gd name="connsiteX3" fmla="*/ 405654 w 791175"/>
                <a:gd name="connsiteY3" fmla="*/ 842753 h 842752"/>
                <a:gd name="connsiteX4" fmla="*/ 735249 w 791175"/>
                <a:gd name="connsiteY4" fmla="*/ 666155 h 842752"/>
                <a:gd name="connsiteX5" fmla="*/ 580891 w 791175"/>
                <a:gd name="connsiteY5" fmla="*/ 577483 h 842752"/>
                <a:gd name="connsiteX6" fmla="*/ 406773 w 791175"/>
                <a:gd name="connsiteY6" fmla="*/ 678822 h 842752"/>
                <a:gd name="connsiteX7" fmla="*/ 228553 w 791175"/>
                <a:gd name="connsiteY7" fmla="*/ 491420 h 842752"/>
                <a:gd name="connsiteX8" fmla="*/ 791175 w 791175"/>
                <a:gd name="connsiteY8" fmla="*/ 491420 h 842752"/>
                <a:gd name="connsiteX9" fmla="*/ 790802 w 791175"/>
                <a:gd name="connsiteY9" fmla="*/ 421376 h 842752"/>
                <a:gd name="connsiteX10" fmla="*/ 228181 w 791175"/>
                <a:gd name="connsiteY10" fmla="*/ 332705 h 842752"/>
                <a:gd name="connsiteX11" fmla="*/ 395960 w 791175"/>
                <a:gd name="connsiteY11" fmla="*/ 163558 h 842752"/>
                <a:gd name="connsiteX12" fmla="*/ 561876 w 791175"/>
                <a:gd name="connsiteY12" fmla="*/ 332705 h 842752"/>
                <a:gd name="connsiteX13" fmla="*/ 228181 w 791175"/>
                <a:gd name="connsiteY13" fmla="*/ 332705 h 842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1175" h="842752">
                  <a:moveTo>
                    <a:pt x="790802" y="421376"/>
                  </a:moveTo>
                  <a:cubicBezTo>
                    <a:pt x="790802" y="212737"/>
                    <a:pt x="665899" y="0"/>
                    <a:pt x="395960" y="0"/>
                  </a:cubicBezTo>
                  <a:cubicBezTo>
                    <a:pt x="153239" y="0"/>
                    <a:pt x="0" y="182187"/>
                    <a:pt x="0" y="421376"/>
                  </a:cubicBezTo>
                  <a:cubicBezTo>
                    <a:pt x="0" y="656841"/>
                    <a:pt x="150629" y="842753"/>
                    <a:pt x="405654" y="842753"/>
                  </a:cubicBezTo>
                  <a:cubicBezTo>
                    <a:pt x="629361" y="842753"/>
                    <a:pt x="714742" y="709746"/>
                    <a:pt x="735249" y="666155"/>
                  </a:cubicBezTo>
                  <a:lnTo>
                    <a:pt x="580891" y="577483"/>
                  </a:lnTo>
                  <a:cubicBezTo>
                    <a:pt x="570078" y="597229"/>
                    <a:pt x="531303" y="678822"/>
                    <a:pt x="406773" y="678822"/>
                  </a:cubicBezTo>
                  <a:cubicBezTo>
                    <a:pt x="306478" y="678822"/>
                    <a:pt x="235637" y="600582"/>
                    <a:pt x="228553" y="491420"/>
                  </a:cubicBezTo>
                  <a:lnTo>
                    <a:pt x="791175" y="491420"/>
                  </a:lnTo>
                  <a:cubicBezTo>
                    <a:pt x="790802" y="491047"/>
                    <a:pt x="790802" y="422494"/>
                    <a:pt x="790802" y="421376"/>
                  </a:cubicBezTo>
                  <a:close/>
                  <a:moveTo>
                    <a:pt x="228181" y="332705"/>
                  </a:moveTo>
                  <a:cubicBezTo>
                    <a:pt x="237129" y="243288"/>
                    <a:pt x="286344" y="163558"/>
                    <a:pt x="395960" y="163558"/>
                  </a:cubicBezTo>
                  <a:cubicBezTo>
                    <a:pt x="498865" y="163558"/>
                    <a:pt x="553300" y="236954"/>
                    <a:pt x="561876" y="332705"/>
                  </a:cubicBezTo>
                  <a:lnTo>
                    <a:pt x="228181" y="332705"/>
                  </a:ln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2BCC818A-C4FB-0144-967A-EA3EBD534DF9}"/>
                </a:ext>
              </a:extLst>
            </p:cNvPr>
            <p:cNvSpPr/>
            <p:nvPr/>
          </p:nvSpPr>
          <p:spPr>
            <a:xfrm>
              <a:off x="4246320" y="3950224"/>
              <a:ext cx="790802" cy="842752"/>
            </a:xfrm>
            <a:custGeom>
              <a:avLst/>
              <a:gdLst>
                <a:gd name="connsiteX0" fmla="*/ 790802 w 790802"/>
                <a:gd name="connsiteY0" fmla="*/ 421376 h 842752"/>
                <a:gd name="connsiteX1" fmla="*/ 395960 w 790802"/>
                <a:gd name="connsiteY1" fmla="*/ 0 h 842752"/>
                <a:gd name="connsiteX2" fmla="*/ 0 w 790802"/>
                <a:gd name="connsiteY2" fmla="*/ 421376 h 842752"/>
                <a:gd name="connsiteX3" fmla="*/ 405654 w 790802"/>
                <a:gd name="connsiteY3" fmla="*/ 842753 h 842752"/>
                <a:gd name="connsiteX4" fmla="*/ 735248 w 790802"/>
                <a:gd name="connsiteY4" fmla="*/ 666155 h 842752"/>
                <a:gd name="connsiteX5" fmla="*/ 580891 w 790802"/>
                <a:gd name="connsiteY5" fmla="*/ 577483 h 842752"/>
                <a:gd name="connsiteX6" fmla="*/ 406773 w 790802"/>
                <a:gd name="connsiteY6" fmla="*/ 678822 h 842752"/>
                <a:gd name="connsiteX7" fmla="*/ 228553 w 790802"/>
                <a:gd name="connsiteY7" fmla="*/ 491420 h 842752"/>
                <a:gd name="connsiteX8" fmla="*/ 790802 w 790802"/>
                <a:gd name="connsiteY8" fmla="*/ 491420 h 842752"/>
                <a:gd name="connsiteX9" fmla="*/ 790802 w 790802"/>
                <a:gd name="connsiteY9" fmla="*/ 421376 h 842752"/>
                <a:gd name="connsiteX10" fmla="*/ 228180 w 790802"/>
                <a:gd name="connsiteY10" fmla="*/ 332705 h 842752"/>
                <a:gd name="connsiteX11" fmla="*/ 395960 w 790802"/>
                <a:gd name="connsiteY11" fmla="*/ 163558 h 842752"/>
                <a:gd name="connsiteX12" fmla="*/ 561876 w 790802"/>
                <a:gd name="connsiteY12" fmla="*/ 332705 h 842752"/>
                <a:gd name="connsiteX13" fmla="*/ 228180 w 790802"/>
                <a:gd name="connsiteY13" fmla="*/ 332705 h 842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0802" h="842752">
                  <a:moveTo>
                    <a:pt x="790802" y="421376"/>
                  </a:moveTo>
                  <a:cubicBezTo>
                    <a:pt x="790802" y="212737"/>
                    <a:pt x="665899" y="0"/>
                    <a:pt x="395960" y="0"/>
                  </a:cubicBezTo>
                  <a:cubicBezTo>
                    <a:pt x="153239" y="0"/>
                    <a:pt x="0" y="182187"/>
                    <a:pt x="0" y="421376"/>
                  </a:cubicBezTo>
                  <a:cubicBezTo>
                    <a:pt x="0" y="656841"/>
                    <a:pt x="150629" y="842753"/>
                    <a:pt x="405654" y="842753"/>
                  </a:cubicBezTo>
                  <a:cubicBezTo>
                    <a:pt x="629360" y="842753"/>
                    <a:pt x="714742" y="709746"/>
                    <a:pt x="735248" y="666155"/>
                  </a:cubicBezTo>
                  <a:lnTo>
                    <a:pt x="580891" y="577483"/>
                  </a:lnTo>
                  <a:cubicBezTo>
                    <a:pt x="570079" y="597229"/>
                    <a:pt x="531303" y="678822"/>
                    <a:pt x="406773" y="678822"/>
                  </a:cubicBezTo>
                  <a:cubicBezTo>
                    <a:pt x="306478" y="678822"/>
                    <a:pt x="235637" y="600582"/>
                    <a:pt x="228553" y="491420"/>
                  </a:cubicBezTo>
                  <a:lnTo>
                    <a:pt x="790802" y="491420"/>
                  </a:lnTo>
                  <a:cubicBezTo>
                    <a:pt x="790802" y="491047"/>
                    <a:pt x="790802" y="422494"/>
                    <a:pt x="790802" y="421376"/>
                  </a:cubicBezTo>
                  <a:close/>
                  <a:moveTo>
                    <a:pt x="228180" y="332705"/>
                  </a:moveTo>
                  <a:cubicBezTo>
                    <a:pt x="237129" y="243288"/>
                    <a:pt x="286344" y="163558"/>
                    <a:pt x="395960" y="163558"/>
                  </a:cubicBezTo>
                  <a:cubicBezTo>
                    <a:pt x="498865" y="163558"/>
                    <a:pt x="553301" y="236954"/>
                    <a:pt x="561876" y="332705"/>
                  </a:cubicBezTo>
                  <a:lnTo>
                    <a:pt x="228180" y="332705"/>
                  </a:ln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5550758D-A67E-A947-83E4-8A6C1B638CCA}"/>
                </a:ext>
              </a:extLst>
            </p:cNvPr>
            <p:cNvSpPr/>
            <p:nvPr/>
          </p:nvSpPr>
          <p:spPr>
            <a:xfrm>
              <a:off x="9632798" y="3774371"/>
              <a:ext cx="407145" cy="1018233"/>
            </a:xfrm>
            <a:custGeom>
              <a:avLst/>
              <a:gdLst>
                <a:gd name="connsiteX0" fmla="*/ 0 w 407145"/>
                <a:gd name="connsiteY0" fmla="*/ 0 h 1018233"/>
                <a:gd name="connsiteX1" fmla="*/ 227807 w 407145"/>
                <a:gd name="connsiteY1" fmla="*/ 0 h 1018233"/>
                <a:gd name="connsiteX2" fmla="*/ 227807 w 407145"/>
                <a:gd name="connsiteY2" fmla="*/ 199697 h 1018233"/>
                <a:gd name="connsiteX3" fmla="*/ 407146 w 407145"/>
                <a:gd name="connsiteY3" fmla="*/ 199697 h 1018233"/>
                <a:gd name="connsiteX4" fmla="*/ 407146 w 407145"/>
                <a:gd name="connsiteY4" fmla="*/ 358040 h 1018233"/>
                <a:gd name="connsiteX5" fmla="*/ 227807 w 407145"/>
                <a:gd name="connsiteY5" fmla="*/ 358040 h 1018233"/>
                <a:gd name="connsiteX6" fmla="*/ 227807 w 407145"/>
                <a:gd name="connsiteY6" fmla="*/ 746257 h 1018233"/>
                <a:gd name="connsiteX7" fmla="*/ 338169 w 407145"/>
                <a:gd name="connsiteY7" fmla="*/ 862499 h 1018233"/>
                <a:gd name="connsiteX8" fmla="*/ 402298 w 407145"/>
                <a:gd name="connsiteY8" fmla="*/ 857283 h 1018233"/>
                <a:gd name="connsiteX9" fmla="*/ 402298 w 407145"/>
                <a:gd name="connsiteY9" fmla="*/ 994389 h 1018233"/>
                <a:gd name="connsiteX10" fmla="*/ 244585 w 407145"/>
                <a:gd name="connsiteY10" fmla="*/ 1018233 h 1018233"/>
                <a:gd name="connsiteX11" fmla="*/ 0 w 407145"/>
                <a:gd name="connsiteY11" fmla="*/ 748865 h 1018233"/>
                <a:gd name="connsiteX12" fmla="*/ 0 w 407145"/>
                <a:gd name="connsiteY12" fmla="*/ 0 h 1018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7145" h="1018233">
                  <a:moveTo>
                    <a:pt x="0" y="0"/>
                  </a:moveTo>
                  <a:lnTo>
                    <a:pt x="227807" y="0"/>
                  </a:lnTo>
                  <a:lnTo>
                    <a:pt x="227807" y="199697"/>
                  </a:lnTo>
                  <a:lnTo>
                    <a:pt x="407146" y="199697"/>
                  </a:lnTo>
                  <a:lnTo>
                    <a:pt x="407146" y="358040"/>
                  </a:lnTo>
                  <a:lnTo>
                    <a:pt x="227807" y="358040"/>
                  </a:lnTo>
                  <a:lnTo>
                    <a:pt x="227807" y="746257"/>
                  </a:lnTo>
                  <a:cubicBezTo>
                    <a:pt x="227807" y="814810"/>
                    <a:pt x="269193" y="862499"/>
                    <a:pt x="338169" y="862499"/>
                  </a:cubicBezTo>
                  <a:cubicBezTo>
                    <a:pt x="375081" y="862499"/>
                    <a:pt x="395960" y="858774"/>
                    <a:pt x="402298" y="857283"/>
                  </a:cubicBezTo>
                  <a:lnTo>
                    <a:pt x="402298" y="994389"/>
                  </a:lnTo>
                  <a:cubicBezTo>
                    <a:pt x="390740" y="998115"/>
                    <a:pt x="328475" y="1018233"/>
                    <a:pt x="244585" y="1018233"/>
                  </a:cubicBezTo>
                  <a:cubicBezTo>
                    <a:pt x="58909" y="1018233"/>
                    <a:pt x="0" y="899756"/>
                    <a:pt x="0" y="748865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354D8EC1-76BD-294A-BE98-22C6B03B1368}"/>
                </a:ext>
              </a:extLst>
            </p:cNvPr>
            <p:cNvSpPr/>
            <p:nvPr/>
          </p:nvSpPr>
          <p:spPr>
            <a:xfrm>
              <a:off x="6882328" y="3625716"/>
              <a:ext cx="969394" cy="1143416"/>
            </a:xfrm>
            <a:custGeom>
              <a:avLst/>
              <a:gdLst>
                <a:gd name="connsiteX0" fmla="*/ 390368 w 969394"/>
                <a:gd name="connsiteY0" fmla="*/ 0 h 1143416"/>
                <a:gd name="connsiteX1" fmla="*/ 0 w 969394"/>
                <a:gd name="connsiteY1" fmla="*/ 0 h 1143416"/>
                <a:gd name="connsiteX2" fmla="*/ 0 w 969394"/>
                <a:gd name="connsiteY2" fmla="*/ 1143417 h 1143416"/>
                <a:gd name="connsiteX3" fmla="*/ 390368 w 969394"/>
                <a:gd name="connsiteY3" fmla="*/ 1143417 h 1143416"/>
                <a:gd name="connsiteX4" fmla="*/ 969394 w 969394"/>
                <a:gd name="connsiteY4" fmla="*/ 571522 h 1143416"/>
                <a:gd name="connsiteX5" fmla="*/ 390368 w 969394"/>
                <a:gd name="connsiteY5" fmla="*/ 0 h 1143416"/>
                <a:gd name="connsiteX6" fmla="*/ 375827 w 969394"/>
                <a:gd name="connsiteY6" fmla="*/ 953406 h 1143416"/>
                <a:gd name="connsiteX7" fmla="*/ 245704 w 969394"/>
                <a:gd name="connsiteY7" fmla="*/ 953406 h 1143416"/>
                <a:gd name="connsiteX8" fmla="*/ 245704 w 969394"/>
                <a:gd name="connsiteY8" fmla="*/ 190011 h 1143416"/>
                <a:gd name="connsiteX9" fmla="*/ 375827 w 969394"/>
                <a:gd name="connsiteY9" fmla="*/ 190011 h 1143416"/>
                <a:gd name="connsiteX10" fmla="*/ 716979 w 969394"/>
                <a:gd name="connsiteY10" fmla="*/ 571895 h 1143416"/>
                <a:gd name="connsiteX11" fmla="*/ 375827 w 969394"/>
                <a:gd name="connsiteY11" fmla="*/ 953406 h 114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69394" h="1143416">
                  <a:moveTo>
                    <a:pt x="390368" y="0"/>
                  </a:moveTo>
                  <a:lnTo>
                    <a:pt x="0" y="0"/>
                  </a:lnTo>
                  <a:lnTo>
                    <a:pt x="0" y="1143417"/>
                  </a:lnTo>
                  <a:lnTo>
                    <a:pt x="390368" y="1143417"/>
                  </a:lnTo>
                  <a:cubicBezTo>
                    <a:pt x="753891" y="1143417"/>
                    <a:pt x="969394" y="969054"/>
                    <a:pt x="969394" y="571522"/>
                  </a:cubicBezTo>
                  <a:cubicBezTo>
                    <a:pt x="969022" y="173990"/>
                    <a:pt x="746061" y="0"/>
                    <a:pt x="390368" y="0"/>
                  </a:cubicBezTo>
                  <a:close/>
                  <a:moveTo>
                    <a:pt x="375827" y="953406"/>
                  </a:moveTo>
                  <a:lnTo>
                    <a:pt x="245704" y="953406"/>
                  </a:lnTo>
                  <a:lnTo>
                    <a:pt x="245704" y="190011"/>
                  </a:lnTo>
                  <a:lnTo>
                    <a:pt x="375827" y="190011"/>
                  </a:lnTo>
                  <a:cubicBezTo>
                    <a:pt x="671119" y="190011"/>
                    <a:pt x="716979" y="389708"/>
                    <a:pt x="716979" y="571895"/>
                  </a:cubicBezTo>
                  <a:cubicBezTo>
                    <a:pt x="716979" y="753709"/>
                    <a:pt x="673729" y="953406"/>
                    <a:pt x="375827" y="953406"/>
                  </a:cubicBez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9B385A52-EAC0-6348-8EA8-2E753D63717E}"/>
                </a:ext>
              </a:extLst>
            </p:cNvPr>
            <p:cNvSpPr/>
            <p:nvPr/>
          </p:nvSpPr>
          <p:spPr>
            <a:xfrm>
              <a:off x="10957886" y="3625716"/>
              <a:ext cx="235264" cy="1143416"/>
            </a:xfrm>
            <a:custGeom>
              <a:avLst/>
              <a:gdLst>
                <a:gd name="connsiteX0" fmla="*/ 0 w 235264"/>
                <a:gd name="connsiteY0" fmla="*/ 0 h 1143416"/>
                <a:gd name="connsiteX1" fmla="*/ 235265 w 235264"/>
                <a:gd name="connsiteY1" fmla="*/ 0 h 1143416"/>
                <a:gd name="connsiteX2" fmla="*/ 235265 w 235264"/>
                <a:gd name="connsiteY2" fmla="*/ 1143417 h 1143416"/>
                <a:gd name="connsiteX3" fmla="*/ 0 w 235264"/>
                <a:gd name="connsiteY3" fmla="*/ 1143417 h 114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264" h="1143416">
                  <a:moveTo>
                    <a:pt x="0" y="0"/>
                  </a:moveTo>
                  <a:lnTo>
                    <a:pt x="235265" y="0"/>
                  </a:lnTo>
                  <a:lnTo>
                    <a:pt x="235265" y="1143417"/>
                  </a:lnTo>
                  <a:lnTo>
                    <a:pt x="0" y="1143417"/>
                  </a:ln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1" name="Graphic 5">
              <a:extLst>
                <a:ext uri="{FF2B5EF4-FFF2-40B4-BE49-F238E27FC236}">
                  <a16:creationId xmlns:a16="http://schemas.microsoft.com/office/drawing/2014/main" id="{F2CDB2A6-E83B-134B-A4AA-ED5101820D3B}"/>
                </a:ext>
              </a:extLst>
            </p:cNvPr>
            <p:cNvGrpSpPr/>
            <p:nvPr/>
          </p:nvGrpSpPr>
          <p:grpSpPr>
            <a:xfrm>
              <a:off x="11320290" y="4595888"/>
              <a:ext cx="197607" cy="197089"/>
              <a:chOff x="11320290" y="4595888"/>
              <a:chExt cx="197607" cy="197089"/>
            </a:xfrm>
            <a:solidFill>
              <a:srgbClr val="FFFFFF"/>
            </a:solidFill>
          </p:grpSpPr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A0F0BF7F-EE62-DC41-92AC-CC632542A152}"/>
                  </a:ext>
                </a:extLst>
              </p:cNvPr>
              <p:cNvSpPr/>
              <p:nvPr/>
            </p:nvSpPr>
            <p:spPr>
              <a:xfrm>
                <a:off x="11320290" y="4595888"/>
                <a:ext cx="197607" cy="197089"/>
              </a:xfrm>
              <a:custGeom>
                <a:avLst/>
                <a:gdLst>
                  <a:gd name="connsiteX0" fmla="*/ 99177 w 197607"/>
                  <a:gd name="connsiteY0" fmla="*/ 0 h 197089"/>
                  <a:gd name="connsiteX1" fmla="*/ 0 w 197607"/>
                  <a:gd name="connsiteY1" fmla="*/ 98358 h 197089"/>
                  <a:gd name="connsiteX2" fmla="*/ 99177 w 197607"/>
                  <a:gd name="connsiteY2" fmla="*/ 197089 h 197089"/>
                  <a:gd name="connsiteX3" fmla="*/ 197607 w 197607"/>
                  <a:gd name="connsiteY3" fmla="*/ 98358 h 197089"/>
                  <a:gd name="connsiteX4" fmla="*/ 99177 w 197607"/>
                  <a:gd name="connsiteY4" fmla="*/ 0 h 197089"/>
                  <a:gd name="connsiteX5" fmla="*/ 99177 w 197607"/>
                  <a:gd name="connsiteY5" fmla="*/ 179951 h 197089"/>
                  <a:gd name="connsiteX6" fmla="*/ 17523 w 197607"/>
                  <a:gd name="connsiteY6" fmla="*/ 98358 h 197089"/>
                  <a:gd name="connsiteX7" fmla="*/ 99177 w 197607"/>
                  <a:gd name="connsiteY7" fmla="*/ 17138 h 197089"/>
                  <a:gd name="connsiteX8" fmla="*/ 180457 w 197607"/>
                  <a:gd name="connsiteY8" fmla="*/ 98358 h 197089"/>
                  <a:gd name="connsiteX9" fmla="*/ 99177 w 197607"/>
                  <a:gd name="connsiteY9" fmla="*/ 179951 h 197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7607" h="197089">
                    <a:moveTo>
                      <a:pt x="99177" y="0"/>
                    </a:moveTo>
                    <a:cubicBezTo>
                      <a:pt x="44369" y="0"/>
                      <a:pt x="0" y="43963"/>
                      <a:pt x="0" y="98358"/>
                    </a:cubicBezTo>
                    <a:cubicBezTo>
                      <a:pt x="0" y="153126"/>
                      <a:pt x="43996" y="197089"/>
                      <a:pt x="99177" y="197089"/>
                    </a:cubicBezTo>
                    <a:cubicBezTo>
                      <a:pt x="153612" y="197089"/>
                      <a:pt x="197607" y="153126"/>
                      <a:pt x="197607" y="98358"/>
                    </a:cubicBezTo>
                    <a:cubicBezTo>
                      <a:pt x="197607" y="43963"/>
                      <a:pt x="153985" y="0"/>
                      <a:pt x="99177" y="0"/>
                    </a:cubicBezTo>
                    <a:close/>
                    <a:moveTo>
                      <a:pt x="99177" y="179951"/>
                    </a:moveTo>
                    <a:cubicBezTo>
                      <a:pt x="54062" y="179951"/>
                      <a:pt x="17523" y="143439"/>
                      <a:pt x="17523" y="98358"/>
                    </a:cubicBezTo>
                    <a:cubicBezTo>
                      <a:pt x="17523" y="53650"/>
                      <a:pt x="54062" y="17138"/>
                      <a:pt x="99177" y="17138"/>
                    </a:cubicBezTo>
                    <a:cubicBezTo>
                      <a:pt x="143918" y="17138"/>
                      <a:pt x="180457" y="53650"/>
                      <a:pt x="180457" y="98358"/>
                    </a:cubicBezTo>
                    <a:cubicBezTo>
                      <a:pt x="180457" y="143439"/>
                      <a:pt x="144290" y="179951"/>
                      <a:pt x="99177" y="1799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A36CC1E5-42FC-7249-91EA-063D71988721}"/>
                  </a:ext>
                </a:extLst>
              </p:cNvPr>
              <p:cNvSpPr/>
              <p:nvPr/>
            </p:nvSpPr>
            <p:spPr>
              <a:xfrm>
                <a:off x="11381809" y="4634635"/>
                <a:ext cx="78297" cy="116241"/>
              </a:xfrm>
              <a:custGeom>
                <a:avLst/>
                <a:gdLst>
                  <a:gd name="connsiteX0" fmla="*/ 74197 w 78297"/>
                  <a:gd name="connsiteY0" fmla="*/ 82338 h 116241"/>
                  <a:gd name="connsiteX1" fmla="*/ 55927 w 78297"/>
                  <a:gd name="connsiteY1" fmla="*/ 59611 h 116241"/>
                  <a:gd name="connsiteX2" fmla="*/ 55927 w 78297"/>
                  <a:gd name="connsiteY2" fmla="*/ 59239 h 116241"/>
                  <a:gd name="connsiteX3" fmla="*/ 77925 w 78297"/>
                  <a:gd name="connsiteY3" fmla="*/ 32041 h 116241"/>
                  <a:gd name="connsiteX4" fmla="*/ 36166 w 78297"/>
                  <a:gd name="connsiteY4" fmla="*/ 0 h 116241"/>
                  <a:gd name="connsiteX5" fmla="*/ 0 w 78297"/>
                  <a:gd name="connsiteY5" fmla="*/ 0 h 116241"/>
                  <a:gd name="connsiteX6" fmla="*/ 0 w 78297"/>
                  <a:gd name="connsiteY6" fmla="*/ 115869 h 116241"/>
                  <a:gd name="connsiteX7" fmla="*/ 19761 w 78297"/>
                  <a:gd name="connsiteY7" fmla="*/ 115869 h 116241"/>
                  <a:gd name="connsiteX8" fmla="*/ 19761 w 78297"/>
                  <a:gd name="connsiteY8" fmla="*/ 67435 h 116241"/>
                  <a:gd name="connsiteX9" fmla="*/ 32065 w 78297"/>
                  <a:gd name="connsiteY9" fmla="*/ 67435 h 116241"/>
                  <a:gd name="connsiteX10" fmla="*/ 56300 w 78297"/>
                  <a:gd name="connsiteY10" fmla="*/ 95378 h 116241"/>
                  <a:gd name="connsiteX11" fmla="*/ 58910 w 78297"/>
                  <a:gd name="connsiteY11" fmla="*/ 116242 h 116241"/>
                  <a:gd name="connsiteX12" fmla="*/ 78297 w 78297"/>
                  <a:gd name="connsiteY12" fmla="*/ 116242 h 116241"/>
                  <a:gd name="connsiteX13" fmla="*/ 74197 w 78297"/>
                  <a:gd name="connsiteY13" fmla="*/ 82338 h 116241"/>
                  <a:gd name="connsiteX14" fmla="*/ 37284 w 78297"/>
                  <a:gd name="connsiteY14" fmla="*/ 51415 h 116241"/>
                  <a:gd name="connsiteX15" fmla="*/ 19761 w 78297"/>
                  <a:gd name="connsiteY15" fmla="*/ 51415 h 116241"/>
                  <a:gd name="connsiteX16" fmla="*/ 19761 w 78297"/>
                  <a:gd name="connsiteY16" fmla="*/ 16393 h 116241"/>
                  <a:gd name="connsiteX17" fmla="*/ 37284 w 78297"/>
                  <a:gd name="connsiteY17" fmla="*/ 16393 h 116241"/>
                  <a:gd name="connsiteX18" fmla="*/ 57791 w 78297"/>
                  <a:gd name="connsiteY18" fmla="*/ 33904 h 116241"/>
                  <a:gd name="connsiteX19" fmla="*/ 37284 w 78297"/>
                  <a:gd name="connsiteY19" fmla="*/ 51415 h 116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8297" h="116241">
                    <a:moveTo>
                      <a:pt x="74197" y="82338"/>
                    </a:moveTo>
                    <a:cubicBezTo>
                      <a:pt x="72705" y="69671"/>
                      <a:pt x="67485" y="62219"/>
                      <a:pt x="55927" y="59611"/>
                    </a:cubicBezTo>
                    <a:lnTo>
                      <a:pt x="55927" y="59239"/>
                    </a:lnTo>
                    <a:cubicBezTo>
                      <a:pt x="67112" y="57003"/>
                      <a:pt x="77925" y="49552"/>
                      <a:pt x="77925" y="32041"/>
                    </a:cubicBezTo>
                    <a:cubicBezTo>
                      <a:pt x="77925" y="9314"/>
                      <a:pt x="59655" y="0"/>
                      <a:pt x="36166" y="0"/>
                    </a:cubicBezTo>
                    <a:lnTo>
                      <a:pt x="0" y="0"/>
                    </a:lnTo>
                    <a:lnTo>
                      <a:pt x="0" y="115869"/>
                    </a:lnTo>
                    <a:lnTo>
                      <a:pt x="19761" y="115869"/>
                    </a:lnTo>
                    <a:lnTo>
                      <a:pt x="19761" y="67435"/>
                    </a:lnTo>
                    <a:lnTo>
                      <a:pt x="32065" y="67435"/>
                    </a:lnTo>
                    <a:cubicBezTo>
                      <a:pt x="46979" y="67435"/>
                      <a:pt x="53690" y="74887"/>
                      <a:pt x="56300" y="95378"/>
                    </a:cubicBezTo>
                    <a:cubicBezTo>
                      <a:pt x="57045" y="102457"/>
                      <a:pt x="58910" y="116242"/>
                      <a:pt x="58910" y="116242"/>
                    </a:cubicBezTo>
                    <a:lnTo>
                      <a:pt x="78297" y="116242"/>
                    </a:lnTo>
                    <a:cubicBezTo>
                      <a:pt x="78297" y="116242"/>
                      <a:pt x="75688" y="94633"/>
                      <a:pt x="74197" y="82338"/>
                    </a:cubicBezTo>
                    <a:close/>
                    <a:moveTo>
                      <a:pt x="37284" y="51415"/>
                    </a:moveTo>
                    <a:lnTo>
                      <a:pt x="19761" y="51415"/>
                    </a:lnTo>
                    <a:lnTo>
                      <a:pt x="19761" y="16393"/>
                    </a:lnTo>
                    <a:lnTo>
                      <a:pt x="37284" y="16393"/>
                    </a:lnTo>
                    <a:cubicBezTo>
                      <a:pt x="51826" y="16393"/>
                      <a:pt x="57791" y="25335"/>
                      <a:pt x="57791" y="33904"/>
                    </a:cubicBezTo>
                    <a:cubicBezTo>
                      <a:pt x="57791" y="42846"/>
                      <a:pt x="51079" y="51415"/>
                      <a:pt x="37284" y="51415"/>
                    </a:cubicBezTo>
                    <a:close/>
                  </a:path>
                </a:pathLst>
              </a:custGeom>
              <a:solidFill>
                <a:srgbClr val="FFFFFF"/>
              </a:solidFill>
              <a:ln w="3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7BE677C8-0783-7148-BAF5-299E955A1F07}"/>
                </a:ext>
              </a:extLst>
            </p:cNvPr>
            <p:cNvSpPr/>
            <p:nvPr/>
          </p:nvSpPr>
          <p:spPr>
            <a:xfrm>
              <a:off x="8313676" y="3950224"/>
              <a:ext cx="781480" cy="1132612"/>
            </a:xfrm>
            <a:custGeom>
              <a:avLst/>
              <a:gdLst>
                <a:gd name="connsiteX0" fmla="*/ 553673 w 781480"/>
                <a:gd name="connsiteY0" fmla="*/ 23844 h 1132612"/>
                <a:gd name="connsiteX1" fmla="*/ 553673 w 781480"/>
                <a:gd name="connsiteY1" fmla="*/ 109163 h 1132612"/>
                <a:gd name="connsiteX2" fmla="*/ 550317 w 781480"/>
                <a:gd name="connsiteY2" fmla="*/ 109163 h 1132612"/>
                <a:gd name="connsiteX3" fmla="*/ 332204 w 781480"/>
                <a:gd name="connsiteY3" fmla="*/ 0 h 1132612"/>
                <a:gd name="connsiteX4" fmla="*/ 0 w 781480"/>
                <a:gd name="connsiteY4" fmla="*/ 401630 h 1132612"/>
                <a:gd name="connsiteX5" fmla="*/ 332204 w 781480"/>
                <a:gd name="connsiteY5" fmla="*/ 803261 h 1132612"/>
                <a:gd name="connsiteX6" fmla="*/ 550317 w 781480"/>
                <a:gd name="connsiteY6" fmla="*/ 694098 h 1132612"/>
                <a:gd name="connsiteX7" fmla="*/ 553673 w 781480"/>
                <a:gd name="connsiteY7" fmla="*/ 694098 h 1132612"/>
                <a:gd name="connsiteX8" fmla="*/ 553673 w 781480"/>
                <a:gd name="connsiteY8" fmla="*/ 784632 h 1132612"/>
                <a:gd name="connsiteX9" fmla="*/ 384775 w 781480"/>
                <a:gd name="connsiteY9" fmla="*/ 962348 h 1132612"/>
                <a:gd name="connsiteX10" fmla="*/ 211029 w 781480"/>
                <a:gd name="connsiteY10" fmla="*/ 865852 h 1132612"/>
                <a:gd name="connsiteX11" fmla="*/ 57418 w 781480"/>
                <a:gd name="connsiteY11" fmla="*/ 956014 h 1132612"/>
                <a:gd name="connsiteX12" fmla="*/ 392232 w 781480"/>
                <a:gd name="connsiteY12" fmla="*/ 1132612 h 1132612"/>
                <a:gd name="connsiteX13" fmla="*/ 781481 w 781480"/>
                <a:gd name="connsiteY13" fmla="*/ 729119 h 1132612"/>
                <a:gd name="connsiteX14" fmla="*/ 781481 w 781480"/>
                <a:gd name="connsiteY14" fmla="*/ 23844 h 1132612"/>
                <a:gd name="connsiteX15" fmla="*/ 553673 w 781480"/>
                <a:gd name="connsiteY15" fmla="*/ 23844 h 1132612"/>
                <a:gd name="connsiteX16" fmla="*/ 400062 w 781480"/>
                <a:gd name="connsiteY16" fmla="*/ 631878 h 1132612"/>
                <a:gd name="connsiteX17" fmla="*/ 246077 w 781480"/>
                <a:gd name="connsiteY17" fmla="*/ 401630 h 1132612"/>
                <a:gd name="connsiteX18" fmla="*/ 400062 w 781480"/>
                <a:gd name="connsiteY18" fmla="*/ 171382 h 1132612"/>
                <a:gd name="connsiteX19" fmla="*/ 554046 w 781480"/>
                <a:gd name="connsiteY19" fmla="*/ 401630 h 1132612"/>
                <a:gd name="connsiteX20" fmla="*/ 400062 w 781480"/>
                <a:gd name="connsiteY20" fmla="*/ 631878 h 1132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81480" h="1132612">
                  <a:moveTo>
                    <a:pt x="553673" y="23844"/>
                  </a:moveTo>
                  <a:lnTo>
                    <a:pt x="553673" y="109163"/>
                  </a:lnTo>
                  <a:lnTo>
                    <a:pt x="550317" y="109163"/>
                  </a:lnTo>
                  <a:cubicBezTo>
                    <a:pt x="536522" y="84573"/>
                    <a:pt x="480223" y="0"/>
                    <a:pt x="332204" y="0"/>
                  </a:cubicBezTo>
                  <a:cubicBezTo>
                    <a:pt x="88737" y="0"/>
                    <a:pt x="0" y="198952"/>
                    <a:pt x="0" y="401630"/>
                  </a:cubicBezTo>
                  <a:cubicBezTo>
                    <a:pt x="0" y="604681"/>
                    <a:pt x="88737" y="803261"/>
                    <a:pt x="332204" y="803261"/>
                  </a:cubicBezTo>
                  <a:cubicBezTo>
                    <a:pt x="482833" y="803261"/>
                    <a:pt x="538760" y="715334"/>
                    <a:pt x="550317" y="694098"/>
                  </a:cubicBezTo>
                  <a:lnTo>
                    <a:pt x="553673" y="694098"/>
                  </a:lnTo>
                  <a:lnTo>
                    <a:pt x="553673" y="784632"/>
                  </a:lnTo>
                  <a:cubicBezTo>
                    <a:pt x="553673" y="894168"/>
                    <a:pt x="475748" y="962348"/>
                    <a:pt x="384775" y="962348"/>
                  </a:cubicBezTo>
                  <a:cubicBezTo>
                    <a:pt x="280752" y="962348"/>
                    <a:pt x="225943" y="893050"/>
                    <a:pt x="211029" y="865852"/>
                  </a:cubicBezTo>
                  <a:cubicBezTo>
                    <a:pt x="190523" y="876284"/>
                    <a:pt x="57418" y="956014"/>
                    <a:pt x="57418" y="956014"/>
                  </a:cubicBezTo>
                  <a:cubicBezTo>
                    <a:pt x="73823" y="989545"/>
                    <a:pt x="142053" y="1132612"/>
                    <a:pt x="392232" y="1132612"/>
                  </a:cubicBezTo>
                  <a:cubicBezTo>
                    <a:pt x="655460" y="1132612"/>
                    <a:pt x="781481" y="964583"/>
                    <a:pt x="781481" y="729119"/>
                  </a:cubicBezTo>
                  <a:lnTo>
                    <a:pt x="781481" y="23844"/>
                  </a:lnTo>
                  <a:lnTo>
                    <a:pt x="553673" y="23844"/>
                  </a:lnTo>
                  <a:close/>
                  <a:moveTo>
                    <a:pt x="400062" y="631878"/>
                  </a:moveTo>
                  <a:cubicBezTo>
                    <a:pt x="269939" y="631878"/>
                    <a:pt x="246077" y="504459"/>
                    <a:pt x="246077" y="401630"/>
                  </a:cubicBezTo>
                  <a:cubicBezTo>
                    <a:pt x="246077" y="284271"/>
                    <a:pt x="278888" y="171382"/>
                    <a:pt x="400062" y="171382"/>
                  </a:cubicBezTo>
                  <a:cubicBezTo>
                    <a:pt x="520490" y="171382"/>
                    <a:pt x="554046" y="284643"/>
                    <a:pt x="554046" y="401630"/>
                  </a:cubicBezTo>
                  <a:cubicBezTo>
                    <a:pt x="553673" y="504832"/>
                    <a:pt x="527201" y="631878"/>
                    <a:pt x="400062" y="631878"/>
                  </a:cubicBez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28F11CA7-7BD9-2C43-821D-49522F5790C6}"/>
                </a:ext>
              </a:extLst>
            </p:cNvPr>
            <p:cNvSpPr/>
            <p:nvPr/>
          </p:nvSpPr>
          <p:spPr>
            <a:xfrm>
              <a:off x="10087668" y="3950224"/>
              <a:ext cx="713623" cy="842007"/>
            </a:xfrm>
            <a:custGeom>
              <a:avLst/>
              <a:gdLst>
                <a:gd name="connsiteX0" fmla="*/ 334068 w 713623"/>
                <a:gd name="connsiteY0" fmla="*/ 0 h 842007"/>
                <a:gd name="connsiteX1" fmla="*/ 21624 w 713623"/>
                <a:gd name="connsiteY1" fmla="*/ 141204 h 842007"/>
                <a:gd name="connsiteX2" fmla="*/ 154357 w 713623"/>
                <a:gd name="connsiteY2" fmla="*/ 242543 h 842007"/>
                <a:gd name="connsiteX3" fmla="*/ 318035 w 713623"/>
                <a:gd name="connsiteY3" fmla="*/ 163186 h 842007"/>
                <a:gd name="connsiteX4" fmla="*/ 484697 w 713623"/>
                <a:gd name="connsiteY4" fmla="*/ 298428 h 842007"/>
                <a:gd name="connsiteX5" fmla="*/ 484697 w 713623"/>
                <a:gd name="connsiteY5" fmla="*/ 315939 h 842007"/>
                <a:gd name="connsiteX6" fmla="*/ 383656 w 713623"/>
                <a:gd name="connsiteY6" fmla="*/ 315939 h 842007"/>
                <a:gd name="connsiteX7" fmla="*/ 0 w 713623"/>
                <a:gd name="connsiteY7" fmla="*/ 584190 h 842007"/>
                <a:gd name="connsiteX8" fmla="*/ 260244 w 713623"/>
                <a:gd name="connsiteY8" fmla="*/ 842008 h 842007"/>
                <a:gd name="connsiteX9" fmla="*/ 488052 w 713623"/>
                <a:gd name="connsiteY9" fmla="*/ 738806 h 842007"/>
                <a:gd name="connsiteX10" fmla="*/ 491035 w 713623"/>
                <a:gd name="connsiteY10" fmla="*/ 738806 h 842007"/>
                <a:gd name="connsiteX11" fmla="*/ 491035 w 713623"/>
                <a:gd name="connsiteY11" fmla="*/ 818163 h 842007"/>
                <a:gd name="connsiteX12" fmla="*/ 713623 w 713623"/>
                <a:gd name="connsiteY12" fmla="*/ 818163 h 842007"/>
                <a:gd name="connsiteX13" fmla="*/ 713623 w 713623"/>
                <a:gd name="connsiteY13" fmla="*/ 315194 h 842007"/>
                <a:gd name="connsiteX14" fmla="*/ 334068 w 713623"/>
                <a:gd name="connsiteY14" fmla="*/ 0 h 842007"/>
                <a:gd name="connsiteX15" fmla="*/ 484697 w 713623"/>
                <a:gd name="connsiteY15" fmla="*/ 502597 h 842007"/>
                <a:gd name="connsiteX16" fmla="*/ 344508 w 713623"/>
                <a:gd name="connsiteY16" fmla="*/ 678450 h 842007"/>
                <a:gd name="connsiteX17" fmla="*/ 228553 w 713623"/>
                <a:gd name="connsiteY17" fmla="*/ 571150 h 842007"/>
                <a:gd name="connsiteX18" fmla="*/ 394468 w 713623"/>
                <a:gd name="connsiteY18" fmla="*/ 454535 h 842007"/>
                <a:gd name="connsiteX19" fmla="*/ 484697 w 713623"/>
                <a:gd name="connsiteY19" fmla="*/ 454535 h 842007"/>
                <a:gd name="connsiteX20" fmla="*/ 484697 w 713623"/>
                <a:gd name="connsiteY20" fmla="*/ 502597 h 84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13623" h="842007">
                  <a:moveTo>
                    <a:pt x="334068" y="0"/>
                  </a:moveTo>
                  <a:cubicBezTo>
                    <a:pt x="123039" y="0"/>
                    <a:pt x="43623" y="113261"/>
                    <a:pt x="21624" y="141204"/>
                  </a:cubicBezTo>
                  <a:lnTo>
                    <a:pt x="154357" y="242543"/>
                  </a:lnTo>
                  <a:cubicBezTo>
                    <a:pt x="175609" y="213482"/>
                    <a:pt x="227062" y="163186"/>
                    <a:pt x="318035" y="163186"/>
                  </a:cubicBezTo>
                  <a:cubicBezTo>
                    <a:pt x="420567" y="163186"/>
                    <a:pt x="484697" y="212737"/>
                    <a:pt x="484697" y="298428"/>
                  </a:cubicBezTo>
                  <a:lnTo>
                    <a:pt x="484697" y="315939"/>
                  </a:lnTo>
                  <a:cubicBezTo>
                    <a:pt x="484697" y="315939"/>
                    <a:pt x="394468" y="315939"/>
                    <a:pt x="383656" y="315939"/>
                  </a:cubicBezTo>
                  <a:cubicBezTo>
                    <a:pt x="151374" y="315939"/>
                    <a:pt x="0" y="401630"/>
                    <a:pt x="0" y="584190"/>
                  </a:cubicBezTo>
                  <a:cubicBezTo>
                    <a:pt x="0" y="739551"/>
                    <a:pt x="111107" y="842008"/>
                    <a:pt x="260244" y="842008"/>
                  </a:cubicBezTo>
                  <a:cubicBezTo>
                    <a:pt x="420941" y="842008"/>
                    <a:pt x="476122" y="754826"/>
                    <a:pt x="488052" y="738806"/>
                  </a:cubicBezTo>
                  <a:lnTo>
                    <a:pt x="491035" y="738806"/>
                  </a:lnTo>
                  <a:cubicBezTo>
                    <a:pt x="491035" y="771965"/>
                    <a:pt x="491035" y="818163"/>
                    <a:pt x="491035" y="818163"/>
                  </a:cubicBezTo>
                  <a:lnTo>
                    <a:pt x="713623" y="818163"/>
                  </a:lnTo>
                  <a:lnTo>
                    <a:pt x="713623" y="315194"/>
                  </a:lnTo>
                  <a:cubicBezTo>
                    <a:pt x="713623" y="87926"/>
                    <a:pt x="531675" y="0"/>
                    <a:pt x="334068" y="0"/>
                  </a:cubicBezTo>
                  <a:close/>
                  <a:moveTo>
                    <a:pt x="484697" y="502597"/>
                  </a:moveTo>
                  <a:cubicBezTo>
                    <a:pt x="484324" y="596112"/>
                    <a:pt x="443684" y="678450"/>
                    <a:pt x="344508" y="678450"/>
                  </a:cubicBezTo>
                  <a:cubicBezTo>
                    <a:pt x="278141" y="678450"/>
                    <a:pt x="228553" y="637839"/>
                    <a:pt x="228553" y="571150"/>
                  </a:cubicBezTo>
                  <a:cubicBezTo>
                    <a:pt x="228553" y="504459"/>
                    <a:pt x="274413" y="454535"/>
                    <a:pt x="394468" y="454535"/>
                  </a:cubicBezTo>
                  <a:cubicBezTo>
                    <a:pt x="400434" y="454535"/>
                    <a:pt x="484697" y="454535"/>
                    <a:pt x="484697" y="454535"/>
                  </a:cubicBezTo>
                  <a:cubicBezTo>
                    <a:pt x="484697" y="454535"/>
                    <a:pt x="484697" y="501479"/>
                    <a:pt x="484697" y="502597"/>
                  </a:cubicBez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598737F4-AEB6-7949-8DFC-A2EA8FE0B9E4}"/>
                </a:ext>
              </a:extLst>
            </p:cNvPr>
            <p:cNvSpPr/>
            <p:nvPr/>
          </p:nvSpPr>
          <p:spPr>
            <a:xfrm>
              <a:off x="7972151" y="3974069"/>
              <a:ext cx="235264" cy="795064"/>
            </a:xfrm>
            <a:custGeom>
              <a:avLst/>
              <a:gdLst>
                <a:gd name="connsiteX0" fmla="*/ 0 w 235264"/>
                <a:gd name="connsiteY0" fmla="*/ 0 h 795064"/>
                <a:gd name="connsiteX1" fmla="*/ 235265 w 235264"/>
                <a:gd name="connsiteY1" fmla="*/ 0 h 795064"/>
                <a:gd name="connsiteX2" fmla="*/ 235265 w 235264"/>
                <a:gd name="connsiteY2" fmla="*/ 795064 h 795064"/>
                <a:gd name="connsiteX3" fmla="*/ 0 w 235264"/>
                <a:gd name="connsiteY3" fmla="*/ 795064 h 795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264" h="795064">
                  <a:moveTo>
                    <a:pt x="0" y="0"/>
                  </a:moveTo>
                  <a:lnTo>
                    <a:pt x="235265" y="0"/>
                  </a:lnTo>
                  <a:lnTo>
                    <a:pt x="235265" y="795064"/>
                  </a:lnTo>
                  <a:lnTo>
                    <a:pt x="0" y="795064"/>
                  </a:ln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76821C70-7144-BD40-9F50-37D8F6FDB777}"/>
                </a:ext>
              </a:extLst>
            </p:cNvPr>
            <p:cNvSpPr/>
            <p:nvPr/>
          </p:nvSpPr>
          <p:spPr>
            <a:xfrm>
              <a:off x="7961338" y="3606342"/>
              <a:ext cx="256516" cy="256328"/>
            </a:xfrm>
            <a:custGeom>
              <a:avLst/>
              <a:gdLst>
                <a:gd name="connsiteX0" fmla="*/ 256517 w 256516"/>
                <a:gd name="connsiteY0" fmla="*/ 128164 h 256328"/>
                <a:gd name="connsiteX1" fmla="*/ 128259 w 256516"/>
                <a:gd name="connsiteY1" fmla="*/ 256328 h 256328"/>
                <a:gd name="connsiteX2" fmla="*/ 1 w 256516"/>
                <a:gd name="connsiteY2" fmla="*/ 128164 h 256328"/>
                <a:gd name="connsiteX3" fmla="*/ 128259 w 256516"/>
                <a:gd name="connsiteY3" fmla="*/ 0 h 256328"/>
                <a:gd name="connsiteX4" fmla="*/ 256517 w 256516"/>
                <a:gd name="connsiteY4" fmla="*/ 128164 h 256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516" h="256328">
                  <a:moveTo>
                    <a:pt x="256517" y="128164"/>
                  </a:moveTo>
                  <a:cubicBezTo>
                    <a:pt x="256517" y="198947"/>
                    <a:pt x="199094" y="256328"/>
                    <a:pt x="128259" y="256328"/>
                  </a:cubicBezTo>
                  <a:cubicBezTo>
                    <a:pt x="57424" y="256328"/>
                    <a:pt x="1" y="198947"/>
                    <a:pt x="1" y="128164"/>
                  </a:cubicBezTo>
                  <a:cubicBezTo>
                    <a:pt x="1" y="57381"/>
                    <a:pt x="57424" y="0"/>
                    <a:pt x="128259" y="0"/>
                  </a:cubicBezTo>
                  <a:cubicBezTo>
                    <a:pt x="199094" y="0"/>
                    <a:pt x="256517" y="57381"/>
                    <a:pt x="256517" y="128164"/>
                  </a:cubicBez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6E891871-5132-4A47-B400-521B6B131515}"/>
                </a:ext>
              </a:extLst>
            </p:cNvPr>
            <p:cNvSpPr/>
            <p:nvPr/>
          </p:nvSpPr>
          <p:spPr>
            <a:xfrm>
              <a:off x="9249514" y="3974069"/>
              <a:ext cx="235264" cy="795064"/>
            </a:xfrm>
            <a:custGeom>
              <a:avLst/>
              <a:gdLst>
                <a:gd name="connsiteX0" fmla="*/ 0 w 235264"/>
                <a:gd name="connsiteY0" fmla="*/ 0 h 795064"/>
                <a:gd name="connsiteX1" fmla="*/ 235265 w 235264"/>
                <a:gd name="connsiteY1" fmla="*/ 0 h 795064"/>
                <a:gd name="connsiteX2" fmla="*/ 235265 w 235264"/>
                <a:gd name="connsiteY2" fmla="*/ 795064 h 795064"/>
                <a:gd name="connsiteX3" fmla="*/ 0 w 235264"/>
                <a:gd name="connsiteY3" fmla="*/ 795064 h 795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264" h="795064">
                  <a:moveTo>
                    <a:pt x="0" y="0"/>
                  </a:moveTo>
                  <a:lnTo>
                    <a:pt x="235265" y="0"/>
                  </a:lnTo>
                  <a:lnTo>
                    <a:pt x="235265" y="795064"/>
                  </a:lnTo>
                  <a:lnTo>
                    <a:pt x="0" y="795064"/>
                  </a:ln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22BAEFD-88F1-8C41-9E91-DEFC29177D46}"/>
                </a:ext>
              </a:extLst>
            </p:cNvPr>
            <p:cNvSpPr/>
            <p:nvPr/>
          </p:nvSpPr>
          <p:spPr>
            <a:xfrm>
              <a:off x="9238702" y="3606342"/>
              <a:ext cx="256516" cy="256328"/>
            </a:xfrm>
            <a:custGeom>
              <a:avLst/>
              <a:gdLst>
                <a:gd name="connsiteX0" fmla="*/ 256517 w 256516"/>
                <a:gd name="connsiteY0" fmla="*/ 128164 h 256328"/>
                <a:gd name="connsiteX1" fmla="*/ 128259 w 256516"/>
                <a:gd name="connsiteY1" fmla="*/ 256328 h 256328"/>
                <a:gd name="connsiteX2" fmla="*/ 1 w 256516"/>
                <a:gd name="connsiteY2" fmla="*/ 128164 h 256328"/>
                <a:gd name="connsiteX3" fmla="*/ 128259 w 256516"/>
                <a:gd name="connsiteY3" fmla="*/ 0 h 256328"/>
                <a:gd name="connsiteX4" fmla="*/ 256517 w 256516"/>
                <a:gd name="connsiteY4" fmla="*/ 128164 h 256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516" h="256328">
                  <a:moveTo>
                    <a:pt x="256517" y="128164"/>
                  </a:moveTo>
                  <a:cubicBezTo>
                    <a:pt x="256517" y="198947"/>
                    <a:pt x="199093" y="256328"/>
                    <a:pt x="128259" y="256328"/>
                  </a:cubicBezTo>
                  <a:cubicBezTo>
                    <a:pt x="57424" y="256328"/>
                    <a:pt x="1" y="198947"/>
                    <a:pt x="1" y="128164"/>
                  </a:cubicBezTo>
                  <a:cubicBezTo>
                    <a:pt x="1" y="57381"/>
                    <a:pt x="57424" y="0"/>
                    <a:pt x="128259" y="0"/>
                  </a:cubicBezTo>
                  <a:cubicBezTo>
                    <a:pt x="199093" y="0"/>
                    <a:pt x="256517" y="57381"/>
                    <a:pt x="256517" y="128164"/>
                  </a:cubicBez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6585655D-0302-5F43-843F-720451586957}"/>
                </a:ext>
              </a:extLst>
            </p:cNvPr>
            <p:cNvSpPr/>
            <p:nvPr/>
          </p:nvSpPr>
          <p:spPr>
            <a:xfrm>
              <a:off x="11315443" y="2974836"/>
              <a:ext cx="188286" cy="89044"/>
            </a:xfrm>
            <a:custGeom>
              <a:avLst/>
              <a:gdLst>
                <a:gd name="connsiteX0" fmla="*/ 71587 w 188286"/>
                <a:gd name="connsiteY0" fmla="*/ 14158 h 89044"/>
                <a:gd name="connsiteX1" fmla="*/ 44369 w 188286"/>
                <a:gd name="connsiteY1" fmla="*/ 14158 h 89044"/>
                <a:gd name="connsiteX2" fmla="*/ 44369 w 188286"/>
                <a:gd name="connsiteY2" fmla="*/ 89044 h 89044"/>
                <a:gd name="connsiteX3" fmla="*/ 27218 w 188286"/>
                <a:gd name="connsiteY3" fmla="*/ 89044 h 89044"/>
                <a:gd name="connsiteX4" fmla="*/ 27218 w 188286"/>
                <a:gd name="connsiteY4" fmla="*/ 14158 h 89044"/>
                <a:gd name="connsiteX5" fmla="*/ 0 w 188286"/>
                <a:gd name="connsiteY5" fmla="*/ 14158 h 89044"/>
                <a:gd name="connsiteX6" fmla="*/ 0 w 188286"/>
                <a:gd name="connsiteY6" fmla="*/ 0 h 89044"/>
                <a:gd name="connsiteX7" fmla="*/ 71587 w 188286"/>
                <a:gd name="connsiteY7" fmla="*/ 0 h 89044"/>
                <a:gd name="connsiteX8" fmla="*/ 71587 w 188286"/>
                <a:gd name="connsiteY8" fmla="*/ 14158 h 89044"/>
                <a:gd name="connsiteX9" fmla="*/ 71587 w 188286"/>
                <a:gd name="connsiteY9" fmla="*/ 14158 h 89044"/>
                <a:gd name="connsiteX10" fmla="*/ 139071 w 188286"/>
                <a:gd name="connsiteY10" fmla="*/ 62964 h 89044"/>
                <a:gd name="connsiteX11" fmla="*/ 163306 w 188286"/>
                <a:gd name="connsiteY11" fmla="*/ 0 h 89044"/>
                <a:gd name="connsiteX12" fmla="*/ 188286 w 188286"/>
                <a:gd name="connsiteY12" fmla="*/ 0 h 89044"/>
                <a:gd name="connsiteX13" fmla="*/ 188286 w 188286"/>
                <a:gd name="connsiteY13" fmla="*/ 88672 h 89044"/>
                <a:gd name="connsiteX14" fmla="*/ 172255 w 188286"/>
                <a:gd name="connsiteY14" fmla="*/ 88672 h 89044"/>
                <a:gd name="connsiteX15" fmla="*/ 172255 w 188286"/>
                <a:gd name="connsiteY15" fmla="*/ 19374 h 89044"/>
                <a:gd name="connsiteX16" fmla="*/ 171881 w 188286"/>
                <a:gd name="connsiteY16" fmla="*/ 19374 h 89044"/>
                <a:gd name="connsiteX17" fmla="*/ 145409 w 188286"/>
                <a:gd name="connsiteY17" fmla="*/ 88672 h 89044"/>
                <a:gd name="connsiteX18" fmla="*/ 133478 w 188286"/>
                <a:gd name="connsiteY18" fmla="*/ 88672 h 89044"/>
                <a:gd name="connsiteX19" fmla="*/ 107007 w 188286"/>
                <a:gd name="connsiteY19" fmla="*/ 19374 h 89044"/>
                <a:gd name="connsiteX20" fmla="*/ 106634 w 188286"/>
                <a:gd name="connsiteY20" fmla="*/ 19374 h 89044"/>
                <a:gd name="connsiteX21" fmla="*/ 106634 w 188286"/>
                <a:gd name="connsiteY21" fmla="*/ 88672 h 89044"/>
                <a:gd name="connsiteX22" fmla="*/ 90601 w 188286"/>
                <a:gd name="connsiteY22" fmla="*/ 88672 h 89044"/>
                <a:gd name="connsiteX23" fmla="*/ 90601 w 188286"/>
                <a:gd name="connsiteY23" fmla="*/ 0 h 89044"/>
                <a:gd name="connsiteX24" fmla="*/ 115582 w 188286"/>
                <a:gd name="connsiteY24" fmla="*/ 0 h 89044"/>
                <a:gd name="connsiteX25" fmla="*/ 139071 w 188286"/>
                <a:gd name="connsiteY25" fmla="*/ 62964 h 89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8286" h="89044">
                  <a:moveTo>
                    <a:pt x="71587" y="14158"/>
                  </a:moveTo>
                  <a:lnTo>
                    <a:pt x="44369" y="14158"/>
                  </a:lnTo>
                  <a:lnTo>
                    <a:pt x="44369" y="89044"/>
                  </a:lnTo>
                  <a:lnTo>
                    <a:pt x="27218" y="89044"/>
                  </a:lnTo>
                  <a:lnTo>
                    <a:pt x="27218" y="14158"/>
                  </a:lnTo>
                  <a:lnTo>
                    <a:pt x="0" y="14158"/>
                  </a:lnTo>
                  <a:lnTo>
                    <a:pt x="0" y="0"/>
                  </a:lnTo>
                  <a:lnTo>
                    <a:pt x="71587" y="0"/>
                  </a:lnTo>
                  <a:lnTo>
                    <a:pt x="71587" y="14158"/>
                  </a:lnTo>
                  <a:lnTo>
                    <a:pt x="71587" y="14158"/>
                  </a:lnTo>
                  <a:close/>
                  <a:moveTo>
                    <a:pt x="139071" y="62964"/>
                  </a:moveTo>
                  <a:lnTo>
                    <a:pt x="163306" y="0"/>
                  </a:lnTo>
                  <a:lnTo>
                    <a:pt x="188286" y="0"/>
                  </a:lnTo>
                  <a:lnTo>
                    <a:pt x="188286" y="88672"/>
                  </a:lnTo>
                  <a:lnTo>
                    <a:pt x="172255" y="88672"/>
                  </a:lnTo>
                  <a:lnTo>
                    <a:pt x="172255" y="19374"/>
                  </a:lnTo>
                  <a:lnTo>
                    <a:pt x="171881" y="19374"/>
                  </a:lnTo>
                  <a:lnTo>
                    <a:pt x="145409" y="88672"/>
                  </a:lnTo>
                  <a:lnTo>
                    <a:pt x="133478" y="88672"/>
                  </a:lnTo>
                  <a:lnTo>
                    <a:pt x="107007" y="19374"/>
                  </a:lnTo>
                  <a:lnTo>
                    <a:pt x="106634" y="19374"/>
                  </a:lnTo>
                  <a:lnTo>
                    <a:pt x="106634" y="88672"/>
                  </a:lnTo>
                  <a:lnTo>
                    <a:pt x="90601" y="88672"/>
                  </a:lnTo>
                  <a:lnTo>
                    <a:pt x="90601" y="0"/>
                  </a:lnTo>
                  <a:lnTo>
                    <a:pt x="115582" y="0"/>
                  </a:lnTo>
                  <a:lnTo>
                    <a:pt x="139071" y="62964"/>
                  </a:lnTo>
                  <a:close/>
                </a:path>
              </a:pathLst>
            </a:custGeom>
            <a:solidFill>
              <a:schemeClr val="accent2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728085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Onl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33C628C-D29E-A044-B2EB-3DC2477C6A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4638" y="6514048"/>
            <a:ext cx="5684837" cy="184666"/>
          </a:xfrm>
        </p:spPr>
        <p:txBody>
          <a:bodyPr wrap="square" lIns="45720" tIns="0" rIns="0" bIns="0" anchor="ctr">
            <a:spAutoFit/>
          </a:bodyPr>
          <a:lstStyle>
            <a:lvl1pPr marL="0" indent="0">
              <a:spcAft>
                <a:spcPts val="0"/>
              </a:spcAft>
              <a:buNone/>
              <a:defRPr sz="1200" b="0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Presenter’s Name, Title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14E5C1-6412-0848-82FF-8CCD2F72EE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9" y="949856"/>
            <a:ext cx="11640312" cy="5276088"/>
          </a:xfrm>
        </p:spPr>
        <p:txBody>
          <a:bodyPr wrap="square" tIns="0" anchor="b">
            <a:normAutofit/>
          </a:bodyPr>
          <a:lstStyle>
            <a:lvl1pPr>
              <a:lnSpc>
                <a:spcPts val="12000"/>
              </a:lnSpc>
              <a:defRPr sz="12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Add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638C5A9-34CC-E74C-95F4-EEBCB9461F59}"/>
              </a:ext>
            </a:extLst>
          </p:cNvPr>
          <p:cNvCxnSpPr/>
          <p:nvPr/>
        </p:nvCxnSpPr>
        <p:spPr>
          <a:xfrm>
            <a:off x="0" y="635476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60A3440B-7E5F-7A49-9CD0-5777AA08CC2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37241" y="6514048"/>
            <a:ext cx="3516844" cy="184666"/>
          </a:xfrm>
        </p:spPr>
        <p:txBody>
          <a:bodyPr wrap="square" lIns="0" tIns="0" rIns="0" bIns="0" anchor="ctr">
            <a:spAutoFit/>
          </a:bodyPr>
          <a:lstStyle>
            <a:lvl1pPr marL="0" indent="0">
              <a:spcAft>
                <a:spcPts val="0"/>
              </a:spcAft>
              <a:buNone/>
              <a:defRPr sz="1200" b="0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Date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3E1C1D1-486C-A44F-A518-44B812661BCA}"/>
              </a:ext>
            </a:extLst>
          </p:cNvPr>
          <p:cNvCxnSpPr/>
          <p:nvPr/>
        </p:nvCxnSpPr>
        <p:spPr>
          <a:xfrm>
            <a:off x="8121650" y="6354763"/>
            <a:ext cx="0" cy="503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A4F88E45-30E5-D345-AB59-23D84A15F27B}"/>
              </a:ext>
            </a:extLst>
          </p:cNvPr>
          <p:cNvGrpSpPr/>
          <p:nvPr/>
        </p:nvGrpSpPr>
        <p:grpSpPr>
          <a:xfrm>
            <a:off x="10559334" y="266930"/>
            <a:ext cx="1405016" cy="428440"/>
            <a:chOff x="10559334" y="266930"/>
            <a:chExt cx="1405016" cy="428440"/>
          </a:xfrm>
        </p:grpSpPr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F7CA2C63-59AC-EB43-B57D-7664193A4F13}"/>
                </a:ext>
              </a:extLst>
            </p:cNvPr>
            <p:cNvSpPr/>
            <p:nvPr/>
          </p:nvSpPr>
          <p:spPr>
            <a:xfrm>
              <a:off x="11849373" y="266930"/>
              <a:ext cx="72849" cy="72796"/>
            </a:xfrm>
            <a:custGeom>
              <a:avLst/>
              <a:gdLst>
                <a:gd name="connsiteX0" fmla="*/ 130474 w 562227"/>
                <a:gd name="connsiteY0" fmla="*/ 0 h 561814"/>
                <a:gd name="connsiteX1" fmla="*/ 432106 w 562227"/>
                <a:gd name="connsiteY1" fmla="*/ 0 h 561814"/>
                <a:gd name="connsiteX2" fmla="*/ 562228 w 562227"/>
                <a:gd name="connsiteY2" fmla="*/ 130027 h 561814"/>
                <a:gd name="connsiteX3" fmla="*/ 562228 w 562227"/>
                <a:gd name="connsiteY3" fmla="*/ 431436 h 561814"/>
                <a:gd name="connsiteX4" fmla="*/ 340013 w 562227"/>
                <a:gd name="connsiteY4" fmla="*/ 523461 h 561814"/>
                <a:gd name="connsiteX5" fmla="*/ 38382 w 562227"/>
                <a:gd name="connsiteY5" fmla="*/ 222052 h 561814"/>
                <a:gd name="connsiteX6" fmla="*/ 130474 w 562227"/>
                <a:gd name="connsiteY6" fmla="*/ 0 h 56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227" h="561814">
                  <a:moveTo>
                    <a:pt x="130474" y="0"/>
                  </a:moveTo>
                  <a:lnTo>
                    <a:pt x="432106" y="0"/>
                  </a:lnTo>
                  <a:cubicBezTo>
                    <a:pt x="504064" y="0"/>
                    <a:pt x="562228" y="58121"/>
                    <a:pt x="562228" y="130027"/>
                  </a:cubicBezTo>
                  <a:lnTo>
                    <a:pt x="562228" y="431436"/>
                  </a:lnTo>
                  <a:cubicBezTo>
                    <a:pt x="562228" y="547305"/>
                    <a:pt x="422038" y="605426"/>
                    <a:pt x="340013" y="523461"/>
                  </a:cubicBezTo>
                  <a:lnTo>
                    <a:pt x="38382" y="222052"/>
                  </a:lnTo>
                  <a:cubicBezTo>
                    <a:pt x="-43644" y="140086"/>
                    <a:pt x="14520" y="0"/>
                    <a:pt x="130474" y="0"/>
                  </a:cubicBezTo>
                  <a:close/>
                </a:path>
              </a:pathLst>
            </a:custGeom>
            <a:solidFill>
              <a:srgbClr val="5DA7FB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414013D9-6227-9E4A-91E1-E9BC3C271932}"/>
                </a:ext>
              </a:extLst>
            </p:cNvPr>
            <p:cNvSpPr/>
            <p:nvPr/>
          </p:nvSpPr>
          <p:spPr>
            <a:xfrm>
              <a:off x="11650478" y="266978"/>
              <a:ext cx="166958" cy="166835"/>
            </a:xfrm>
            <a:custGeom>
              <a:avLst/>
              <a:gdLst>
                <a:gd name="connsiteX0" fmla="*/ 1007777 w 1288528"/>
                <a:gd name="connsiteY0" fmla="*/ 725394 h 1287580"/>
                <a:gd name="connsiteX1" fmla="*/ 792273 w 1288528"/>
                <a:gd name="connsiteY1" fmla="*/ 725394 h 1287580"/>
                <a:gd name="connsiteX2" fmla="*/ 792273 w 1288528"/>
                <a:gd name="connsiteY2" fmla="*/ 725394 h 1287580"/>
                <a:gd name="connsiteX3" fmla="*/ 562228 w 1288528"/>
                <a:gd name="connsiteY3" fmla="*/ 495518 h 1287580"/>
                <a:gd name="connsiteX4" fmla="*/ 562228 w 1288528"/>
                <a:gd name="connsiteY4" fmla="*/ 495518 h 1287580"/>
                <a:gd name="connsiteX5" fmla="*/ 562228 w 1288528"/>
                <a:gd name="connsiteY5" fmla="*/ 494400 h 1287580"/>
                <a:gd name="connsiteX6" fmla="*/ 562228 w 1288528"/>
                <a:gd name="connsiteY6" fmla="*/ 494400 h 1287580"/>
                <a:gd name="connsiteX7" fmla="*/ 562228 w 1288528"/>
                <a:gd name="connsiteY7" fmla="*/ 494400 h 1287580"/>
                <a:gd name="connsiteX8" fmla="*/ 562228 w 1288528"/>
                <a:gd name="connsiteY8" fmla="*/ 280545 h 1287580"/>
                <a:gd name="connsiteX9" fmla="*/ 562228 w 1288528"/>
                <a:gd name="connsiteY9" fmla="*/ 130027 h 1287580"/>
                <a:gd name="connsiteX10" fmla="*/ 432105 w 1288528"/>
                <a:gd name="connsiteY10" fmla="*/ 0 h 1287580"/>
                <a:gd name="connsiteX11" fmla="*/ 130475 w 1288528"/>
                <a:gd name="connsiteY11" fmla="*/ 0 h 1287580"/>
                <a:gd name="connsiteX12" fmla="*/ 38382 w 1288528"/>
                <a:gd name="connsiteY12" fmla="*/ 222052 h 1287580"/>
                <a:gd name="connsiteX13" fmla="*/ 153591 w 1288528"/>
                <a:gd name="connsiteY13" fmla="*/ 337176 h 1287580"/>
                <a:gd name="connsiteX14" fmla="*/ 310185 w 1288528"/>
                <a:gd name="connsiteY14" fmla="*/ 493655 h 1287580"/>
                <a:gd name="connsiteX15" fmla="*/ 312795 w 1288528"/>
                <a:gd name="connsiteY15" fmla="*/ 496263 h 1287580"/>
                <a:gd name="connsiteX16" fmla="*/ 340013 w 1288528"/>
                <a:gd name="connsiteY16" fmla="*/ 523461 h 1287580"/>
                <a:gd name="connsiteX17" fmla="*/ 765055 w 1288528"/>
                <a:gd name="connsiteY17" fmla="*/ 948190 h 1287580"/>
                <a:gd name="connsiteX18" fmla="*/ 801221 w 1288528"/>
                <a:gd name="connsiteY18" fmla="*/ 984330 h 1287580"/>
                <a:gd name="connsiteX19" fmla="*/ 812779 w 1288528"/>
                <a:gd name="connsiteY19" fmla="*/ 995879 h 1287580"/>
                <a:gd name="connsiteX20" fmla="*/ 969374 w 1288528"/>
                <a:gd name="connsiteY20" fmla="*/ 1152359 h 1287580"/>
                <a:gd name="connsiteX21" fmla="*/ 1066313 w 1288528"/>
                <a:gd name="connsiteY21" fmla="*/ 1249227 h 1287580"/>
                <a:gd name="connsiteX22" fmla="*/ 1288529 w 1288528"/>
                <a:gd name="connsiteY22" fmla="*/ 1157202 h 1287580"/>
                <a:gd name="connsiteX23" fmla="*/ 1288529 w 1288528"/>
                <a:gd name="connsiteY23" fmla="*/ 855793 h 1287580"/>
                <a:gd name="connsiteX24" fmla="*/ 1158405 w 1288528"/>
                <a:gd name="connsiteY24" fmla="*/ 725766 h 1287580"/>
                <a:gd name="connsiteX25" fmla="*/ 1007777 w 1288528"/>
                <a:gd name="connsiteY25" fmla="*/ 725766 h 1287580"/>
                <a:gd name="connsiteX26" fmla="*/ 1007777 w 1288528"/>
                <a:gd name="connsiteY26" fmla="*/ 725394 h 1287580"/>
                <a:gd name="connsiteX27" fmla="*/ 1007777 w 1288528"/>
                <a:gd name="connsiteY27" fmla="*/ 725394 h 128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88528" h="1287580">
                  <a:moveTo>
                    <a:pt x="1007777" y="725394"/>
                  </a:moveTo>
                  <a:lnTo>
                    <a:pt x="792273" y="725394"/>
                  </a:lnTo>
                  <a:lnTo>
                    <a:pt x="792273" y="725394"/>
                  </a:lnTo>
                  <a:cubicBezTo>
                    <a:pt x="665506" y="724648"/>
                    <a:pt x="562974" y="622192"/>
                    <a:pt x="562228" y="495518"/>
                  </a:cubicBezTo>
                  <a:lnTo>
                    <a:pt x="562228" y="495518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280545"/>
                  </a:lnTo>
                  <a:lnTo>
                    <a:pt x="562228" y="130027"/>
                  </a:lnTo>
                  <a:cubicBezTo>
                    <a:pt x="562228" y="58121"/>
                    <a:pt x="504064" y="0"/>
                    <a:pt x="432105" y="0"/>
                  </a:cubicBezTo>
                  <a:lnTo>
                    <a:pt x="130475" y="0"/>
                  </a:lnTo>
                  <a:cubicBezTo>
                    <a:pt x="14520" y="0"/>
                    <a:pt x="-43643" y="140086"/>
                    <a:pt x="38382" y="222052"/>
                  </a:cubicBezTo>
                  <a:lnTo>
                    <a:pt x="153591" y="337176"/>
                  </a:lnTo>
                  <a:lnTo>
                    <a:pt x="310185" y="493655"/>
                  </a:lnTo>
                  <a:lnTo>
                    <a:pt x="312795" y="496263"/>
                  </a:lnTo>
                  <a:lnTo>
                    <a:pt x="340013" y="523461"/>
                  </a:lnTo>
                  <a:lnTo>
                    <a:pt x="765055" y="948190"/>
                  </a:lnTo>
                  <a:lnTo>
                    <a:pt x="801221" y="984330"/>
                  </a:lnTo>
                  <a:lnTo>
                    <a:pt x="812779" y="995879"/>
                  </a:lnTo>
                  <a:lnTo>
                    <a:pt x="969374" y="1152359"/>
                  </a:lnTo>
                  <a:lnTo>
                    <a:pt x="1066313" y="1249227"/>
                  </a:lnTo>
                  <a:cubicBezTo>
                    <a:pt x="1148339" y="1331192"/>
                    <a:pt x="1288529" y="1273071"/>
                    <a:pt x="1288529" y="1157202"/>
                  </a:cubicBezTo>
                  <a:lnTo>
                    <a:pt x="1288529" y="855793"/>
                  </a:lnTo>
                  <a:cubicBezTo>
                    <a:pt x="1288529" y="783887"/>
                    <a:pt x="1230365" y="725766"/>
                    <a:pt x="1158405" y="725766"/>
                  </a:cubicBezTo>
                  <a:lnTo>
                    <a:pt x="1007777" y="725766"/>
                  </a:lnTo>
                  <a:lnTo>
                    <a:pt x="1007777" y="725394"/>
                  </a:lnTo>
                  <a:lnTo>
                    <a:pt x="1007777" y="725394"/>
                  </a:lnTo>
                  <a:close/>
                </a:path>
              </a:pathLst>
            </a:custGeom>
            <a:solidFill>
              <a:srgbClr val="FC1859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1F5589F4-781F-E64F-8E48-63776340D2B2}"/>
                </a:ext>
              </a:extLst>
            </p:cNvPr>
            <p:cNvSpPr/>
            <p:nvPr/>
          </p:nvSpPr>
          <p:spPr>
            <a:xfrm>
              <a:off x="11755264" y="266978"/>
              <a:ext cx="166958" cy="166835"/>
            </a:xfrm>
            <a:custGeom>
              <a:avLst/>
              <a:gdLst>
                <a:gd name="connsiteX0" fmla="*/ 1007777 w 1288528"/>
                <a:gd name="connsiteY0" fmla="*/ 725394 h 1287580"/>
                <a:gd name="connsiteX1" fmla="*/ 792273 w 1288528"/>
                <a:gd name="connsiteY1" fmla="*/ 725394 h 1287580"/>
                <a:gd name="connsiteX2" fmla="*/ 792273 w 1288528"/>
                <a:gd name="connsiteY2" fmla="*/ 725394 h 1287580"/>
                <a:gd name="connsiteX3" fmla="*/ 562228 w 1288528"/>
                <a:gd name="connsiteY3" fmla="*/ 495518 h 1287580"/>
                <a:gd name="connsiteX4" fmla="*/ 562228 w 1288528"/>
                <a:gd name="connsiteY4" fmla="*/ 495518 h 1287580"/>
                <a:gd name="connsiteX5" fmla="*/ 562228 w 1288528"/>
                <a:gd name="connsiteY5" fmla="*/ 494400 h 1287580"/>
                <a:gd name="connsiteX6" fmla="*/ 562228 w 1288528"/>
                <a:gd name="connsiteY6" fmla="*/ 494400 h 1287580"/>
                <a:gd name="connsiteX7" fmla="*/ 562228 w 1288528"/>
                <a:gd name="connsiteY7" fmla="*/ 494400 h 1287580"/>
                <a:gd name="connsiteX8" fmla="*/ 562228 w 1288528"/>
                <a:gd name="connsiteY8" fmla="*/ 280545 h 1287580"/>
                <a:gd name="connsiteX9" fmla="*/ 562228 w 1288528"/>
                <a:gd name="connsiteY9" fmla="*/ 130027 h 1287580"/>
                <a:gd name="connsiteX10" fmla="*/ 432106 w 1288528"/>
                <a:gd name="connsiteY10" fmla="*/ 0 h 1287580"/>
                <a:gd name="connsiteX11" fmla="*/ 130474 w 1288528"/>
                <a:gd name="connsiteY11" fmla="*/ 0 h 1287580"/>
                <a:gd name="connsiteX12" fmla="*/ 38382 w 1288528"/>
                <a:gd name="connsiteY12" fmla="*/ 222052 h 1287580"/>
                <a:gd name="connsiteX13" fmla="*/ 153591 w 1288528"/>
                <a:gd name="connsiteY13" fmla="*/ 337176 h 1287580"/>
                <a:gd name="connsiteX14" fmla="*/ 310186 w 1288528"/>
                <a:gd name="connsiteY14" fmla="*/ 493655 h 1287580"/>
                <a:gd name="connsiteX15" fmla="*/ 312796 w 1288528"/>
                <a:gd name="connsiteY15" fmla="*/ 496263 h 1287580"/>
                <a:gd name="connsiteX16" fmla="*/ 340013 w 1288528"/>
                <a:gd name="connsiteY16" fmla="*/ 523461 h 1287580"/>
                <a:gd name="connsiteX17" fmla="*/ 765056 w 1288528"/>
                <a:gd name="connsiteY17" fmla="*/ 948190 h 1287580"/>
                <a:gd name="connsiteX18" fmla="*/ 801221 w 1288528"/>
                <a:gd name="connsiteY18" fmla="*/ 984330 h 1287580"/>
                <a:gd name="connsiteX19" fmla="*/ 812779 w 1288528"/>
                <a:gd name="connsiteY19" fmla="*/ 995879 h 1287580"/>
                <a:gd name="connsiteX20" fmla="*/ 969373 w 1288528"/>
                <a:gd name="connsiteY20" fmla="*/ 1152359 h 1287580"/>
                <a:gd name="connsiteX21" fmla="*/ 1066313 w 1288528"/>
                <a:gd name="connsiteY21" fmla="*/ 1249227 h 1287580"/>
                <a:gd name="connsiteX22" fmla="*/ 1288528 w 1288528"/>
                <a:gd name="connsiteY22" fmla="*/ 1157202 h 1287580"/>
                <a:gd name="connsiteX23" fmla="*/ 1288528 w 1288528"/>
                <a:gd name="connsiteY23" fmla="*/ 855793 h 1287580"/>
                <a:gd name="connsiteX24" fmla="*/ 1158406 w 1288528"/>
                <a:gd name="connsiteY24" fmla="*/ 725766 h 1287580"/>
                <a:gd name="connsiteX25" fmla="*/ 1007777 w 1288528"/>
                <a:gd name="connsiteY25" fmla="*/ 725766 h 1287580"/>
                <a:gd name="connsiteX26" fmla="*/ 1007777 w 1288528"/>
                <a:gd name="connsiteY26" fmla="*/ 725394 h 1287580"/>
                <a:gd name="connsiteX27" fmla="*/ 1007777 w 1288528"/>
                <a:gd name="connsiteY27" fmla="*/ 725394 h 128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88528" h="1287580">
                  <a:moveTo>
                    <a:pt x="1007777" y="725394"/>
                  </a:moveTo>
                  <a:lnTo>
                    <a:pt x="792273" y="725394"/>
                  </a:lnTo>
                  <a:lnTo>
                    <a:pt x="792273" y="725394"/>
                  </a:lnTo>
                  <a:cubicBezTo>
                    <a:pt x="665506" y="724648"/>
                    <a:pt x="562973" y="622192"/>
                    <a:pt x="562228" y="495518"/>
                  </a:cubicBezTo>
                  <a:lnTo>
                    <a:pt x="562228" y="495518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280545"/>
                  </a:lnTo>
                  <a:lnTo>
                    <a:pt x="562228" y="130027"/>
                  </a:lnTo>
                  <a:cubicBezTo>
                    <a:pt x="562228" y="58121"/>
                    <a:pt x="504065" y="0"/>
                    <a:pt x="432106" y="0"/>
                  </a:cubicBezTo>
                  <a:lnTo>
                    <a:pt x="130474" y="0"/>
                  </a:lnTo>
                  <a:cubicBezTo>
                    <a:pt x="14520" y="0"/>
                    <a:pt x="-43644" y="140086"/>
                    <a:pt x="38382" y="222052"/>
                  </a:cubicBezTo>
                  <a:lnTo>
                    <a:pt x="153591" y="337176"/>
                  </a:lnTo>
                  <a:lnTo>
                    <a:pt x="310186" y="493655"/>
                  </a:lnTo>
                  <a:lnTo>
                    <a:pt x="312796" y="496263"/>
                  </a:lnTo>
                  <a:lnTo>
                    <a:pt x="340013" y="523461"/>
                  </a:lnTo>
                  <a:lnTo>
                    <a:pt x="765056" y="948190"/>
                  </a:lnTo>
                  <a:lnTo>
                    <a:pt x="801221" y="984330"/>
                  </a:lnTo>
                  <a:lnTo>
                    <a:pt x="812779" y="995879"/>
                  </a:lnTo>
                  <a:lnTo>
                    <a:pt x="969373" y="1152359"/>
                  </a:lnTo>
                  <a:lnTo>
                    <a:pt x="1066313" y="1249227"/>
                  </a:lnTo>
                  <a:cubicBezTo>
                    <a:pt x="1148339" y="1331192"/>
                    <a:pt x="1288528" y="1273071"/>
                    <a:pt x="1288528" y="1157202"/>
                  </a:cubicBezTo>
                  <a:lnTo>
                    <a:pt x="1288528" y="855793"/>
                  </a:lnTo>
                  <a:cubicBezTo>
                    <a:pt x="1288528" y="783887"/>
                    <a:pt x="1230364" y="725766"/>
                    <a:pt x="1158406" y="725766"/>
                  </a:cubicBezTo>
                  <a:lnTo>
                    <a:pt x="1007777" y="725766"/>
                  </a:lnTo>
                  <a:lnTo>
                    <a:pt x="1007777" y="725394"/>
                  </a:lnTo>
                  <a:lnTo>
                    <a:pt x="1007777" y="725394"/>
                  </a:lnTo>
                  <a:close/>
                </a:path>
              </a:pathLst>
            </a:custGeom>
            <a:solidFill>
              <a:srgbClr val="995D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9AC80C52-5AE7-5E4F-925A-9DE6E30A135D}"/>
                </a:ext>
              </a:extLst>
            </p:cNvPr>
            <p:cNvSpPr/>
            <p:nvPr/>
          </p:nvSpPr>
          <p:spPr>
            <a:xfrm>
              <a:off x="10967172" y="525828"/>
              <a:ext cx="52755" cy="131935"/>
            </a:xfrm>
            <a:custGeom>
              <a:avLst/>
              <a:gdLst>
                <a:gd name="connsiteX0" fmla="*/ 0 w 407145"/>
                <a:gd name="connsiteY0" fmla="*/ 0 h 1018233"/>
                <a:gd name="connsiteX1" fmla="*/ 227808 w 407145"/>
                <a:gd name="connsiteY1" fmla="*/ 0 h 1018233"/>
                <a:gd name="connsiteX2" fmla="*/ 227808 w 407145"/>
                <a:gd name="connsiteY2" fmla="*/ 199697 h 1018233"/>
                <a:gd name="connsiteX3" fmla="*/ 407146 w 407145"/>
                <a:gd name="connsiteY3" fmla="*/ 199697 h 1018233"/>
                <a:gd name="connsiteX4" fmla="*/ 407146 w 407145"/>
                <a:gd name="connsiteY4" fmla="*/ 358040 h 1018233"/>
                <a:gd name="connsiteX5" fmla="*/ 227808 w 407145"/>
                <a:gd name="connsiteY5" fmla="*/ 358040 h 1018233"/>
                <a:gd name="connsiteX6" fmla="*/ 227808 w 407145"/>
                <a:gd name="connsiteY6" fmla="*/ 746257 h 1018233"/>
                <a:gd name="connsiteX7" fmla="*/ 338170 w 407145"/>
                <a:gd name="connsiteY7" fmla="*/ 862499 h 1018233"/>
                <a:gd name="connsiteX8" fmla="*/ 402299 w 407145"/>
                <a:gd name="connsiteY8" fmla="*/ 857283 h 1018233"/>
                <a:gd name="connsiteX9" fmla="*/ 402299 w 407145"/>
                <a:gd name="connsiteY9" fmla="*/ 994389 h 1018233"/>
                <a:gd name="connsiteX10" fmla="*/ 244586 w 407145"/>
                <a:gd name="connsiteY10" fmla="*/ 1018233 h 1018233"/>
                <a:gd name="connsiteX11" fmla="*/ 0 w 407145"/>
                <a:gd name="connsiteY11" fmla="*/ 748865 h 1018233"/>
                <a:gd name="connsiteX12" fmla="*/ 0 w 407145"/>
                <a:gd name="connsiteY12" fmla="*/ 0 h 1018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7145" h="1018233">
                  <a:moveTo>
                    <a:pt x="0" y="0"/>
                  </a:moveTo>
                  <a:lnTo>
                    <a:pt x="227808" y="0"/>
                  </a:lnTo>
                  <a:lnTo>
                    <a:pt x="227808" y="199697"/>
                  </a:lnTo>
                  <a:lnTo>
                    <a:pt x="407146" y="199697"/>
                  </a:lnTo>
                  <a:lnTo>
                    <a:pt x="407146" y="358040"/>
                  </a:lnTo>
                  <a:lnTo>
                    <a:pt x="227808" y="358040"/>
                  </a:lnTo>
                  <a:lnTo>
                    <a:pt x="227808" y="746257"/>
                  </a:lnTo>
                  <a:cubicBezTo>
                    <a:pt x="227808" y="814810"/>
                    <a:pt x="269194" y="862499"/>
                    <a:pt x="338170" y="862499"/>
                  </a:cubicBezTo>
                  <a:cubicBezTo>
                    <a:pt x="375081" y="862499"/>
                    <a:pt x="395961" y="858774"/>
                    <a:pt x="402299" y="857283"/>
                  </a:cubicBezTo>
                  <a:lnTo>
                    <a:pt x="402299" y="994389"/>
                  </a:lnTo>
                  <a:cubicBezTo>
                    <a:pt x="390741" y="998115"/>
                    <a:pt x="328476" y="1018233"/>
                    <a:pt x="244586" y="1018233"/>
                  </a:cubicBezTo>
                  <a:cubicBezTo>
                    <a:pt x="58910" y="1018233"/>
                    <a:pt x="0" y="899756"/>
                    <a:pt x="0" y="748865"/>
                  </a:cubicBez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29E55808-464B-A847-AC6D-A4CE196B99D1}"/>
                </a:ext>
              </a:extLst>
            </p:cNvPr>
            <p:cNvSpPr/>
            <p:nvPr/>
          </p:nvSpPr>
          <p:spPr>
            <a:xfrm>
              <a:off x="11210512" y="548614"/>
              <a:ext cx="96428" cy="106108"/>
            </a:xfrm>
            <a:custGeom>
              <a:avLst/>
              <a:gdLst>
                <a:gd name="connsiteX0" fmla="*/ 227808 w 744196"/>
                <a:gd name="connsiteY0" fmla="*/ 23844 h 818908"/>
                <a:gd name="connsiteX1" fmla="*/ 0 w 744196"/>
                <a:gd name="connsiteY1" fmla="*/ 23844 h 818908"/>
                <a:gd name="connsiteX2" fmla="*/ 0 w 744196"/>
                <a:gd name="connsiteY2" fmla="*/ 818909 h 818908"/>
                <a:gd name="connsiteX3" fmla="*/ 229299 w 744196"/>
                <a:gd name="connsiteY3" fmla="*/ 818909 h 818908"/>
                <a:gd name="connsiteX4" fmla="*/ 229299 w 744196"/>
                <a:gd name="connsiteY4" fmla="*/ 340529 h 818908"/>
                <a:gd name="connsiteX5" fmla="*/ 370980 w 744196"/>
                <a:gd name="connsiteY5" fmla="*/ 181814 h 818908"/>
                <a:gd name="connsiteX6" fmla="*/ 514898 w 744196"/>
                <a:gd name="connsiteY6" fmla="*/ 340529 h 818908"/>
                <a:gd name="connsiteX7" fmla="*/ 514898 w 744196"/>
                <a:gd name="connsiteY7" fmla="*/ 818909 h 818908"/>
                <a:gd name="connsiteX8" fmla="*/ 744197 w 744196"/>
                <a:gd name="connsiteY8" fmla="*/ 818909 h 818908"/>
                <a:gd name="connsiteX9" fmla="*/ 744197 w 744196"/>
                <a:gd name="connsiteY9" fmla="*/ 287251 h 818908"/>
                <a:gd name="connsiteX10" fmla="*/ 458971 w 744196"/>
                <a:gd name="connsiteY10" fmla="*/ 0 h 818908"/>
                <a:gd name="connsiteX11" fmla="*/ 230790 w 744196"/>
                <a:gd name="connsiteY11" fmla="*/ 120340 h 818908"/>
                <a:gd name="connsiteX12" fmla="*/ 227435 w 744196"/>
                <a:gd name="connsiteY12" fmla="*/ 120340 h 818908"/>
                <a:gd name="connsiteX13" fmla="*/ 227808 w 744196"/>
                <a:gd name="connsiteY13" fmla="*/ 23844 h 818908"/>
                <a:gd name="connsiteX14" fmla="*/ 227808 w 744196"/>
                <a:gd name="connsiteY14" fmla="*/ 23844 h 818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44196" h="818908">
                  <a:moveTo>
                    <a:pt x="227808" y="23844"/>
                  </a:moveTo>
                  <a:lnTo>
                    <a:pt x="0" y="23844"/>
                  </a:lnTo>
                  <a:lnTo>
                    <a:pt x="0" y="818909"/>
                  </a:lnTo>
                  <a:lnTo>
                    <a:pt x="229299" y="818909"/>
                  </a:lnTo>
                  <a:lnTo>
                    <a:pt x="229299" y="340529"/>
                  </a:lnTo>
                  <a:cubicBezTo>
                    <a:pt x="229299" y="245151"/>
                    <a:pt x="280379" y="181814"/>
                    <a:pt x="370980" y="181814"/>
                  </a:cubicBezTo>
                  <a:cubicBezTo>
                    <a:pt x="473512" y="181814"/>
                    <a:pt x="514898" y="257073"/>
                    <a:pt x="514898" y="340529"/>
                  </a:cubicBezTo>
                  <a:lnTo>
                    <a:pt x="514898" y="818909"/>
                  </a:lnTo>
                  <a:lnTo>
                    <a:pt x="744197" y="818909"/>
                  </a:lnTo>
                  <a:lnTo>
                    <a:pt x="744197" y="287251"/>
                  </a:lnTo>
                  <a:cubicBezTo>
                    <a:pt x="744197" y="122948"/>
                    <a:pt x="652477" y="0"/>
                    <a:pt x="458971" y="0"/>
                  </a:cubicBezTo>
                  <a:cubicBezTo>
                    <a:pt x="301258" y="0"/>
                    <a:pt x="246077" y="93887"/>
                    <a:pt x="230790" y="120340"/>
                  </a:cubicBezTo>
                  <a:lnTo>
                    <a:pt x="227435" y="120340"/>
                  </a:lnTo>
                  <a:lnTo>
                    <a:pt x="227808" y="23844"/>
                  </a:lnTo>
                  <a:lnTo>
                    <a:pt x="227808" y="23844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B793EA2B-5C7E-B84B-A74F-360F01D4C867}"/>
                </a:ext>
              </a:extLst>
            </p:cNvPr>
            <p:cNvSpPr/>
            <p:nvPr/>
          </p:nvSpPr>
          <p:spPr>
            <a:xfrm>
              <a:off x="11138191" y="548614"/>
              <a:ext cx="62224" cy="106108"/>
            </a:xfrm>
            <a:custGeom>
              <a:avLst/>
              <a:gdLst>
                <a:gd name="connsiteX0" fmla="*/ 480223 w 480223"/>
                <a:gd name="connsiteY0" fmla="*/ 0 h 818908"/>
                <a:gd name="connsiteX1" fmla="*/ 208793 w 480223"/>
                <a:gd name="connsiteY1" fmla="*/ 153126 h 818908"/>
                <a:gd name="connsiteX2" fmla="*/ 205437 w 480223"/>
                <a:gd name="connsiteY2" fmla="*/ 153126 h 818908"/>
                <a:gd name="connsiteX3" fmla="*/ 205437 w 480223"/>
                <a:gd name="connsiteY3" fmla="*/ 23844 h 818908"/>
                <a:gd name="connsiteX4" fmla="*/ 0 w 480223"/>
                <a:gd name="connsiteY4" fmla="*/ 23844 h 818908"/>
                <a:gd name="connsiteX5" fmla="*/ 0 w 480223"/>
                <a:gd name="connsiteY5" fmla="*/ 818909 h 818908"/>
                <a:gd name="connsiteX6" fmla="*/ 229299 w 480223"/>
                <a:gd name="connsiteY6" fmla="*/ 818909 h 818908"/>
                <a:gd name="connsiteX7" fmla="*/ 229299 w 480223"/>
                <a:gd name="connsiteY7" fmla="*/ 424357 h 818908"/>
                <a:gd name="connsiteX8" fmla="*/ 479851 w 480223"/>
                <a:gd name="connsiteY8" fmla="*/ 182932 h 818908"/>
                <a:gd name="connsiteX9" fmla="*/ 479851 w 480223"/>
                <a:gd name="connsiteY9" fmla="*/ 0 h 818908"/>
                <a:gd name="connsiteX10" fmla="*/ 480223 w 480223"/>
                <a:gd name="connsiteY10" fmla="*/ 0 h 818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0223" h="818908">
                  <a:moveTo>
                    <a:pt x="480223" y="0"/>
                  </a:moveTo>
                  <a:cubicBezTo>
                    <a:pt x="273295" y="0"/>
                    <a:pt x="224825" y="116242"/>
                    <a:pt x="208793" y="153126"/>
                  </a:cubicBezTo>
                  <a:lnTo>
                    <a:pt x="205437" y="153126"/>
                  </a:lnTo>
                  <a:lnTo>
                    <a:pt x="205437" y="23844"/>
                  </a:lnTo>
                  <a:lnTo>
                    <a:pt x="0" y="23844"/>
                  </a:lnTo>
                  <a:lnTo>
                    <a:pt x="0" y="818909"/>
                  </a:lnTo>
                  <a:lnTo>
                    <a:pt x="229299" y="818909"/>
                  </a:lnTo>
                  <a:lnTo>
                    <a:pt x="229299" y="424357"/>
                  </a:lnTo>
                  <a:cubicBezTo>
                    <a:pt x="229299" y="253348"/>
                    <a:pt x="343389" y="182932"/>
                    <a:pt x="479851" y="182932"/>
                  </a:cubicBezTo>
                  <a:lnTo>
                    <a:pt x="479851" y="0"/>
                  </a:lnTo>
                  <a:lnTo>
                    <a:pt x="480223" y="0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24C83845-4F9C-DD4E-AC25-CBB9B6E0CB93}"/>
                </a:ext>
              </a:extLst>
            </p:cNvPr>
            <p:cNvSpPr/>
            <p:nvPr/>
          </p:nvSpPr>
          <p:spPr>
            <a:xfrm>
              <a:off x="10865913" y="548614"/>
              <a:ext cx="88940" cy="109198"/>
            </a:xfrm>
            <a:custGeom>
              <a:avLst/>
              <a:gdLst>
                <a:gd name="connsiteX0" fmla="*/ 519372 w 686405"/>
                <a:gd name="connsiteY0" fmla="*/ 247386 h 842752"/>
                <a:gd name="connsiteX1" fmla="*/ 666272 w 686405"/>
                <a:gd name="connsiteY1" fmla="*/ 148283 h 842752"/>
                <a:gd name="connsiteX2" fmla="*/ 340780 w 686405"/>
                <a:gd name="connsiteY2" fmla="*/ 0 h 842752"/>
                <a:gd name="connsiteX3" fmla="*/ 28709 w 686405"/>
                <a:gd name="connsiteY3" fmla="*/ 242543 h 842752"/>
                <a:gd name="connsiteX4" fmla="*/ 249060 w 686405"/>
                <a:gd name="connsiteY4" fmla="*/ 491420 h 842752"/>
                <a:gd name="connsiteX5" fmla="*/ 348236 w 686405"/>
                <a:gd name="connsiteY5" fmla="*/ 521598 h 842752"/>
                <a:gd name="connsiteX6" fmla="*/ 457852 w 686405"/>
                <a:gd name="connsiteY6" fmla="*/ 606171 h 842752"/>
                <a:gd name="connsiteX7" fmla="*/ 327730 w 686405"/>
                <a:gd name="connsiteY7" fmla="*/ 678822 h 842752"/>
                <a:gd name="connsiteX8" fmla="*/ 153612 w 686405"/>
                <a:gd name="connsiteY8" fmla="*/ 586798 h 842752"/>
                <a:gd name="connsiteX9" fmla="*/ 0 w 686405"/>
                <a:gd name="connsiteY9" fmla="*/ 672861 h 842752"/>
                <a:gd name="connsiteX10" fmla="*/ 341898 w 686405"/>
                <a:gd name="connsiteY10" fmla="*/ 842753 h 842752"/>
                <a:gd name="connsiteX11" fmla="*/ 686406 w 686405"/>
                <a:gd name="connsiteY11" fmla="*/ 590151 h 842752"/>
                <a:gd name="connsiteX12" fmla="*/ 460462 w 686405"/>
                <a:gd name="connsiteY12" fmla="*/ 339411 h 842752"/>
                <a:gd name="connsiteX13" fmla="*/ 371353 w 686405"/>
                <a:gd name="connsiteY13" fmla="*/ 312214 h 842752"/>
                <a:gd name="connsiteX14" fmla="*/ 257262 w 686405"/>
                <a:gd name="connsiteY14" fmla="*/ 227640 h 842752"/>
                <a:gd name="connsiteX15" fmla="*/ 361659 w 686405"/>
                <a:gd name="connsiteY15" fmla="*/ 164303 h 842752"/>
                <a:gd name="connsiteX16" fmla="*/ 519372 w 686405"/>
                <a:gd name="connsiteY16" fmla="*/ 247386 h 842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6405" h="842752">
                  <a:moveTo>
                    <a:pt x="519372" y="247386"/>
                  </a:moveTo>
                  <a:lnTo>
                    <a:pt x="666272" y="148283"/>
                  </a:lnTo>
                  <a:cubicBezTo>
                    <a:pt x="647257" y="116242"/>
                    <a:pt x="569333" y="0"/>
                    <a:pt x="340780" y="0"/>
                  </a:cubicBezTo>
                  <a:cubicBezTo>
                    <a:pt x="170390" y="0"/>
                    <a:pt x="28709" y="87554"/>
                    <a:pt x="28709" y="242543"/>
                  </a:cubicBezTo>
                  <a:cubicBezTo>
                    <a:pt x="28709" y="387100"/>
                    <a:pt x="133478" y="455653"/>
                    <a:pt x="249060" y="491420"/>
                  </a:cubicBezTo>
                  <a:cubicBezTo>
                    <a:pt x="283361" y="501851"/>
                    <a:pt x="317663" y="511911"/>
                    <a:pt x="348236" y="521598"/>
                  </a:cubicBezTo>
                  <a:cubicBezTo>
                    <a:pt x="410128" y="541344"/>
                    <a:pt x="457852" y="558482"/>
                    <a:pt x="457852" y="606171"/>
                  </a:cubicBezTo>
                  <a:cubicBezTo>
                    <a:pt x="457852" y="648644"/>
                    <a:pt x="410501" y="678822"/>
                    <a:pt x="327730" y="678822"/>
                  </a:cubicBezTo>
                  <a:cubicBezTo>
                    <a:pt x="220724" y="678822"/>
                    <a:pt x="171508" y="613995"/>
                    <a:pt x="153612" y="586798"/>
                  </a:cubicBezTo>
                  <a:lnTo>
                    <a:pt x="0" y="672861"/>
                  </a:lnTo>
                  <a:cubicBezTo>
                    <a:pt x="14914" y="710118"/>
                    <a:pt x="98058" y="842753"/>
                    <a:pt x="341898" y="842753"/>
                  </a:cubicBezTo>
                  <a:cubicBezTo>
                    <a:pt x="527947" y="842753"/>
                    <a:pt x="686406" y="764513"/>
                    <a:pt x="686406" y="590151"/>
                  </a:cubicBezTo>
                  <a:cubicBezTo>
                    <a:pt x="686406" y="444848"/>
                    <a:pt x="582755" y="377041"/>
                    <a:pt x="460462" y="339411"/>
                  </a:cubicBezTo>
                  <a:cubicBezTo>
                    <a:pt x="429516" y="330097"/>
                    <a:pt x="398943" y="320410"/>
                    <a:pt x="371353" y="312214"/>
                  </a:cubicBezTo>
                  <a:cubicBezTo>
                    <a:pt x="315799" y="295448"/>
                    <a:pt x="257262" y="280172"/>
                    <a:pt x="257262" y="227640"/>
                  </a:cubicBezTo>
                  <a:cubicBezTo>
                    <a:pt x="257262" y="188893"/>
                    <a:pt x="294174" y="164303"/>
                    <a:pt x="361659" y="164303"/>
                  </a:cubicBezTo>
                  <a:cubicBezTo>
                    <a:pt x="467919" y="164303"/>
                    <a:pt x="504085" y="225032"/>
                    <a:pt x="519372" y="247386"/>
                  </a:cubicBez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554EFA4D-2245-6542-8E75-D25C3C8CECB7}"/>
                </a:ext>
              </a:extLst>
            </p:cNvPr>
            <p:cNvSpPr/>
            <p:nvPr/>
          </p:nvSpPr>
          <p:spPr>
            <a:xfrm>
              <a:off x="10559334" y="506567"/>
              <a:ext cx="206769" cy="148156"/>
            </a:xfrm>
            <a:custGeom>
              <a:avLst/>
              <a:gdLst>
                <a:gd name="connsiteX0" fmla="*/ 1372812 w 1595772"/>
                <a:gd name="connsiteY0" fmla="*/ 0 h 1143416"/>
                <a:gd name="connsiteX1" fmla="*/ 1164765 w 1595772"/>
                <a:gd name="connsiteY1" fmla="*/ 814810 h 1143416"/>
                <a:gd name="connsiteX2" fmla="*/ 956718 w 1595772"/>
                <a:gd name="connsiteY2" fmla="*/ 0 h 1143416"/>
                <a:gd name="connsiteX3" fmla="*/ 670374 w 1595772"/>
                <a:gd name="connsiteY3" fmla="*/ 0 h 1143416"/>
                <a:gd name="connsiteX4" fmla="*/ 456734 w 1595772"/>
                <a:gd name="connsiteY4" fmla="*/ 838282 h 1143416"/>
                <a:gd name="connsiteX5" fmla="*/ 242721 w 1595772"/>
                <a:gd name="connsiteY5" fmla="*/ 0 h 1143416"/>
                <a:gd name="connsiteX6" fmla="*/ 0 w 1595772"/>
                <a:gd name="connsiteY6" fmla="*/ 0 h 1143416"/>
                <a:gd name="connsiteX7" fmla="*/ 295665 w 1595772"/>
                <a:gd name="connsiteY7" fmla="*/ 1143417 h 1143416"/>
                <a:gd name="connsiteX8" fmla="*/ 599533 w 1595772"/>
                <a:gd name="connsiteY8" fmla="*/ 1143417 h 1143416"/>
                <a:gd name="connsiteX9" fmla="*/ 806462 w 1595772"/>
                <a:gd name="connsiteY9" fmla="*/ 333078 h 1143416"/>
                <a:gd name="connsiteX10" fmla="*/ 1013390 w 1595772"/>
                <a:gd name="connsiteY10" fmla="*/ 1143417 h 1143416"/>
                <a:gd name="connsiteX11" fmla="*/ 1300107 w 1595772"/>
                <a:gd name="connsiteY11" fmla="*/ 1143417 h 1143416"/>
                <a:gd name="connsiteX12" fmla="*/ 1595773 w 1595772"/>
                <a:gd name="connsiteY12" fmla="*/ 0 h 114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95772" h="1143416">
                  <a:moveTo>
                    <a:pt x="1372812" y="0"/>
                  </a:moveTo>
                  <a:lnTo>
                    <a:pt x="1164765" y="814810"/>
                  </a:lnTo>
                  <a:lnTo>
                    <a:pt x="956718" y="0"/>
                  </a:lnTo>
                  <a:lnTo>
                    <a:pt x="670374" y="0"/>
                  </a:lnTo>
                  <a:lnTo>
                    <a:pt x="456734" y="838282"/>
                  </a:lnTo>
                  <a:lnTo>
                    <a:pt x="242721" y="0"/>
                  </a:lnTo>
                  <a:lnTo>
                    <a:pt x="0" y="0"/>
                  </a:lnTo>
                  <a:lnTo>
                    <a:pt x="295665" y="1143417"/>
                  </a:lnTo>
                  <a:lnTo>
                    <a:pt x="599533" y="1143417"/>
                  </a:lnTo>
                  <a:lnTo>
                    <a:pt x="806462" y="333078"/>
                  </a:lnTo>
                  <a:lnTo>
                    <a:pt x="1013390" y="1143417"/>
                  </a:lnTo>
                  <a:lnTo>
                    <a:pt x="1300107" y="1143417"/>
                  </a:lnTo>
                  <a:lnTo>
                    <a:pt x="1595773" y="0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7F779F88-DE67-7643-91DF-59F06148571E}"/>
                </a:ext>
              </a:extLst>
            </p:cNvPr>
            <p:cNvSpPr/>
            <p:nvPr/>
          </p:nvSpPr>
          <p:spPr>
            <a:xfrm>
              <a:off x="10757311" y="548614"/>
              <a:ext cx="102515" cy="109198"/>
            </a:xfrm>
            <a:custGeom>
              <a:avLst/>
              <a:gdLst>
                <a:gd name="connsiteX0" fmla="*/ 790802 w 791175"/>
                <a:gd name="connsiteY0" fmla="*/ 421376 h 842752"/>
                <a:gd name="connsiteX1" fmla="*/ 395960 w 791175"/>
                <a:gd name="connsiteY1" fmla="*/ 0 h 842752"/>
                <a:gd name="connsiteX2" fmla="*/ 0 w 791175"/>
                <a:gd name="connsiteY2" fmla="*/ 421376 h 842752"/>
                <a:gd name="connsiteX3" fmla="*/ 405654 w 791175"/>
                <a:gd name="connsiteY3" fmla="*/ 842753 h 842752"/>
                <a:gd name="connsiteX4" fmla="*/ 735249 w 791175"/>
                <a:gd name="connsiteY4" fmla="*/ 666155 h 842752"/>
                <a:gd name="connsiteX5" fmla="*/ 580891 w 791175"/>
                <a:gd name="connsiteY5" fmla="*/ 577483 h 842752"/>
                <a:gd name="connsiteX6" fmla="*/ 406773 w 791175"/>
                <a:gd name="connsiteY6" fmla="*/ 678822 h 842752"/>
                <a:gd name="connsiteX7" fmla="*/ 228553 w 791175"/>
                <a:gd name="connsiteY7" fmla="*/ 491420 h 842752"/>
                <a:gd name="connsiteX8" fmla="*/ 791175 w 791175"/>
                <a:gd name="connsiteY8" fmla="*/ 491420 h 842752"/>
                <a:gd name="connsiteX9" fmla="*/ 790802 w 791175"/>
                <a:gd name="connsiteY9" fmla="*/ 421376 h 842752"/>
                <a:gd name="connsiteX10" fmla="*/ 228181 w 791175"/>
                <a:gd name="connsiteY10" fmla="*/ 332705 h 842752"/>
                <a:gd name="connsiteX11" fmla="*/ 395960 w 791175"/>
                <a:gd name="connsiteY11" fmla="*/ 163558 h 842752"/>
                <a:gd name="connsiteX12" fmla="*/ 561876 w 791175"/>
                <a:gd name="connsiteY12" fmla="*/ 332705 h 842752"/>
                <a:gd name="connsiteX13" fmla="*/ 228181 w 791175"/>
                <a:gd name="connsiteY13" fmla="*/ 332705 h 842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1175" h="842752">
                  <a:moveTo>
                    <a:pt x="790802" y="421376"/>
                  </a:moveTo>
                  <a:cubicBezTo>
                    <a:pt x="790802" y="212737"/>
                    <a:pt x="665899" y="0"/>
                    <a:pt x="395960" y="0"/>
                  </a:cubicBezTo>
                  <a:cubicBezTo>
                    <a:pt x="153239" y="0"/>
                    <a:pt x="0" y="182187"/>
                    <a:pt x="0" y="421376"/>
                  </a:cubicBezTo>
                  <a:cubicBezTo>
                    <a:pt x="0" y="656841"/>
                    <a:pt x="150629" y="842753"/>
                    <a:pt x="405654" y="842753"/>
                  </a:cubicBezTo>
                  <a:cubicBezTo>
                    <a:pt x="629361" y="842753"/>
                    <a:pt x="714742" y="709746"/>
                    <a:pt x="735249" y="666155"/>
                  </a:cubicBezTo>
                  <a:lnTo>
                    <a:pt x="580891" y="577483"/>
                  </a:lnTo>
                  <a:cubicBezTo>
                    <a:pt x="570078" y="597229"/>
                    <a:pt x="531303" y="678822"/>
                    <a:pt x="406773" y="678822"/>
                  </a:cubicBezTo>
                  <a:cubicBezTo>
                    <a:pt x="306478" y="678822"/>
                    <a:pt x="235637" y="600582"/>
                    <a:pt x="228553" y="491420"/>
                  </a:cubicBezTo>
                  <a:lnTo>
                    <a:pt x="791175" y="491420"/>
                  </a:lnTo>
                  <a:cubicBezTo>
                    <a:pt x="790802" y="491047"/>
                    <a:pt x="790802" y="422494"/>
                    <a:pt x="790802" y="421376"/>
                  </a:cubicBezTo>
                  <a:close/>
                  <a:moveTo>
                    <a:pt x="228181" y="332705"/>
                  </a:moveTo>
                  <a:cubicBezTo>
                    <a:pt x="237129" y="243288"/>
                    <a:pt x="286344" y="163558"/>
                    <a:pt x="395960" y="163558"/>
                  </a:cubicBezTo>
                  <a:cubicBezTo>
                    <a:pt x="498865" y="163558"/>
                    <a:pt x="553300" y="236954"/>
                    <a:pt x="561876" y="332705"/>
                  </a:cubicBezTo>
                  <a:lnTo>
                    <a:pt x="228181" y="332705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77F757E9-5D6E-8742-8BE7-8E5F87C0FC62}"/>
                </a:ext>
              </a:extLst>
            </p:cNvPr>
            <p:cNvSpPr/>
            <p:nvPr/>
          </p:nvSpPr>
          <p:spPr>
            <a:xfrm>
              <a:off x="11022149" y="548614"/>
              <a:ext cx="102467" cy="109198"/>
            </a:xfrm>
            <a:custGeom>
              <a:avLst/>
              <a:gdLst>
                <a:gd name="connsiteX0" fmla="*/ 790802 w 790802"/>
                <a:gd name="connsiteY0" fmla="*/ 421376 h 842752"/>
                <a:gd name="connsiteX1" fmla="*/ 395960 w 790802"/>
                <a:gd name="connsiteY1" fmla="*/ 0 h 842752"/>
                <a:gd name="connsiteX2" fmla="*/ 0 w 790802"/>
                <a:gd name="connsiteY2" fmla="*/ 421376 h 842752"/>
                <a:gd name="connsiteX3" fmla="*/ 405654 w 790802"/>
                <a:gd name="connsiteY3" fmla="*/ 842753 h 842752"/>
                <a:gd name="connsiteX4" fmla="*/ 735248 w 790802"/>
                <a:gd name="connsiteY4" fmla="*/ 666155 h 842752"/>
                <a:gd name="connsiteX5" fmla="*/ 580891 w 790802"/>
                <a:gd name="connsiteY5" fmla="*/ 577483 h 842752"/>
                <a:gd name="connsiteX6" fmla="*/ 406773 w 790802"/>
                <a:gd name="connsiteY6" fmla="*/ 678822 h 842752"/>
                <a:gd name="connsiteX7" fmla="*/ 228553 w 790802"/>
                <a:gd name="connsiteY7" fmla="*/ 491420 h 842752"/>
                <a:gd name="connsiteX8" fmla="*/ 790802 w 790802"/>
                <a:gd name="connsiteY8" fmla="*/ 491420 h 842752"/>
                <a:gd name="connsiteX9" fmla="*/ 790802 w 790802"/>
                <a:gd name="connsiteY9" fmla="*/ 421376 h 842752"/>
                <a:gd name="connsiteX10" fmla="*/ 228180 w 790802"/>
                <a:gd name="connsiteY10" fmla="*/ 332705 h 842752"/>
                <a:gd name="connsiteX11" fmla="*/ 395960 w 790802"/>
                <a:gd name="connsiteY11" fmla="*/ 163558 h 842752"/>
                <a:gd name="connsiteX12" fmla="*/ 561876 w 790802"/>
                <a:gd name="connsiteY12" fmla="*/ 332705 h 842752"/>
                <a:gd name="connsiteX13" fmla="*/ 228180 w 790802"/>
                <a:gd name="connsiteY13" fmla="*/ 332705 h 842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0802" h="842752">
                  <a:moveTo>
                    <a:pt x="790802" y="421376"/>
                  </a:moveTo>
                  <a:cubicBezTo>
                    <a:pt x="790802" y="212737"/>
                    <a:pt x="665899" y="0"/>
                    <a:pt x="395960" y="0"/>
                  </a:cubicBezTo>
                  <a:cubicBezTo>
                    <a:pt x="153239" y="0"/>
                    <a:pt x="0" y="182187"/>
                    <a:pt x="0" y="421376"/>
                  </a:cubicBezTo>
                  <a:cubicBezTo>
                    <a:pt x="0" y="656841"/>
                    <a:pt x="150629" y="842753"/>
                    <a:pt x="405654" y="842753"/>
                  </a:cubicBezTo>
                  <a:cubicBezTo>
                    <a:pt x="629360" y="842753"/>
                    <a:pt x="714742" y="709746"/>
                    <a:pt x="735248" y="666155"/>
                  </a:cubicBezTo>
                  <a:lnTo>
                    <a:pt x="580891" y="577483"/>
                  </a:lnTo>
                  <a:cubicBezTo>
                    <a:pt x="570079" y="597229"/>
                    <a:pt x="531303" y="678822"/>
                    <a:pt x="406773" y="678822"/>
                  </a:cubicBezTo>
                  <a:cubicBezTo>
                    <a:pt x="306478" y="678822"/>
                    <a:pt x="235637" y="600582"/>
                    <a:pt x="228553" y="491420"/>
                  </a:cubicBezTo>
                  <a:lnTo>
                    <a:pt x="790802" y="491420"/>
                  </a:lnTo>
                  <a:cubicBezTo>
                    <a:pt x="790802" y="491047"/>
                    <a:pt x="790802" y="422494"/>
                    <a:pt x="790802" y="421376"/>
                  </a:cubicBezTo>
                  <a:close/>
                  <a:moveTo>
                    <a:pt x="228180" y="332705"/>
                  </a:moveTo>
                  <a:cubicBezTo>
                    <a:pt x="237129" y="243288"/>
                    <a:pt x="286344" y="163558"/>
                    <a:pt x="395960" y="163558"/>
                  </a:cubicBezTo>
                  <a:cubicBezTo>
                    <a:pt x="498865" y="163558"/>
                    <a:pt x="553301" y="236954"/>
                    <a:pt x="561876" y="332705"/>
                  </a:cubicBezTo>
                  <a:lnTo>
                    <a:pt x="228180" y="332705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8EFAC0D7-363C-4F47-A436-BAF115623E24}"/>
                </a:ext>
              </a:extLst>
            </p:cNvPr>
            <p:cNvSpPr/>
            <p:nvPr/>
          </p:nvSpPr>
          <p:spPr>
            <a:xfrm>
              <a:off x="11720091" y="525828"/>
              <a:ext cx="52755" cy="131935"/>
            </a:xfrm>
            <a:custGeom>
              <a:avLst/>
              <a:gdLst>
                <a:gd name="connsiteX0" fmla="*/ 0 w 407145"/>
                <a:gd name="connsiteY0" fmla="*/ 0 h 1018233"/>
                <a:gd name="connsiteX1" fmla="*/ 227807 w 407145"/>
                <a:gd name="connsiteY1" fmla="*/ 0 h 1018233"/>
                <a:gd name="connsiteX2" fmla="*/ 227807 w 407145"/>
                <a:gd name="connsiteY2" fmla="*/ 199697 h 1018233"/>
                <a:gd name="connsiteX3" fmla="*/ 407146 w 407145"/>
                <a:gd name="connsiteY3" fmla="*/ 199697 h 1018233"/>
                <a:gd name="connsiteX4" fmla="*/ 407146 w 407145"/>
                <a:gd name="connsiteY4" fmla="*/ 358040 h 1018233"/>
                <a:gd name="connsiteX5" fmla="*/ 227807 w 407145"/>
                <a:gd name="connsiteY5" fmla="*/ 358040 h 1018233"/>
                <a:gd name="connsiteX6" fmla="*/ 227807 w 407145"/>
                <a:gd name="connsiteY6" fmla="*/ 746257 h 1018233"/>
                <a:gd name="connsiteX7" fmla="*/ 338169 w 407145"/>
                <a:gd name="connsiteY7" fmla="*/ 862499 h 1018233"/>
                <a:gd name="connsiteX8" fmla="*/ 402298 w 407145"/>
                <a:gd name="connsiteY8" fmla="*/ 857283 h 1018233"/>
                <a:gd name="connsiteX9" fmla="*/ 402298 w 407145"/>
                <a:gd name="connsiteY9" fmla="*/ 994389 h 1018233"/>
                <a:gd name="connsiteX10" fmla="*/ 244585 w 407145"/>
                <a:gd name="connsiteY10" fmla="*/ 1018233 h 1018233"/>
                <a:gd name="connsiteX11" fmla="*/ 0 w 407145"/>
                <a:gd name="connsiteY11" fmla="*/ 748865 h 1018233"/>
                <a:gd name="connsiteX12" fmla="*/ 0 w 407145"/>
                <a:gd name="connsiteY12" fmla="*/ 0 h 1018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7145" h="1018233">
                  <a:moveTo>
                    <a:pt x="0" y="0"/>
                  </a:moveTo>
                  <a:lnTo>
                    <a:pt x="227807" y="0"/>
                  </a:lnTo>
                  <a:lnTo>
                    <a:pt x="227807" y="199697"/>
                  </a:lnTo>
                  <a:lnTo>
                    <a:pt x="407146" y="199697"/>
                  </a:lnTo>
                  <a:lnTo>
                    <a:pt x="407146" y="358040"/>
                  </a:lnTo>
                  <a:lnTo>
                    <a:pt x="227807" y="358040"/>
                  </a:lnTo>
                  <a:lnTo>
                    <a:pt x="227807" y="746257"/>
                  </a:lnTo>
                  <a:cubicBezTo>
                    <a:pt x="227807" y="814810"/>
                    <a:pt x="269193" y="862499"/>
                    <a:pt x="338169" y="862499"/>
                  </a:cubicBezTo>
                  <a:cubicBezTo>
                    <a:pt x="375081" y="862499"/>
                    <a:pt x="395960" y="858774"/>
                    <a:pt x="402298" y="857283"/>
                  </a:cubicBezTo>
                  <a:lnTo>
                    <a:pt x="402298" y="994389"/>
                  </a:lnTo>
                  <a:cubicBezTo>
                    <a:pt x="390740" y="998115"/>
                    <a:pt x="328475" y="1018233"/>
                    <a:pt x="244585" y="1018233"/>
                  </a:cubicBezTo>
                  <a:cubicBezTo>
                    <a:pt x="58909" y="1018233"/>
                    <a:pt x="0" y="899756"/>
                    <a:pt x="0" y="748865"/>
                  </a:cubicBez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E3274970-3FEC-2F41-A36C-2ABD3FF303B8}"/>
                </a:ext>
              </a:extLst>
            </p:cNvPr>
            <p:cNvSpPr/>
            <p:nvPr/>
          </p:nvSpPr>
          <p:spPr>
            <a:xfrm>
              <a:off x="11363704" y="506567"/>
              <a:ext cx="125607" cy="148156"/>
            </a:xfrm>
            <a:custGeom>
              <a:avLst/>
              <a:gdLst>
                <a:gd name="connsiteX0" fmla="*/ 390368 w 969394"/>
                <a:gd name="connsiteY0" fmla="*/ 0 h 1143416"/>
                <a:gd name="connsiteX1" fmla="*/ 0 w 969394"/>
                <a:gd name="connsiteY1" fmla="*/ 0 h 1143416"/>
                <a:gd name="connsiteX2" fmla="*/ 0 w 969394"/>
                <a:gd name="connsiteY2" fmla="*/ 1143417 h 1143416"/>
                <a:gd name="connsiteX3" fmla="*/ 390368 w 969394"/>
                <a:gd name="connsiteY3" fmla="*/ 1143417 h 1143416"/>
                <a:gd name="connsiteX4" fmla="*/ 969394 w 969394"/>
                <a:gd name="connsiteY4" fmla="*/ 571522 h 1143416"/>
                <a:gd name="connsiteX5" fmla="*/ 390368 w 969394"/>
                <a:gd name="connsiteY5" fmla="*/ 0 h 1143416"/>
                <a:gd name="connsiteX6" fmla="*/ 375827 w 969394"/>
                <a:gd name="connsiteY6" fmla="*/ 953406 h 1143416"/>
                <a:gd name="connsiteX7" fmla="*/ 245704 w 969394"/>
                <a:gd name="connsiteY7" fmla="*/ 953406 h 1143416"/>
                <a:gd name="connsiteX8" fmla="*/ 245704 w 969394"/>
                <a:gd name="connsiteY8" fmla="*/ 190011 h 1143416"/>
                <a:gd name="connsiteX9" fmla="*/ 375827 w 969394"/>
                <a:gd name="connsiteY9" fmla="*/ 190011 h 1143416"/>
                <a:gd name="connsiteX10" fmla="*/ 716979 w 969394"/>
                <a:gd name="connsiteY10" fmla="*/ 571895 h 1143416"/>
                <a:gd name="connsiteX11" fmla="*/ 375827 w 969394"/>
                <a:gd name="connsiteY11" fmla="*/ 953406 h 114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69394" h="1143416">
                  <a:moveTo>
                    <a:pt x="390368" y="0"/>
                  </a:moveTo>
                  <a:lnTo>
                    <a:pt x="0" y="0"/>
                  </a:lnTo>
                  <a:lnTo>
                    <a:pt x="0" y="1143417"/>
                  </a:lnTo>
                  <a:lnTo>
                    <a:pt x="390368" y="1143417"/>
                  </a:lnTo>
                  <a:cubicBezTo>
                    <a:pt x="753891" y="1143417"/>
                    <a:pt x="969394" y="969054"/>
                    <a:pt x="969394" y="571522"/>
                  </a:cubicBezTo>
                  <a:cubicBezTo>
                    <a:pt x="969022" y="173990"/>
                    <a:pt x="746061" y="0"/>
                    <a:pt x="390368" y="0"/>
                  </a:cubicBezTo>
                  <a:close/>
                  <a:moveTo>
                    <a:pt x="375827" y="953406"/>
                  </a:moveTo>
                  <a:lnTo>
                    <a:pt x="245704" y="953406"/>
                  </a:lnTo>
                  <a:lnTo>
                    <a:pt x="245704" y="190011"/>
                  </a:lnTo>
                  <a:lnTo>
                    <a:pt x="375827" y="190011"/>
                  </a:lnTo>
                  <a:cubicBezTo>
                    <a:pt x="671119" y="190011"/>
                    <a:pt x="716979" y="389708"/>
                    <a:pt x="716979" y="571895"/>
                  </a:cubicBezTo>
                  <a:cubicBezTo>
                    <a:pt x="716979" y="753709"/>
                    <a:pt x="673729" y="953406"/>
                    <a:pt x="375827" y="953406"/>
                  </a:cubicBez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F97FE175-CF57-8348-9DAB-468BB416536E}"/>
                </a:ext>
              </a:extLst>
            </p:cNvPr>
            <p:cNvSpPr/>
            <p:nvPr/>
          </p:nvSpPr>
          <p:spPr>
            <a:xfrm>
              <a:off x="11891787" y="506567"/>
              <a:ext cx="30484" cy="148156"/>
            </a:xfrm>
            <a:custGeom>
              <a:avLst/>
              <a:gdLst>
                <a:gd name="connsiteX0" fmla="*/ 0 w 235264"/>
                <a:gd name="connsiteY0" fmla="*/ 0 h 1143416"/>
                <a:gd name="connsiteX1" fmla="*/ 235265 w 235264"/>
                <a:gd name="connsiteY1" fmla="*/ 0 h 1143416"/>
                <a:gd name="connsiteX2" fmla="*/ 235265 w 235264"/>
                <a:gd name="connsiteY2" fmla="*/ 1143417 h 1143416"/>
                <a:gd name="connsiteX3" fmla="*/ 0 w 235264"/>
                <a:gd name="connsiteY3" fmla="*/ 1143417 h 114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264" h="1143416">
                  <a:moveTo>
                    <a:pt x="0" y="0"/>
                  </a:moveTo>
                  <a:lnTo>
                    <a:pt x="235265" y="0"/>
                  </a:lnTo>
                  <a:lnTo>
                    <a:pt x="235265" y="1143417"/>
                  </a:lnTo>
                  <a:lnTo>
                    <a:pt x="0" y="1143417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1" name="Graphic 5">
              <a:extLst>
                <a:ext uri="{FF2B5EF4-FFF2-40B4-BE49-F238E27FC236}">
                  <a16:creationId xmlns:a16="http://schemas.microsoft.com/office/drawing/2014/main" id="{D3EFD387-05FA-2D47-BCEE-9262D5562459}"/>
                </a:ext>
              </a:extLst>
            </p:cNvPr>
            <p:cNvGrpSpPr/>
            <p:nvPr/>
          </p:nvGrpSpPr>
          <p:grpSpPr>
            <a:xfrm>
              <a:off x="11938745" y="632275"/>
              <a:ext cx="25605" cy="25537"/>
              <a:chOff x="11320290" y="4595888"/>
              <a:chExt cx="197607" cy="197089"/>
            </a:xfrm>
            <a:solidFill>
              <a:schemeClr val="tx1"/>
            </a:solidFill>
          </p:grpSpPr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932C7509-D7E7-8842-AF4F-AB4C6612B863}"/>
                  </a:ext>
                </a:extLst>
              </p:cNvPr>
              <p:cNvSpPr/>
              <p:nvPr/>
            </p:nvSpPr>
            <p:spPr>
              <a:xfrm>
                <a:off x="11320290" y="4595888"/>
                <a:ext cx="197607" cy="197089"/>
              </a:xfrm>
              <a:custGeom>
                <a:avLst/>
                <a:gdLst>
                  <a:gd name="connsiteX0" fmla="*/ 99177 w 197607"/>
                  <a:gd name="connsiteY0" fmla="*/ 0 h 197089"/>
                  <a:gd name="connsiteX1" fmla="*/ 0 w 197607"/>
                  <a:gd name="connsiteY1" fmla="*/ 98358 h 197089"/>
                  <a:gd name="connsiteX2" fmla="*/ 99177 w 197607"/>
                  <a:gd name="connsiteY2" fmla="*/ 197089 h 197089"/>
                  <a:gd name="connsiteX3" fmla="*/ 197607 w 197607"/>
                  <a:gd name="connsiteY3" fmla="*/ 98358 h 197089"/>
                  <a:gd name="connsiteX4" fmla="*/ 99177 w 197607"/>
                  <a:gd name="connsiteY4" fmla="*/ 0 h 197089"/>
                  <a:gd name="connsiteX5" fmla="*/ 99177 w 197607"/>
                  <a:gd name="connsiteY5" fmla="*/ 179951 h 197089"/>
                  <a:gd name="connsiteX6" fmla="*/ 17523 w 197607"/>
                  <a:gd name="connsiteY6" fmla="*/ 98358 h 197089"/>
                  <a:gd name="connsiteX7" fmla="*/ 99177 w 197607"/>
                  <a:gd name="connsiteY7" fmla="*/ 17138 h 197089"/>
                  <a:gd name="connsiteX8" fmla="*/ 180457 w 197607"/>
                  <a:gd name="connsiteY8" fmla="*/ 98358 h 197089"/>
                  <a:gd name="connsiteX9" fmla="*/ 99177 w 197607"/>
                  <a:gd name="connsiteY9" fmla="*/ 179951 h 197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7607" h="197089">
                    <a:moveTo>
                      <a:pt x="99177" y="0"/>
                    </a:moveTo>
                    <a:cubicBezTo>
                      <a:pt x="44369" y="0"/>
                      <a:pt x="0" y="43963"/>
                      <a:pt x="0" y="98358"/>
                    </a:cubicBezTo>
                    <a:cubicBezTo>
                      <a:pt x="0" y="153126"/>
                      <a:pt x="43996" y="197089"/>
                      <a:pt x="99177" y="197089"/>
                    </a:cubicBezTo>
                    <a:cubicBezTo>
                      <a:pt x="153612" y="197089"/>
                      <a:pt x="197607" y="153126"/>
                      <a:pt x="197607" y="98358"/>
                    </a:cubicBezTo>
                    <a:cubicBezTo>
                      <a:pt x="197607" y="43963"/>
                      <a:pt x="153985" y="0"/>
                      <a:pt x="99177" y="0"/>
                    </a:cubicBezTo>
                    <a:close/>
                    <a:moveTo>
                      <a:pt x="99177" y="179951"/>
                    </a:moveTo>
                    <a:cubicBezTo>
                      <a:pt x="54062" y="179951"/>
                      <a:pt x="17523" y="143439"/>
                      <a:pt x="17523" y="98358"/>
                    </a:cubicBezTo>
                    <a:cubicBezTo>
                      <a:pt x="17523" y="53650"/>
                      <a:pt x="54062" y="17138"/>
                      <a:pt x="99177" y="17138"/>
                    </a:cubicBezTo>
                    <a:cubicBezTo>
                      <a:pt x="143918" y="17138"/>
                      <a:pt x="180457" y="53650"/>
                      <a:pt x="180457" y="98358"/>
                    </a:cubicBezTo>
                    <a:cubicBezTo>
                      <a:pt x="180457" y="143439"/>
                      <a:pt x="144290" y="179951"/>
                      <a:pt x="99177" y="179951"/>
                    </a:cubicBezTo>
                    <a:close/>
                  </a:path>
                </a:pathLst>
              </a:custGeom>
              <a:grpFill/>
              <a:ln w="3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D212147F-9261-0E4B-85CA-1059370C0A45}"/>
                  </a:ext>
                </a:extLst>
              </p:cNvPr>
              <p:cNvSpPr/>
              <p:nvPr/>
            </p:nvSpPr>
            <p:spPr>
              <a:xfrm>
                <a:off x="11381809" y="4634635"/>
                <a:ext cx="78297" cy="116241"/>
              </a:xfrm>
              <a:custGeom>
                <a:avLst/>
                <a:gdLst>
                  <a:gd name="connsiteX0" fmla="*/ 74197 w 78297"/>
                  <a:gd name="connsiteY0" fmla="*/ 82338 h 116241"/>
                  <a:gd name="connsiteX1" fmla="*/ 55927 w 78297"/>
                  <a:gd name="connsiteY1" fmla="*/ 59611 h 116241"/>
                  <a:gd name="connsiteX2" fmla="*/ 55927 w 78297"/>
                  <a:gd name="connsiteY2" fmla="*/ 59239 h 116241"/>
                  <a:gd name="connsiteX3" fmla="*/ 77925 w 78297"/>
                  <a:gd name="connsiteY3" fmla="*/ 32041 h 116241"/>
                  <a:gd name="connsiteX4" fmla="*/ 36166 w 78297"/>
                  <a:gd name="connsiteY4" fmla="*/ 0 h 116241"/>
                  <a:gd name="connsiteX5" fmla="*/ 0 w 78297"/>
                  <a:gd name="connsiteY5" fmla="*/ 0 h 116241"/>
                  <a:gd name="connsiteX6" fmla="*/ 0 w 78297"/>
                  <a:gd name="connsiteY6" fmla="*/ 115869 h 116241"/>
                  <a:gd name="connsiteX7" fmla="*/ 19761 w 78297"/>
                  <a:gd name="connsiteY7" fmla="*/ 115869 h 116241"/>
                  <a:gd name="connsiteX8" fmla="*/ 19761 w 78297"/>
                  <a:gd name="connsiteY8" fmla="*/ 67435 h 116241"/>
                  <a:gd name="connsiteX9" fmla="*/ 32065 w 78297"/>
                  <a:gd name="connsiteY9" fmla="*/ 67435 h 116241"/>
                  <a:gd name="connsiteX10" fmla="*/ 56300 w 78297"/>
                  <a:gd name="connsiteY10" fmla="*/ 95378 h 116241"/>
                  <a:gd name="connsiteX11" fmla="*/ 58910 w 78297"/>
                  <a:gd name="connsiteY11" fmla="*/ 116242 h 116241"/>
                  <a:gd name="connsiteX12" fmla="*/ 78297 w 78297"/>
                  <a:gd name="connsiteY12" fmla="*/ 116242 h 116241"/>
                  <a:gd name="connsiteX13" fmla="*/ 74197 w 78297"/>
                  <a:gd name="connsiteY13" fmla="*/ 82338 h 116241"/>
                  <a:gd name="connsiteX14" fmla="*/ 37284 w 78297"/>
                  <a:gd name="connsiteY14" fmla="*/ 51415 h 116241"/>
                  <a:gd name="connsiteX15" fmla="*/ 19761 w 78297"/>
                  <a:gd name="connsiteY15" fmla="*/ 51415 h 116241"/>
                  <a:gd name="connsiteX16" fmla="*/ 19761 w 78297"/>
                  <a:gd name="connsiteY16" fmla="*/ 16393 h 116241"/>
                  <a:gd name="connsiteX17" fmla="*/ 37284 w 78297"/>
                  <a:gd name="connsiteY17" fmla="*/ 16393 h 116241"/>
                  <a:gd name="connsiteX18" fmla="*/ 57791 w 78297"/>
                  <a:gd name="connsiteY18" fmla="*/ 33904 h 116241"/>
                  <a:gd name="connsiteX19" fmla="*/ 37284 w 78297"/>
                  <a:gd name="connsiteY19" fmla="*/ 51415 h 116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8297" h="116241">
                    <a:moveTo>
                      <a:pt x="74197" y="82338"/>
                    </a:moveTo>
                    <a:cubicBezTo>
                      <a:pt x="72705" y="69671"/>
                      <a:pt x="67485" y="62219"/>
                      <a:pt x="55927" y="59611"/>
                    </a:cubicBezTo>
                    <a:lnTo>
                      <a:pt x="55927" y="59239"/>
                    </a:lnTo>
                    <a:cubicBezTo>
                      <a:pt x="67112" y="57003"/>
                      <a:pt x="77925" y="49552"/>
                      <a:pt x="77925" y="32041"/>
                    </a:cubicBezTo>
                    <a:cubicBezTo>
                      <a:pt x="77925" y="9314"/>
                      <a:pt x="59655" y="0"/>
                      <a:pt x="36166" y="0"/>
                    </a:cubicBezTo>
                    <a:lnTo>
                      <a:pt x="0" y="0"/>
                    </a:lnTo>
                    <a:lnTo>
                      <a:pt x="0" y="115869"/>
                    </a:lnTo>
                    <a:lnTo>
                      <a:pt x="19761" y="115869"/>
                    </a:lnTo>
                    <a:lnTo>
                      <a:pt x="19761" y="67435"/>
                    </a:lnTo>
                    <a:lnTo>
                      <a:pt x="32065" y="67435"/>
                    </a:lnTo>
                    <a:cubicBezTo>
                      <a:pt x="46979" y="67435"/>
                      <a:pt x="53690" y="74887"/>
                      <a:pt x="56300" y="95378"/>
                    </a:cubicBezTo>
                    <a:cubicBezTo>
                      <a:pt x="57045" y="102457"/>
                      <a:pt x="58910" y="116242"/>
                      <a:pt x="58910" y="116242"/>
                    </a:cubicBezTo>
                    <a:lnTo>
                      <a:pt x="78297" y="116242"/>
                    </a:lnTo>
                    <a:cubicBezTo>
                      <a:pt x="78297" y="116242"/>
                      <a:pt x="75688" y="94633"/>
                      <a:pt x="74197" y="82338"/>
                    </a:cubicBezTo>
                    <a:close/>
                    <a:moveTo>
                      <a:pt x="37284" y="51415"/>
                    </a:moveTo>
                    <a:lnTo>
                      <a:pt x="19761" y="51415"/>
                    </a:lnTo>
                    <a:lnTo>
                      <a:pt x="19761" y="16393"/>
                    </a:lnTo>
                    <a:lnTo>
                      <a:pt x="37284" y="16393"/>
                    </a:lnTo>
                    <a:cubicBezTo>
                      <a:pt x="51826" y="16393"/>
                      <a:pt x="57791" y="25335"/>
                      <a:pt x="57791" y="33904"/>
                    </a:cubicBezTo>
                    <a:cubicBezTo>
                      <a:pt x="57791" y="42846"/>
                      <a:pt x="51079" y="51415"/>
                      <a:pt x="37284" y="51415"/>
                    </a:cubicBezTo>
                    <a:close/>
                  </a:path>
                </a:pathLst>
              </a:custGeom>
              <a:grpFill/>
              <a:ln w="3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CEB925B-09D7-4D47-B80B-08FD7843EF2A}"/>
                </a:ext>
              </a:extLst>
            </p:cNvPr>
            <p:cNvSpPr/>
            <p:nvPr/>
          </p:nvSpPr>
          <p:spPr>
            <a:xfrm>
              <a:off x="11549169" y="548614"/>
              <a:ext cx="101259" cy="146756"/>
            </a:xfrm>
            <a:custGeom>
              <a:avLst/>
              <a:gdLst>
                <a:gd name="connsiteX0" fmla="*/ 553673 w 781480"/>
                <a:gd name="connsiteY0" fmla="*/ 23844 h 1132612"/>
                <a:gd name="connsiteX1" fmla="*/ 553673 w 781480"/>
                <a:gd name="connsiteY1" fmla="*/ 109163 h 1132612"/>
                <a:gd name="connsiteX2" fmla="*/ 550317 w 781480"/>
                <a:gd name="connsiteY2" fmla="*/ 109163 h 1132612"/>
                <a:gd name="connsiteX3" fmla="*/ 332204 w 781480"/>
                <a:gd name="connsiteY3" fmla="*/ 0 h 1132612"/>
                <a:gd name="connsiteX4" fmla="*/ 0 w 781480"/>
                <a:gd name="connsiteY4" fmla="*/ 401630 h 1132612"/>
                <a:gd name="connsiteX5" fmla="*/ 332204 w 781480"/>
                <a:gd name="connsiteY5" fmla="*/ 803261 h 1132612"/>
                <a:gd name="connsiteX6" fmla="*/ 550317 w 781480"/>
                <a:gd name="connsiteY6" fmla="*/ 694098 h 1132612"/>
                <a:gd name="connsiteX7" fmla="*/ 553673 w 781480"/>
                <a:gd name="connsiteY7" fmla="*/ 694098 h 1132612"/>
                <a:gd name="connsiteX8" fmla="*/ 553673 w 781480"/>
                <a:gd name="connsiteY8" fmla="*/ 784632 h 1132612"/>
                <a:gd name="connsiteX9" fmla="*/ 384775 w 781480"/>
                <a:gd name="connsiteY9" fmla="*/ 962348 h 1132612"/>
                <a:gd name="connsiteX10" fmla="*/ 211029 w 781480"/>
                <a:gd name="connsiteY10" fmla="*/ 865852 h 1132612"/>
                <a:gd name="connsiteX11" fmla="*/ 57418 w 781480"/>
                <a:gd name="connsiteY11" fmla="*/ 956014 h 1132612"/>
                <a:gd name="connsiteX12" fmla="*/ 392232 w 781480"/>
                <a:gd name="connsiteY12" fmla="*/ 1132612 h 1132612"/>
                <a:gd name="connsiteX13" fmla="*/ 781481 w 781480"/>
                <a:gd name="connsiteY13" fmla="*/ 729119 h 1132612"/>
                <a:gd name="connsiteX14" fmla="*/ 781481 w 781480"/>
                <a:gd name="connsiteY14" fmla="*/ 23844 h 1132612"/>
                <a:gd name="connsiteX15" fmla="*/ 553673 w 781480"/>
                <a:gd name="connsiteY15" fmla="*/ 23844 h 1132612"/>
                <a:gd name="connsiteX16" fmla="*/ 400062 w 781480"/>
                <a:gd name="connsiteY16" fmla="*/ 631878 h 1132612"/>
                <a:gd name="connsiteX17" fmla="*/ 246077 w 781480"/>
                <a:gd name="connsiteY17" fmla="*/ 401630 h 1132612"/>
                <a:gd name="connsiteX18" fmla="*/ 400062 w 781480"/>
                <a:gd name="connsiteY18" fmla="*/ 171382 h 1132612"/>
                <a:gd name="connsiteX19" fmla="*/ 554046 w 781480"/>
                <a:gd name="connsiteY19" fmla="*/ 401630 h 1132612"/>
                <a:gd name="connsiteX20" fmla="*/ 400062 w 781480"/>
                <a:gd name="connsiteY20" fmla="*/ 631878 h 1132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81480" h="1132612">
                  <a:moveTo>
                    <a:pt x="553673" y="23844"/>
                  </a:moveTo>
                  <a:lnTo>
                    <a:pt x="553673" y="109163"/>
                  </a:lnTo>
                  <a:lnTo>
                    <a:pt x="550317" y="109163"/>
                  </a:lnTo>
                  <a:cubicBezTo>
                    <a:pt x="536522" y="84573"/>
                    <a:pt x="480223" y="0"/>
                    <a:pt x="332204" y="0"/>
                  </a:cubicBezTo>
                  <a:cubicBezTo>
                    <a:pt x="88737" y="0"/>
                    <a:pt x="0" y="198952"/>
                    <a:pt x="0" y="401630"/>
                  </a:cubicBezTo>
                  <a:cubicBezTo>
                    <a:pt x="0" y="604681"/>
                    <a:pt x="88737" y="803261"/>
                    <a:pt x="332204" y="803261"/>
                  </a:cubicBezTo>
                  <a:cubicBezTo>
                    <a:pt x="482833" y="803261"/>
                    <a:pt x="538760" y="715334"/>
                    <a:pt x="550317" y="694098"/>
                  </a:cubicBezTo>
                  <a:lnTo>
                    <a:pt x="553673" y="694098"/>
                  </a:lnTo>
                  <a:lnTo>
                    <a:pt x="553673" y="784632"/>
                  </a:lnTo>
                  <a:cubicBezTo>
                    <a:pt x="553673" y="894168"/>
                    <a:pt x="475748" y="962348"/>
                    <a:pt x="384775" y="962348"/>
                  </a:cubicBezTo>
                  <a:cubicBezTo>
                    <a:pt x="280752" y="962348"/>
                    <a:pt x="225943" y="893050"/>
                    <a:pt x="211029" y="865852"/>
                  </a:cubicBezTo>
                  <a:cubicBezTo>
                    <a:pt x="190523" y="876284"/>
                    <a:pt x="57418" y="956014"/>
                    <a:pt x="57418" y="956014"/>
                  </a:cubicBezTo>
                  <a:cubicBezTo>
                    <a:pt x="73823" y="989545"/>
                    <a:pt x="142053" y="1132612"/>
                    <a:pt x="392232" y="1132612"/>
                  </a:cubicBezTo>
                  <a:cubicBezTo>
                    <a:pt x="655460" y="1132612"/>
                    <a:pt x="781481" y="964583"/>
                    <a:pt x="781481" y="729119"/>
                  </a:cubicBezTo>
                  <a:lnTo>
                    <a:pt x="781481" y="23844"/>
                  </a:lnTo>
                  <a:lnTo>
                    <a:pt x="553673" y="23844"/>
                  </a:lnTo>
                  <a:close/>
                  <a:moveTo>
                    <a:pt x="400062" y="631878"/>
                  </a:moveTo>
                  <a:cubicBezTo>
                    <a:pt x="269939" y="631878"/>
                    <a:pt x="246077" y="504459"/>
                    <a:pt x="246077" y="401630"/>
                  </a:cubicBezTo>
                  <a:cubicBezTo>
                    <a:pt x="246077" y="284271"/>
                    <a:pt x="278888" y="171382"/>
                    <a:pt x="400062" y="171382"/>
                  </a:cubicBezTo>
                  <a:cubicBezTo>
                    <a:pt x="520490" y="171382"/>
                    <a:pt x="554046" y="284643"/>
                    <a:pt x="554046" y="401630"/>
                  </a:cubicBezTo>
                  <a:cubicBezTo>
                    <a:pt x="553673" y="504832"/>
                    <a:pt x="527201" y="631878"/>
                    <a:pt x="400062" y="631878"/>
                  </a:cubicBez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13BF2B84-45C5-4648-B41C-C057002283F2}"/>
                </a:ext>
              </a:extLst>
            </p:cNvPr>
            <p:cNvSpPr/>
            <p:nvPr/>
          </p:nvSpPr>
          <p:spPr>
            <a:xfrm>
              <a:off x="11779030" y="548614"/>
              <a:ext cx="92466" cy="109101"/>
            </a:xfrm>
            <a:custGeom>
              <a:avLst/>
              <a:gdLst>
                <a:gd name="connsiteX0" fmla="*/ 334068 w 713623"/>
                <a:gd name="connsiteY0" fmla="*/ 0 h 842007"/>
                <a:gd name="connsiteX1" fmla="*/ 21624 w 713623"/>
                <a:gd name="connsiteY1" fmla="*/ 141204 h 842007"/>
                <a:gd name="connsiteX2" fmla="*/ 154357 w 713623"/>
                <a:gd name="connsiteY2" fmla="*/ 242543 h 842007"/>
                <a:gd name="connsiteX3" fmla="*/ 318035 w 713623"/>
                <a:gd name="connsiteY3" fmla="*/ 163186 h 842007"/>
                <a:gd name="connsiteX4" fmla="*/ 484697 w 713623"/>
                <a:gd name="connsiteY4" fmla="*/ 298428 h 842007"/>
                <a:gd name="connsiteX5" fmla="*/ 484697 w 713623"/>
                <a:gd name="connsiteY5" fmla="*/ 315939 h 842007"/>
                <a:gd name="connsiteX6" fmla="*/ 383656 w 713623"/>
                <a:gd name="connsiteY6" fmla="*/ 315939 h 842007"/>
                <a:gd name="connsiteX7" fmla="*/ 0 w 713623"/>
                <a:gd name="connsiteY7" fmla="*/ 584190 h 842007"/>
                <a:gd name="connsiteX8" fmla="*/ 260244 w 713623"/>
                <a:gd name="connsiteY8" fmla="*/ 842008 h 842007"/>
                <a:gd name="connsiteX9" fmla="*/ 488052 w 713623"/>
                <a:gd name="connsiteY9" fmla="*/ 738806 h 842007"/>
                <a:gd name="connsiteX10" fmla="*/ 491035 w 713623"/>
                <a:gd name="connsiteY10" fmla="*/ 738806 h 842007"/>
                <a:gd name="connsiteX11" fmla="*/ 491035 w 713623"/>
                <a:gd name="connsiteY11" fmla="*/ 818163 h 842007"/>
                <a:gd name="connsiteX12" fmla="*/ 713623 w 713623"/>
                <a:gd name="connsiteY12" fmla="*/ 818163 h 842007"/>
                <a:gd name="connsiteX13" fmla="*/ 713623 w 713623"/>
                <a:gd name="connsiteY13" fmla="*/ 315194 h 842007"/>
                <a:gd name="connsiteX14" fmla="*/ 334068 w 713623"/>
                <a:gd name="connsiteY14" fmla="*/ 0 h 842007"/>
                <a:gd name="connsiteX15" fmla="*/ 484697 w 713623"/>
                <a:gd name="connsiteY15" fmla="*/ 502597 h 842007"/>
                <a:gd name="connsiteX16" fmla="*/ 344508 w 713623"/>
                <a:gd name="connsiteY16" fmla="*/ 678450 h 842007"/>
                <a:gd name="connsiteX17" fmla="*/ 228553 w 713623"/>
                <a:gd name="connsiteY17" fmla="*/ 571150 h 842007"/>
                <a:gd name="connsiteX18" fmla="*/ 394468 w 713623"/>
                <a:gd name="connsiteY18" fmla="*/ 454535 h 842007"/>
                <a:gd name="connsiteX19" fmla="*/ 484697 w 713623"/>
                <a:gd name="connsiteY19" fmla="*/ 454535 h 842007"/>
                <a:gd name="connsiteX20" fmla="*/ 484697 w 713623"/>
                <a:gd name="connsiteY20" fmla="*/ 502597 h 84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13623" h="842007">
                  <a:moveTo>
                    <a:pt x="334068" y="0"/>
                  </a:moveTo>
                  <a:cubicBezTo>
                    <a:pt x="123039" y="0"/>
                    <a:pt x="43623" y="113261"/>
                    <a:pt x="21624" y="141204"/>
                  </a:cubicBezTo>
                  <a:lnTo>
                    <a:pt x="154357" y="242543"/>
                  </a:lnTo>
                  <a:cubicBezTo>
                    <a:pt x="175609" y="213482"/>
                    <a:pt x="227062" y="163186"/>
                    <a:pt x="318035" y="163186"/>
                  </a:cubicBezTo>
                  <a:cubicBezTo>
                    <a:pt x="420567" y="163186"/>
                    <a:pt x="484697" y="212737"/>
                    <a:pt x="484697" y="298428"/>
                  </a:cubicBezTo>
                  <a:lnTo>
                    <a:pt x="484697" y="315939"/>
                  </a:lnTo>
                  <a:cubicBezTo>
                    <a:pt x="484697" y="315939"/>
                    <a:pt x="394468" y="315939"/>
                    <a:pt x="383656" y="315939"/>
                  </a:cubicBezTo>
                  <a:cubicBezTo>
                    <a:pt x="151374" y="315939"/>
                    <a:pt x="0" y="401630"/>
                    <a:pt x="0" y="584190"/>
                  </a:cubicBezTo>
                  <a:cubicBezTo>
                    <a:pt x="0" y="739551"/>
                    <a:pt x="111107" y="842008"/>
                    <a:pt x="260244" y="842008"/>
                  </a:cubicBezTo>
                  <a:cubicBezTo>
                    <a:pt x="420941" y="842008"/>
                    <a:pt x="476122" y="754826"/>
                    <a:pt x="488052" y="738806"/>
                  </a:cubicBezTo>
                  <a:lnTo>
                    <a:pt x="491035" y="738806"/>
                  </a:lnTo>
                  <a:cubicBezTo>
                    <a:pt x="491035" y="771965"/>
                    <a:pt x="491035" y="818163"/>
                    <a:pt x="491035" y="818163"/>
                  </a:cubicBezTo>
                  <a:lnTo>
                    <a:pt x="713623" y="818163"/>
                  </a:lnTo>
                  <a:lnTo>
                    <a:pt x="713623" y="315194"/>
                  </a:lnTo>
                  <a:cubicBezTo>
                    <a:pt x="713623" y="87926"/>
                    <a:pt x="531675" y="0"/>
                    <a:pt x="334068" y="0"/>
                  </a:cubicBezTo>
                  <a:close/>
                  <a:moveTo>
                    <a:pt x="484697" y="502597"/>
                  </a:moveTo>
                  <a:cubicBezTo>
                    <a:pt x="484324" y="596112"/>
                    <a:pt x="443684" y="678450"/>
                    <a:pt x="344508" y="678450"/>
                  </a:cubicBezTo>
                  <a:cubicBezTo>
                    <a:pt x="278141" y="678450"/>
                    <a:pt x="228553" y="637839"/>
                    <a:pt x="228553" y="571150"/>
                  </a:cubicBezTo>
                  <a:cubicBezTo>
                    <a:pt x="228553" y="504459"/>
                    <a:pt x="274413" y="454535"/>
                    <a:pt x="394468" y="454535"/>
                  </a:cubicBezTo>
                  <a:cubicBezTo>
                    <a:pt x="400434" y="454535"/>
                    <a:pt x="484697" y="454535"/>
                    <a:pt x="484697" y="454535"/>
                  </a:cubicBezTo>
                  <a:cubicBezTo>
                    <a:pt x="484697" y="454535"/>
                    <a:pt x="484697" y="501479"/>
                    <a:pt x="484697" y="502597"/>
                  </a:cubicBez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E630DDC3-3014-2C48-BED1-2A19CE72BDD5}"/>
                </a:ext>
              </a:extLst>
            </p:cNvPr>
            <p:cNvSpPr/>
            <p:nvPr/>
          </p:nvSpPr>
          <p:spPr>
            <a:xfrm>
              <a:off x="11504916" y="551704"/>
              <a:ext cx="30484" cy="103019"/>
            </a:xfrm>
            <a:custGeom>
              <a:avLst/>
              <a:gdLst>
                <a:gd name="connsiteX0" fmla="*/ 0 w 235264"/>
                <a:gd name="connsiteY0" fmla="*/ 0 h 795064"/>
                <a:gd name="connsiteX1" fmla="*/ 235265 w 235264"/>
                <a:gd name="connsiteY1" fmla="*/ 0 h 795064"/>
                <a:gd name="connsiteX2" fmla="*/ 235265 w 235264"/>
                <a:gd name="connsiteY2" fmla="*/ 795064 h 795064"/>
                <a:gd name="connsiteX3" fmla="*/ 0 w 235264"/>
                <a:gd name="connsiteY3" fmla="*/ 795064 h 795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264" h="795064">
                  <a:moveTo>
                    <a:pt x="0" y="0"/>
                  </a:moveTo>
                  <a:lnTo>
                    <a:pt x="235265" y="0"/>
                  </a:lnTo>
                  <a:lnTo>
                    <a:pt x="235265" y="795064"/>
                  </a:lnTo>
                  <a:lnTo>
                    <a:pt x="0" y="795064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291BA366-E6B4-5E41-B529-CD5D1C8C59C2}"/>
                </a:ext>
              </a:extLst>
            </p:cNvPr>
            <p:cNvSpPr/>
            <p:nvPr/>
          </p:nvSpPr>
          <p:spPr>
            <a:xfrm>
              <a:off x="11503515" y="504056"/>
              <a:ext cx="33238" cy="33213"/>
            </a:xfrm>
            <a:custGeom>
              <a:avLst/>
              <a:gdLst>
                <a:gd name="connsiteX0" fmla="*/ 256517 w 256516"/>
                <a:gd name="connsiteY0" fmla="*/ 128164 h 256328"/>
                <a:gd name="connsiteX1" fmla="*/ 128259 w 256516"/>
                <a:gd name="connsiteY1" fmla="*/ 256328 h 256328"/>
                <a:gd name="connsiteX2" fmla="*/ 1 w 256516"/>
                <a:gd name="connsiteY2" fmla="*/ 128164 h 256328"/>
                <a:gd name="connsiteX3" fmla="*/ 128259 w 256516"/>
                <a:gd name="connsiteY3" fmla="*/ 0 h 256328"/>
                <a:gd name="connsiteX4" fmla="*/ 256517 w 256516"/>
                <a:gd name="connsiteY4" fmla="*/ 128164 h 256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516" h="256328">
                  <a:moveTo>
                    <a:pt x="256517" y="128164"/>
                  </a:moveTo>
                  <a:cubicBezTo>
                    <a:pt x="256517" y="198947"/>
                    <a:pt x="199094" y="256328"/>
                    <a:pt x="128259" y="256328"/>
                  </a:cubicBezTo>
                  <a:cubicBezTo>
                    <a:pt x="57424" y="256328"/>
                    <a:pt x="1" y="198947"/>
                    <a:pt x="1" y="128164"/>
                  </a:cubicBezTo>
                  <a:cubicBezTo>
                    <a:pt x="1" y="57381"/>
                    <a:pt x="57424" y="0"/>
                    <a:pt x="128259" y="0"/>
                  </a:cubicBezTo>
                  <a:cubicBezTo>
                    <a:pt x="199094" y="0"/>
                    <a:pt x="256517" y="57381"/>
                    <a:pt x="256517" y="128164"/>
                  </a:cubicBez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E895E236-2107-3B4C-9447-0BFD5A593A3F}"/>
                </a:ext>
              </a:extLst>
            </p:cNvPr>
            <p:cNvSpPr/>
            <p:nvPr/>
          </p:nvSpPr>
          <p:spPr>
            <a:xfrm>
              <a:off x="11670428" y="551704"/>
              <a:ext cx="30484" cy="103019"/>
            </a:xfrm>
            <a:custGeom>
              <a:avLst/>
              <a:gdLst>
                <a:gd name="connsiteX0" fmla="*/ 0 w 235264"/>
                <a:gd name="connsiteY0" fmla="*/ 0 h 795064"/>
                <a:gd name="connsiteX1" fmla="*/ 235265 w 235264"/>
                <a:gd name="connsiteY1" fmla="*/ 0 h 795064"/>
                <a:gd name="connsiteX2" fmla="*/ 235265 w 235264"/>
                <a:gd name="connsiteY2" fmla="*/ 795064 h 795064"/>
                <a:gd name="connsiteX3" fmla="*/ 0 w 235264"/>
                <a:gd name="connsiteY3" fmla="*/ 795064 h 795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264" h="795064">
                  <a:moveTo>
                    <a:pt x="0" y="0"/>
                  </a:moveTo>
                  <a:lnTo>
                    <a:pt x="235265" y="0"/>
                  </a:lnTo>
                  <a:lnTo>
                    <a:pt x="235265" y="795064"/>
                  </a:lnTo>
                  <a:lnTo>
                    <a:pt x="0" y="795064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4D0953EC-F607-3B4B-9926-D9B4535140FA}"/>
                </a:ext>
              </a:extLst>
            </p:cNvPr>
            <p:cNvSpPr/>
            <p:nvPr/>
          </p:nvSpPr>
          <p:spPr>
            <a:xfrm>
              <a:off x="11669027" y="504056"/>
              <a:ext cx="33238" cy="33213"/>
            </a:xfrm>
            <a:custGeom>
              <a:avLst/>
              <a:gdLst>
                <a:gd name="connsiteX0" fmla="*/ 256517 w 256516"/>
                <a:gd name="connsiteY0" fmla="*/ 128164 h 256328"/>
                <a:gd name="connsiteX1" fmla="*/ 128259 w 256516"/>
                <a:gd name="connsiteY1" fmla="*/ 256328 h 256328"/>
                <a:gd name="connsiteX2" fmla="*/ 1 w 256516"/>
                <a:gd name="connsiteY2" fmla="*/ 128164 h 256328"/>
                <a:gd name="connsiteX3" fmla="*/ 128259 w 256516"/>
                <a:gd name="connsiteY3" fmla="*/ 0 h 256328"/>
                <a:gd name="connsiteX4" fmla="*/ 256517 w 256516"/>
                <a:gd name="connsiteY4" fmla="*/ 128164 h 256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516" h="256328">
                  <a:moveTo>
                    <a:pt x="256517" y="128164"/>
                  </a:moveTo>
                  <a:cubicBezTo>
                    <a:pt x="256517" y="198947"/>
                    <a:pt x="199093" y="256328"/>
                    <a:pt x="128259" y="256328"/>
                  </a:cubicBezTo>
                  <a:cubicBezTo>
                    <a:pt x="57424" y="256328"/>
                    <a:pt x="1" y="198947"/>
                    <a:pt x="1" y="128164"/>
                  </a:cubicBezTo>
                  <a:cubicBezTo>
                    <a:pt x="1" y="57381"/>
                    <a:pt x="57424" y="0"/>
                    <a:pt x="128259" y="0"/>
                  </a:cubicBezTo>
                  <a:cubicBezTo>
                    <a:pt x="199093" y="0"/>
                    <a:pt x="256517" y="57381"/>
                    <a:pt x="256517" y="128164"/>
                  </a:cubicBez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EB69CB50-66A2-314F-8A08-F4673E9D811D}"/>
                </a:ext>
              </a:extLst>
            </p:cNvPr>
            <p:cNvSpPr/>
            <p:nvPr/>
          </p:nvSpPr>
          <p:spPr>
            <a:xfrm>
              <a:off x="11938117" y="422230"/>
              <a:ext cx="24397" cy="11538"/>
            </a:xfrm>
            <a:custGeom>
              <a:avLst/>
              <a:gdLst>
                <a:gd name="connsiteX0" fmla="*/ 71587 w 188286"/>
                <a:gd name="connsiteY0" fmla="*/ 14158 h 89044"/>
                <a:gd name="connsiteX1" fmla="*/ 44369 w 188286"/>
                <a:gd name="connsiteY1" fmla="*/ 14158 h 89044"/>
                <a:gd name="connsiteX2" fmla="*/ 44369 w 188286"/>
                <a:gd name="connsiteY2" fmla="*/ 89044 h 89044"/>
                <a:gd name="connsiteX3" fmla="*/ 27218 w 188286"/>
                <a:gd name="connsiteY3" fmla="*/ 89044 h 89044"/>
                <a:gd name="connsiteX4" fmla="*/ 27218 w 188286"/>
                <a:gd name="connsiteY4" fmla="*/ 14158 h 89044"/>
                <a:gd name="connsiteX5" fmla="*/ 0 w 188286"/>
                <a:gd name="connsiteY5" fmla="*/ 14158 h 89044"/>
                <a:gd name="connsiteX6" fmla="*/ 0 w 188286"/>
                <a:gd name="connsiteY6" fmla="*/ 0 h 89044"/>
                <a:gd name="connsiteX7" fmla="*/ 71587 w 188286"/>
                <a:gd name="connsiteY7" fmla="*/ 0 h 89044"/>
                <a:gd name="connsiteX8" fmla="*/ 71587 w 188286"/>
                <a:gd name="connsiteY8" fmla="*/ 14158 h 89044"/>
                <a:gd name="connsiteX9" fmla="*/ 71587 w 188286"/>
                <a:gd name="connsiteY9" fmla="*/ 14158 h 89044"/>
                <a:gd name="connsiteX10" fmla="*/ 139071 w 188286"/>
                <a:gd name="connsiteY10" fmla="*/ 62964 h 89044"/>
                <a:gd name="connsiteX11" fmla="*/ 163306 w 188286"/>
                <a:gd name="connsiteY11" fmla="*/ 0 h 89044"/>
                <a:gd name="connsiteX12" fmla="*/ 188286 w 188286"/>
                <a:gd name="connsiteY12" fmla="*/ 0 h 89044"/>
                <a:gd name="connsiteX13" fmla="*/ 188286 w 188286"/>
                <a:gd name="connsiteY13" fmla="*/ 88672 h 89044"/>
                <a:gd name="connsiteX14" fmla="*/ 172255 w 188286"/>
                <a:gd name="connsiteY14" fmla="*/ 88672 h 89044"/>
                <a:gd name="connsiteX15" fmla="*/ 172255 w 188286"/>
                <a:gd name="connsiteY15" fmla="*/ 19374 h 89044"/>
                <a:gd name="connsiteX16" fmla="*/ 171881 w 188286"/>
                <a:gd name="connsiteY16" fmla="*/ 19374 h 89044"/>
                <a:gd name="connsiteX17" fmla="*/ 145409 w 188286"/>
                <a:gd name="connsiteY17" fmla="*/ 88672 h 89044"/>
                <a:gd name="connsiteX18" fmla="*/ 133478 w 188286"/>
                <a:gd name="connsiteY18" fmla="*/ 88672 h 89044"/>
                <a:gd name="connsiteX19" fmla="*/ 107007 w 188286"/>
                <a:gd name="connsiteY19" fmla="*/ 19374 h 89044"/>
                <a:gd name="connsiteX20" fmla="*/ 106634 w 188286"/>
                <a:gd name="connsiteY20" fmla="*/ 19374 h 89044"/>
                <a:gd name="connsiteX21" fmla="*/ 106634 w 188286"/>
                <a:gd name="connsiteY21" fmla="*/ 88672 h 89044"/>
                <a:gd name="connsiteX22" fmla="*/ 90601 w 188286"/>
                <a:gd name="connsiteY22" fmla="*/ 88672 h 89044"/>
                <a:gd name="connsiteX23" fmla="*/ 90601 w 188286"/>
                <a:gd name="connsiteY23" fmla="*/ 0 h 89044"/>
                <a:gd name="connsiteX24" fmla="*/ 115582 w 188286"/>
                <a:gd name="connsiteY24" fmla="*/ 0 h 89044"/>
                <a:gd name="connsiteX25" fmla="*/ 139071 w 188286"/>
                <a:gd name="connsiteY25" fmla="*/ 62964 h 89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8286" h="89044">
                  <a:moveTo>
                    <a:pt x="71587" y="14158"/>
                  </a:moveTo>
                  <a:lnTo>
                    <a:pt x="44369" y="14158"/>
                  </a:lnTo>
                  <a:lnTo>
                    <a:pt x="44369" y="89044"/>
                  </a:lnTo>
                  <a:lnTo>
                    <a:pt x="27218" y="89044"/>
                  </a:lnTo>
                  <a:lnTo>
                    <a:pt x="27218" y="14158"/>
                  </a:lnTo>
                  <a:lnTo>
                    <a:pt x="0" y="14158"/>
                  </a:lnTo>
                  <a:lnTo>
                    <a:pt x="0" y="0"/>
                  </a:lnTo>
                  <a:lnTo>
                    <a:pt x="71587" y="0"/>
                  </a:lnTo>
                  <a:lnTo>
                    <a:pt x="71587" y="14158"/>
                  </a:lnTo>
                  <a:lnTo>
                    <a:pt x="71587" y="14158"/>
                  </a:lnTo>
                  <a:close/>
                  <a:moveTo>
                    <a:pt x="139071" y="62964"/>
                  </a:moveTo>
                  <a:lnTo>
                    <a:pt x="163306" y="0"/>
                  </a:lnTo>
                  <a:lnTo>
                    <a:pt x="188286" y="0"/>
                  </a:lnTo>
                  <a:lnTo>
                    <a:pt x="188286" y="88672"/>
                  </a:lnTo>
                  <a:lnTo>
                    <a:pt x="172255" y="88672"/>
                  </a:lnTo>
                  <a:lnTo>
                    <a:pt x="172255" y="19374"/>
                  </a:lnTo>
                  <a:lnTo>
                    <a:pt x="171881" y="19374"/>
                  </a:lnTo>
                  <a:lnTo>
                    <a:pt x="145409" y="88672"/>
                  </a:lnTo>
                  <a:lnTo>
                    <a:pt x="133478" y="88672"/>
                  </a:lnTo>
                  <a:lnTo>
                    <a:pt x="107007" y="19374"/>
                  </a:lnTo>
                  <a:lnTo>
                    <a:pt x="106634" y="19374"/>
                  </a:lnTo>
                  <a:lnTo>
                    <a:pt x="106634" y="88672"/>
                  </a:lnTo>
                  <a:lnTo>
                    <a:pt x="90601" y="88672"/>
                  </a:lnTo>
                  <a:lnTo>
                    <a:pt x="90601" y="0"/>
                  </a:lnTo>
                  <a:lnTo>
                    <a:pt x="115582" y="0"/>
                  </a:lnTo>
                  <a:lnTo>
                    <a:pt x="139071" y="62964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385617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806619E-0D7A-9542-B876-715BCDBE0F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7AF1D9A5-1403-0C4A-B49E-80B4244AB2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173" y="-385750"/>
            <a:ext cx="5984011" cy="5819515"/>
          </a:xfr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44500" b="1" spc="-2000" baseline="0">
                <a:solidFill>
                  <a:schemeClr val="bg1"/>
                </a:solidFill>
              </a:defRPr>
            </a:lvl1pPr>
            <a:lvl2pPr marL="457109" indent="0">
              <a:buNone/>
              <a:defRPr sz="44500"/>
            </a:lvl2pPr>
            <a:lvl3pPr marL="914217" indent="0">
              <a:buNone/>
              <a:defRPr sz="44500"/>
            </a:lvl3pPr>
            <a:lvl4pPr marL="1371326" indent="0">
              <a:buNone/>
              <a:defRPr sz="44500"/>
            </a:lvl4pPr>
            <a:lvl5pPr marL="1828435" indent="0">
              <a:buNone/>
              <a:defRPr sz="44500"/>
            </a:lvl5pPr>
          </a:lstStyle>
          <a:p>
            <a:pPr lvl="0"/>
            <a:r>
              <a:rPr lang="en-US" dirty="0"/>
              <a:t>01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FF45D2-771B-474E-8CEE-89C9FD1A8BBD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BF769F37-E10D-4443-858A-1F2CDF88C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SUHO LIMITED RELEASE…">
            <a:extLst>
              <a:ext uri="{FF2B5EF4-FFF2-40B4-BE49-F238E27FC236}">
                <a16:creationId xmlns:a16="http://schemas.microsoft.com/office/drawing/2014/main" id="{29242262-316D-ED4F-9264-1A715315B9FE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25" name="SUHO LIMITED RELEASE…">
            <a:extLst>
              <a:ext uri="{FF2B5EF4-FFF2-40B4-BE49-F238E27FC236}">
                <a16:creationId xmlns:a16="http://schemas.microsoft.com/office/drawing/2014/main" id="{F3192FFB-C2DB-1D41-8580-1D363378BBB0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22331EC-FC6B-4F4F-BE29-26685FED98F4}"/>
              </a:ext>
            </a:extLst>
          </p:cNvPr>
          <p:cNvCxnSpPr/>
          <p:nvPr/>
        </p:nvCxnSpPr>
        <p:spPr>
          <a:xfrm>
            <a:off x="0" y="551465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0476808-92D1-1940-A91F-D752A1F7B2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7" y="5611398"/>
            <a:ext cx="11649456" cy="112471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27663140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7AF1D9A5-1403-0C4A-B49E-80B4244AB2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173" y="-385750"/>
            <a:ext cx="5984011" cy="5819515"/>
          </a:xfr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44500" b="1" spc="-2000" baseline="0">
                <a:solidFill>
                  <a:schemeClr val="tx1"/>
                </a:solidFill>
              </a:defRPr>
            </a:lvl1pPr>
            <a:lvl2pPr marL="457109" indent="0">
              <a:buNone/>
              <a:defRPr sz="44500"/>
            </a:lvl2pPr>
            <a:lvl3pPr marL="914217" indent="0">
              <a:buNone/>
              <a:defRPr sz="44500"/>
            </a:lvl3pPr>
            <a:lvl4pPr marL="1371326" indent="0">
              <a:buNone/>
              <a:defRPr sz="44500"/>
            </a:lvl4pPr>
            <a:lvl5pPr marL="1828435" indent="0">
              <a:buNone/>
              <a:defRPr sz="44500"/>
            </a:lvl5pPr>
          </a:lstStyle>
          <a:p>
            <a:pPr lvl="0"/>
            <a:r>
              <a:rPr lang="en-US" dirty="0"/>
              <a:t>01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FF45D2-771B-474E-8CEE-89C9FD1A8BBD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BF769F37-E10D-4443-858A-1F2CDF88C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SUHO LIMITED RELEASE…">
            <a:extLst>
              <a:ext uri="{FF2B5EF4-FFF2-40B4-BE49-F238E27FC236}">
                <a16:creationId xmlns:a16="http://schemas.microsoft.com/office/drawing/2014/main" id="{29242262-316D-ED4F-9264-1A715315B9FE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tx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25" name="SUHO LIMITED RELEASE…">
            <a:extLst>
              <a:ext uri="{FF2B5EF4-FFF2-40B4-BE49-F238E27FC236}">
                <a16:creationId xmlns:a16="http://schemas.microsoft.com/office/drawing/2014/main" id="{F3192FFB-C2DB-1D41-8580-1D363378BBB0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tx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22331EC-FC6B-4F4F-BE29-26685FED98F4}"/>
              </a:ext>
            </a:extLst>
          </p:cNvPr>
          <p:cNvCxnSpPr/>
          <p:nvPr/>
        </p:nvCxnSpPr>
        <p:spPr>
          <a:xfrm>
            <a:off x="0" y="551465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0476808-92D1-1940-A91F-D752A1F7B2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7" y="5611398"/>
            <a:ext cx="11649456" cy="112471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6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6108714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806619E-0D7A-9542-B876-715BCDBE0F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7AF1D9A5-1403-0C4A-B49E-80B4244AB2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173" y="-385750"/>
            <a:ext cx="5984011" cy="5819515"/>
          </a:xfr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44500" b="1" spc="-2000" baseline="0">
                <a:solidFill>
                  <a:schemeClr val="bg1"/>
                </a:solidFill>
              </a:defRPr>
            </a:lvl1pPr>
            <a:lvl2pPr marL="457109" indent="0">
              <a:buNone/>
              <a:defRPr sz="44500"/>
            </a:lvl2pPr>
            <a:lvl3pPr marL="914217" indent="0">
              <a:buNone/>
              <a:defRPr sz="44500"/>
            </a:lvl3pPr>
            <a:lvl4pPr marL="1371326" indent="0">
              <a:buNone/>
              <a:defRPr sz="44500"/>
            </a:lvl4pPr>
            <a:lvl5pPr marL="1828435" indent="0">
              <a:buNone/>
              <a:defRPr sz="44500"/>
            </a:lvl5pPr>
          </a:lstStyle>
          <a:p>
            <a:pPr lvl="0"/>
            <a:r>
              <a:rPr lang="en-US" dirty="0"/>
              <a:t>01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FF45D2-771B-474E-8CEE-89C9FD1A8BBD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BF769F37-E10D-4443-858A-1F2CDF88C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SUHO LIMITED RELEASE…">
            <a:extLst>
              <a:ext uri="{FF2B5EF4-FFF2-40B4-BE49-F238E27FC236}">
                <a16:creationId xmlns:a16="http://schemas.microsoft.com/office/drawing/2014/main" id="{29242262-316D-ED4F-9264-1A715315B9FE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25" name="SUHO LIMITED RELEASE…">
            <a:extLst>
              <a:ext uri="{FF2B5EF4-FFF2-40B4-BE49-F238E27FC236}">
                <a16:creationId xmlns:a16="http://schemas.microsoft.com/office/drawing/2014/main" id="{F3192FFB-C2DB-1D41-8580-1D363378BBB0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22331EC-FC6B-4F4F-BE29-26685FED98F4}"/>
              </a:ext>
            </a:extLst>
          </p:cNvPr>
          <p:cNvCxnSpPr/>
          <p:nvPr/>
        </p:nvCxnSpPr>
        <p:spPr>
          <a:xfrm>
            <a:off x="0" y="551465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0476808-92D1-1940-A91F-D752A1F7B2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7" y="5611398"/>
            <a:ext cx="11649456" cy="112471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5381772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806619E-0D7A-9542-B876-715BCDBE0F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7AF1D9A5-1403-0C4A-B49E-80B4244AB2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173" y="-385750"/>
            <a:ext cx="5984011" cy="5819515"/>
          </a:xfr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44500" b="1" spc="-2000" baseline="0">
                <a:solidFill>
                  <a:schemeClr val="bg1"/>
                </a:solidFill>
              </a:defRPr>
            </a:lvl1pPr>
            <a:lvl2pPr marL="457109" indent="0">
              <a:buNone/>
              <a:defRPr sz="44500"/>
            </a:lvl2pPr>
            <a:lvl3pPr marL="914217" indent="0">
              <a:buNone/>
              <a:defRPr sz="44500"/>
            </a:lvl3pPr>
            <a:lvl4pPr marL="1371326" indent="0">
              <a:buNone/>
              <a:defRPr sz="44500"/>
            </a:lvl4pPr>
            <a:lvl5pPr marL="1828435" indent="0">
              <a:buNone/>
              <a:defRPr sz="44500"/>
            </a:lvl5pPr>
          </a:lstStyle>
          <a:p>
            <a:pPr lvl="0"/>
            <a:r>
              <a:rPr lang="en-US" dirty="0"/>
              <a:t>01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FF45D2-771B-474E-8CEE-89C9FD1A8BBD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BF769F37-E10D-4443-858A-1F2CDF88C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SUHO LIMITED RELEASE…">
            <a:extLst>
              <a:ext uri="{FF2B5EF4-FFF2-40B4-BE49-F238E27FC236}">
                <a16:creationId xmlns:a16="http://schemas.microsoft.com/office/drawing/2014/main" id="{29242262-316D-ED4F-9264-1A715315B9FE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25" name="SUHO LIMITED RELEASE…">
            <a:extLst>
              <a:ext uri="{FF2B5EF4-FFF2-40B4-BE49-F238E27FC236}">
                <a16:creationId xmlns:a16="http://schemas.microsoft.com/office/drawing/2014/main" id="{F3192FFB-C2DB-1D41-8580-1D363378BBB0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22331EC-FC6B-4F4F-BE29-26685FED98F4}"/>
              </a:ext>
            </a:extLst>
          </p:cNvPr>
          <p:cNvCxnSpPr/>
          <p:nvPr/>
        </p:nvCxnSpPr>
        <p:spPr>
          <a:xfrm>
            <a:off x="0" y="551465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0476808-92D1-1940-A91F-D752A1F7B2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7" y="5611398"/>
            <a:ext cx="11649456" cy="112471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6001020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806619E-0D7A-9542-B876-715BCDBE0F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7AF1D9A5-1403-0C4A-B49E-80B4244AB2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173" y="-385750"/>
            <a:ext cx="5984011" cy="5819515"/>
          </a:xfr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44500" b="1" spc="-2000" baseline="0">
                <a:solidFill>
                  <a:schemeClr val="bg1"/>
                </a:solidFill>
              </a:defRPr>
            </a:lvl1pPr>
            <a:lvl2pPr marL="457109" indent="0">
              <a:buNone/>
              <a:defRPr sz="44500"/>
            </a:lvl2pPr>
            <a:lvl3pPr marL="914217" indent="0">
              <a:buNone/>
              <a:defRPr sz="44500"/>
            </a:lvl3pPr>
            <a:lvl4pPr marL="1371326" indent="0">
              <a:buNone/>
              <a:defRPr sz="44500"/>
            </a:lvl4pPr>
            <a:lvl5pPr marL="1828435" indent="0">
              <a:buNone/>
              <a:defRPr sz="44500"/>
            </a:lvl5pPr>
          </a:lstStyle>
          <a:p>
            <a:pPr lvl="0"/>
            <a:r>
              <a:rPr lang="en-US" dirty="0"/>
              <a:t>01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FF45D2-771B-474E-8CEE-89C9FD1A8BBD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BF769F37-E10D-4443-858A-1F2CDF88C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SUHO LIMITED RELEASE…">
            <a:extLst>
              <a:ext uri="{FF2B5EF4-FFF2-40B4-BE49-F238E27FC236}">
                <a16:creationId xmlns:a16="http://schemas.microsoft.com/office/drawing/2014/main" id="{29242262-316D-ED4F-9264-1A715315B9FE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25" name="SUHO LIMITED RELEASE…">
            <a:extLst>
              <a:ext uri="{FF2B5EF4-FFF2-40B4-BE49-F238E27FC236}">
                <a16:creationId xmlns:a16="http://schemas.microsoft.com/office/drawing/2014/main" id="{F3192FFB-C2DB-1D41-8580-1D363378BBB0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22331EC-FC6B-4F4F-BE29-26685FED98F4}"/>
              </a:ext>
            </a:extLst>
          </p:cNvPr>
          <p:cNvCxnSpPr/>
          <p:nvPr/>
        </p:nvCxnSpPr>
        <p:spPr>
          <a:xfrm>
            <a:off x="0" y="551465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0476808-92D1-1940-A91F-D752A1F7B2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7" y="5611398"/>
            <a:ext cx="11649456" cy="112471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60805147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1FDC8262-8DF2-1640-BFF9-41E3C7903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8" y="366713"/>
            <a:ext cx="11647487" cy="160178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E1E62C54-3B91-7A43-B1C6-5766DA4F8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4638" y="1968500"/>
            <a:ext cx="11647487" cy="4386263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4320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500" b="1" i="0" kern="1200" spc="-150">
          <a:ln w="19050">
            <a:noFill/>
            <a:miter lim="800000"/>
          </a:ln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7432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  <a:sym typeface="Wingdings" pitchFamily="2" charset="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75">
          <p15:clr>
            <a:srgbClr val="F26B43"/>
          </p15:clr>
        </p15:guide>
        <p15:guide id="2" pos="173">
          <p15:clr>
            <a:srgbClr val="F26B43"/>
          </p15:clr>
        </p15:guide>
        <p15:guide id="3" pos="2049">
          <p15:clr>
            <a:srgbClr val="F26B43"/>
          </p15:clr>
        </p15:guide>
        <p15:guide id="7" pos="3754">
          <p15:clr>
            <a:srgbClr val="F26B43"/>
          </p15:clr>
        </p15:guide>
        <p15:guide id="8" pos="3925">
          <p15:clr>
            <a:srgbClr val="F26B43"/>
          </p15:clr>
        </p15:guide>
        <p15:guide id="10" pos="5630">
          <p15:clr>
            <a:srgbClr val="F26B43"/>
          </p15:clr>
        </p15:guide>
        <p15:guide id="11" pos="5802">
          <p15:clr>
            <a:srgbClr val="F26B43"/>
          </p15:clr>
        </p15:guide>
        <p15:guide id="13" pos="7510">
          <p15:clr>
            <a:srgbClr val="F26B43"/>
          </p15:clr>
        </p15:guide>
        <p15:guide id="18" orient="horz" pos="231">
          <p15:clr>
            <a:srgbClr val="F26B43"/>
          </p15:clr>
        </p15:guide>
        <p15:guide id="22" orient="horz" pos="4003">
          <p15:clr>
            <a:srgbClr val="F26B43"/>
          </p15:clr>
        </p15:guide>
        <p15:guide id="24" orient="horz" pos="1240">
          <p15:clr>
            <a:srgbClr val="F26B43"/>
          </p15:clr>
        </p15:guide>
        <p15:guide id="25" pos="2502">
          <p15:clr>
            <a:srgbClr val="F26B43"/>
          </p15:clr>
        </p15:guide>
        <p15:guide id="26" pos="5179">
          <p15:clr>
            <a:srgbClr val="F26B43"/>
          </p15:clr>
        </p15:guide>
        <p15:guide id="27" pos="2675">
          <p15:clr>
            <a:srgbClr val="F26B43"/>
          </p15:clr>
        </p15:guide>
        <p15:guide id="28" pos="500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4.xml"/><Relationship Id="rId7" Type="http://schemas.openxmlformats.org/officeDocument/2006/relationships/image" Target="../media/image3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21334C-907A-43B9-86AF-DD530BFBB2AF}"/>
              </a:ext>
            </a:extLst>
          </p:cNvPr>
          <p:cNvSpPr txBox="1"/>
          <p:nvPr/>
        </p:nvSpPr>
        <p:spPr>
          <a:xfrm>
            <a:off x="425118" y="455453"/>
            <a:ext cx="7384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Smart Check Sheet For Electrical System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48AE26-C50C-451E-8DDA-112519F03E11}"/>
              </a:ext>
            </a:extLst>
          </p:cNvPr>
          <p:cNvSpPr txBox="1"/>
          <p:nvPr/>
        </p:nvSpPr>
        <p:spPr>
          <a:xfrm>
            <a:off x="446477" y="1036102"/>
            <a:ext cx="5310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404040"/>
                </a:solidFill>
              </a:rPr>
              <a:t>Status</a:t>
            </a:r>
            <a:r>
              <a:rPr lang="en-US" sz="1600" b="1" dirty="0"/>
              <a:t> </a:t>
            </a:r>
            <a:r>
              <a:rPr lang="en-US" sz="1600" dirty="0"/>
              <a:t>:</a:t>
            </a:r>
            <a:r>
              <a:rPr lang="th-TH" sz="1600" dirty="0"/>
              <a:t> </a:t>
            </a:r>
            <a:r>
              <a:rPr lang="en-US" sz="1200" dirty="0"/>
              <a:t>Completed to develop EE smart check sheet for Sub #1</a:t>
            </a:r>
            <a:r>
              <a:rPr lang="th-TH" sz="1200" dirty="0"/>
              <a:t> </a:t>
            </a:r>
            <a:r>
              <a:rPr lang="en-US" sz="1200" dirty="0"/>
              <a:t>on iPad  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83BD06-E80B-4E7A-8824-69621A312F3E}"/>
              </a:ext>
            </a:extLst>
          </p:cNvPr>
          <p:cNvSpPr txBox="1"/>
          <p:nvPr/>
        </p:nvSpPr>
        <p:spPr>
          <a:xfrm>
            <a:off x="446477" y="1284384"/>
            <a:ext cx="5604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Schedule :</a:t>
            </a:r>
            <a:r>
              <a:rPr lang="th-TH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/>
              <a:t>Develop Dashboard to display Sub #1 status / On Plan </a:t>
            </a:r>
            <a:endParaRPr lang="en-US" sz="1600" dirty="0"/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346C38C9-CB23-4071-8BC8-7249B2062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657635"/>
              </p:ext>
            </p:extLst>
          </p:nvPr>
        </p:nvGraphicFramePr>
        <p:xfrm>
          <a:off x="528999" y="1629268"/>
          <a:ext cx="5054604" cy="1853768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260358">
                  <a:extLst>
                    <a:ext uri="{9D8B030D-6E8A-4147-A177-3AD203B41FA5}">
                      <a16:colId xmlns:a16="http://schemas.microsoft.com/office/drawing/2014/main" val="3845195919"/>
                    </a:ext>
                  </a:extLst>
                </a:gridCol>
                <a:gridCol w="598082">
                  <a:extLst>
                    <a:ext uri="{9D8B030D-6E8A-4147-A177-3AD203B41FA5}">
                      <a16:colId xmlns:a16="http://schemas.microsoft.com/office/drawing/2014/main" val="2254561150"/>
                    </a:ext>
                  </a:extLst>
                </a:gridCol>
                <a:gridCol w="598082">
                  <a:extLst>
                    <a:ext uri="{9D8B030D-6E8A-4147-A177-3AD203B41FA5}">
                      <a16:colId xmlns:a16="http://schemas.microsoft.com/office/drawing/2014/main" val="1900765584"/>
                    </a:ext>
                  </a:extLst>
                </a:gridCol>
                <a:gridCol w="598082">
                  <a:extLst>
                    <a:ext uri="{9D8B030D-6E8A-4147-A177-3AD203B41FA5}">
                      <a16:colId xmlns:a16="http://schemas.microsoft.com/office/drawing/2014/main" val="3337830793"/>
                    </a:ext>
                  </a:extLst>
                </a:gridCol>
              </a:tblGrid>
              <a:tr h="28477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Activities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Sep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0265497"/>
                  </a:ext>
                </a:extLst>
              </a:tr>
              <a:tr h="26149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/>
                          </a:solidFill>
                        </a:rPr>
                        <a:t>Get Requirement for EE Smart Check Sheet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tx2"/>
                          </a:solidFill>
                        </a:rPr>
                        <a:t>Done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5780992"/>
                  </a:ext>
                </a:extLst>
              </a:tr>
              <a:tr h="26149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/>
                          </a:solidFill>
                        </a:rPr>
                        <a:t>Review current check sheet and substation survey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tx2"/>
                          </a:solidFill>
                        </a:rPr>
                        <a:t>Done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687195"/>
                  </a:ext>
                </a:extLst>
              </a:tr>
              <a:tr h="26149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/>
                          </a:solidFill>
                        </a:rPr>
                        <a:t>Design and develop EE Smart check sheet on iPad for Sub#1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tx2"/>
                          </a:solidFill>
                        </a:rPr>
                        <a:t>Done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843315"/>
                  </a:ext>
                </a:extLst>
              </a:tr>
              <a:tr h="2614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</a:rPr>
                        <a:t>Design and develop EE Smart check sheet Dashboard for Sub#1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solidFill>
                            <a:schemeClr val="tx2"/>
                          </a:solidFill>
                        </a:rPr>
                        <a:t>on going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643766"/>
                  </a:ext>
                </a:extLst>
              </a:tr>
              <a:tr h="26149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/>
                          </a:solidFill>
                        </a:rPr>
                        <a:t>User Acceptance Test for Sub#1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solidFill>
                            <a:schemeClr val="tx2"/>
                          </a:solidFill>
                        </a:rPr>
                        <a:t>Plan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CA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7279396"/>
                  </a:ext>
                </a:extLst>
              </a:tr>
              <a:tr h="26149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/>
                          </a:solidFill>
                        </a:rPr>
                        <a:t>Expand to next substation [ Sub #2 – Sub #17 ]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tx2"/>
                          </a:solidFill>
                        </a:rPr>
                        <a:t>Plan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C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3476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07EA8E3-CF59-40B6-B31D-157EF6BD2AC6}"/>
              </a:ext>
            </a:extLst>
          </p:cNvPr>
          <p:cNvSpPr txBox="1"/>
          <p:nvPr/>
        </p:nvSpPr>
        <p:spPr>
          <a:xfrm>
            <a:off x="425118" y="3605244"/>
            <a:ext cx="512071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Progress Status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/>
              <a:t>Completed to get requirement ,review current check sheet with team and completed to substation survey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/>
              <a:t>Completed to develop EE smart check sheet for Sub #1 on iPad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/>
              <a:t>Completed to design and create database for EE smart check sheet and deploy to WD server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/>
              <a:t>Design dashboard for display result and make an automatic reports</a:t>
            </a:r>
          </a:p>
          <a:p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AAC386-0C04-473A-B4A8-86D0A75655C7}"/>
              </a:ext>
            </a:extLst>
          </p:cNvPr>
          <p:cNvSpPr txBox="1"/>
          <p:nvPr/>
        </p:nvSpPr>
        <p:spPr>
          <a:xfrm>
            <a:off x="425118" y="5218296"/>
            <a:ext cx="503315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Next Follow up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/>
              <a:t>Design dashboard for display result and make an automatic reports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tx2"/>
                </a:solidFill>
              </a:rPr>
              <a:t>User Acceptance Test for Sub#1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5BF8B65-7296-4828-9443-2A5A2EB1F2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82" r="10686"/>
          <a:stretch/>
        </p:blipFill>
        <p:spPr bwMode="auto">
          <a:xfrm rot="16200000">
            <a:off x="7682828" y="429569"/>
            <a:ext cx="2552878" cy="438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685177740.416317">
            <a:hlinkClick r:id="" action="ppaction://media"/>
            <a:extLst>
              <a:ext uri="{FF2B5EF4-FFF2-40B4-BE49-F238E27FC236}">
                <a16:creationId xmlns:a16="http://schemas.microsoft.com/office/drawing/2014/main" id="{2707B6E0-7D4F-4F76-9C23-F22FA4967EC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6"/>
          <a:srcRect t="14608"/>
          <a:stretch/>
        </p:blipFill>
        <p:spPr>
          <a:xfrm>
            <a:off x="7151735" y="1542002"/>
            <a:ext cx="3603781" cy="219397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3CA9AEA-3915-4197-AEB1-A39E87949983}"/>
              </a:ext>
            </a:extLst>
          </p:cNvPr>
          <p:cNvSpPr txBox="1"/>
          <p:nvPr/>
        </p:nvSpPr>
        <p:spPr>
          <a:xfrm>
            <a:off x="6829964" y="1036103"/>
            <a:ext cx="43815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gradFill flip="none" rotWithShape="1">
                  <a:gsLst>
                    <a:gs pos="0">
                      <a:schemeClr val="accent6"/>
                    </a:gs>
                    <a:gs pos="64000">
                      <a:schemeClr val="accent5"/>
                    </a:gs>
                    <a:gs pos="81000">
                      <a:schemeClr val="accent5"/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</a:rPr>
              <a:t>Smart Check Sheet for electrical system on iPad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6E3ED4-69C0-419D-80E6-BEE0AACA96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7833330" y="3229500"/>
            <a:ext cx="2282596" cy="441222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04E7D2E-3B4D-4ACD-8C20-86C584BB9114}"/>
              </a:ext>
            </a:extLst>
          </p:cNvPr>
          <p:cNvSpPr txBox="1"/>
          <p:nvPr/>
        </p:nvSpPr>
        <p:spPr>
          <a:xfrm>
            <a:off x="7027564" y="3985435"/>
            <a:ext cx="39319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gradFill flip="none" rotWithShape="1">
                  <a:gsLst>
                    <a:gs pos="0">
                      <a:schemeClr val="accent6"/>
                    </a:gs>
                    <a:gs pos="64000">
                      <a:schemeClr val="accent5"/>
                    </a:gs>
                    <a:gs pos="81000">
                      <a:schemeClr val="accent5"/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</a:rPr>
              <a:t>Current Check Sheet for electrical system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53F2B92-C3A0-4B28-8EA0-48FADD0DC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672" y="1331836"/>
            <a:ext cx="683070" cy="670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6132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933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DC PPT v.3.0">
  <a:themeElements>
    <a:clrScheme name="WDC Colors 2022">
      <a:dk1>
        <a:srgbClr val="000000"/>
      </a:dk1>
      <a:lt1>
        <a:srgbClr val="FAFAFA"/>
      </a:lt1>
      <a:dk2>
        <a:srgbClr val="000000"/>
      </a:dk2>
      <a:lt2>
        <a:srgbClr val="FAFAFA"/>
      </a:lt2>
      <a:accent1>
        <a:srgbClr val="5DA7FB"/>
      </a:accent1>
      <a:accent2>
        <a:srgbClr val="995DFF"/>
      </a:accent2>
      <a:accent3>
        <a:srgbClr val="FC1859"/>
      </a:accent3>
      <a:accent4>
        <a:srgbClr val="5DA7FB"/>
      </a:accent4>
      <a:accent5>
        <a:srgbClr val="995DFF"/>
      </a:accent5>
      <a:accent6>
        <a:srgbClr val="FC1859"/>
      </a:accent6>
      <a:hlink>
        <a:srgbClr val="995DFF"/>
      </a:hlink>
      <a:folHlink>
        <a:srgbClr val="D9D9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WDC_PPT_Template_v3.0_041122" id="{D42E8941-A6E9-5042-9915-2F81C687F021}" vid="{C46A872D-AECD-9C4A-8B8D-08F5508599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MOC Progress update 27.06.2022</Template>
  <TotalTime>4925</TotalTime>
  <Words>198</Words>
  <Application>Microsoft Office PowerPoint</Application>
  <PresentationFormat>Widescreen</PresentationFormat>
  <Paragraphs>30</Paragraphs>
  <Slides>1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WDC PPT v.3.0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Pansan La-or-on</dc:creator>
  <cp:lastModifiedBy>Pansan La-or-on</cp:lastModifiedBy>
  <cp:revision>462</cp:revision>
  <dcterms:created xsi:type="dcterms:W3CDTF">2022-07-04T04:09:42Z</dcterms:created>
  <dcterms:modified xsi:type="dcterms:W3CDTF">2022-09-22T07:28:27Z</dcterms:modified>
</cp:coreProperties>
</file>