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40"/>
  </p:normalViewPr>
  <p:slideViewPr>
    <p:cSldViewPr snapToGrid="0" snapToObjects="1" showGuides="1">
      <p:cViewPr varScale="1">
        <p:scale>
          <a:sx n="92" d="100"/>
          <a:sy n="92" d="100"/>
        </p:scale>
        <p:origin x="9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A2E2-1692-EF4D-B76B-A225CB640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48373-8F3F-4644-9CEF-161EC906E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192CE-F126-014C-8489-4C889F9F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A042-3D42-F14A-9694-F11913FF2E5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8D95-EE85-334E-A11E-5BCED575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D9BCA-0C2E-F049-A90D-9424E023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45A2-65CF-FA48-929D-AE7A4ABC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4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419-84C5-8B45-9106-EE7A6467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C4633-46E0-8641-A1A3-2426BCD36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D1518-2DC8-B444-A980-C39F1AAA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A042-3D42-F14A-9694-F11913FF2E5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8267F-4A90-A24F-B316-EEB10AE1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9A54A-DDA2-B042-A4C0-D165011D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45A2-65CF-FA48-929D-AE7A4ABC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8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F9D23-282A-CA40-83B7-A85435319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1660D-112C-D443-8791-98E0B18DF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E4179-302A-524E-9790-0F8BFBF9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A042-3D42-F14A-9694-F11913FF2E5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8F535-02AA-F74E-BAB3-19298CCE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932B-E09B-D646-9972-5F428713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45A2-65CF-FA48-929D-AE7A4ABC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0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FD68-B0E1-F04A-802F-41A8495C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56006-F9F8-A848-B8DB-FC36D04B6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D205B-80D3-D040-A84D-3FA1C9BC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A042-3D42-F14A-9694-F11913FF2E5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2D0BF-77C1-6D4D-81A1-36E0A958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0ADA0-C266-E347-887A-5734F6AD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45A2-65CF-FA48-929D-AE7A4ABC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3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1C72-28FC-0B4A-BE5B-9BDBC37EF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DA249-8E84-E34C-9A0F-D7B90FD48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05239-5B5E-1940-80D3-ED49F332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A042-3D42-F14A-9694-F11913FF2E5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92764-A096-BF4C-B086-775B22F1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5A7A-E9EA-2F46-A245-6D30C8E8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45A2-65CF-FA48-929D-AE7A4ABC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1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2FF3-86C1-3F4B-83CA-83ADA96F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66EF3-D070-C14C-A774-E39A8EB1E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4AC50-642C-074B-8B33-766D1897F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5609C-082C-184A-996C-3CAF2AAB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A042-3D42-F14A-9694-F11913FF2E5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7CD39-6E31-E545-925E-1613BDF7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4EE8D-B145-0249-8990-C2D618C4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45A2-65CF-FA48-929D-AE7A4ABC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7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823B-80F1-9D4D-BCC9-22AE71F6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56810-EBBA-7E49-8A02-1E6942543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9A594-05E1-2C46-A9FC-6A96587F0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AA872-2058-2E48-8186-E23185E9D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DC12DD-9421-F54B-9283-5232885BA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DFB10-6161-C943-BEF3-EF7B66E6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A042-3D42-F14A-9694-F11913FF2E5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FB06D-9FD5-2E43-A31C-D70C8A63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9E3D7-583F-314B-84C1-F5876981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45A2-65CF-FA48-929D-AE7A4ABC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9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D1A3-F653-AC48-837C-C325F10C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9F657-5DEC-504A-90E6-7A5DEA92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A042-3D42-F14A-9694-F11913FF2E5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4717C-BC17-3546-9082-2C1E79A4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9F7E8-B211-6244-8532-EF6EA037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45A2-65CF-FA48-929D-AE7A4ABC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7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659AE-ABF9-CF48-AE34-D75973786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A042-3D42-F14A-9694-F11913FF2E5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0ECA3-95EC-BC49-B3A1-B02237CE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4C4DC-9DD9-C649-ADA6-66475636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45A2-65CF-FA48-929D-AE7A4ABC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8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66B1-EEB6-F245-A9AC-8BB25A35C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B02B-FBDB-CA40-A11E-9FEC497EF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06E92-CB25-9245-82D8-54F32F457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EEBC1-A477-3E43-AB98-7E5E2834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A042-3D42-F14A-9694-F11913FF2E5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588E4-90AC-4549-8F91-4396CC69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E0540-B15C-8047-9A11-F9945DA1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45A2-65CF-FA48-929D-AE7A4ABC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2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008F-7E0C-5E4B-B03A-4BD2E9D1D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93D5D-A3E3-854A-82E0-DD533BDAC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DA6E8-8216-2C45-9403-B1450D0DA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11612-BC4F-294D-B87D-ED7FE0F3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A042-3D42-F14A-9694-F11913FF2E5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AE085-B5F6-E843-B19E-FFE58387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E23F5-66C4-0A44-87F3-C65496D9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45A2-65CF-FA48-929D-AE7A4ABC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0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395C84-E201-E942-8606-8AACA34E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B7573-DDAF-674E-ADB6-DA1B71484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369A-26B0-2943-A258-768E8EC34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3A042-3D42-F14A-9694-F11913FF2E5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F2706-B910-DA4A-A45F-C5335EC3E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DE627-1A11-C64A-9B0F-FDD86B54B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C45A2-65CF-FA48-929D-AE7A4ABC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0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49E8-D155-9F4F-B0D6-E18D68ECF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000" dirty="0"/>
              <a:t>Opening A New Sushi Restaurant in 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E5C54-DFD5-FE4B-8A7E-0CE059538F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Coursera Applied Data Science Capstone Project</a:t>
            </a:r>
          </a:p>
          <a:p>
            <a:r>
              <a:rPr lang="en-US" dirty="0"/>
              <a:t>Caiwei Guo</a:t>
            </a:r>
          </a:p>
        </p:txBody>
      </p:sp>
    </p:spTree>
    <p:extLst>
      <p:ext uri="{BB962C8B-B14F-4D97-AF65-F5344CB8AC3E}">
        <p14:creationId xmlns:p14="http://schemas.microsoft.com/office/powerpoint/2010/main" val="266390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AD29-8995-CB44-B659-C39E8D4B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CACD-2C42-9447-A571-0396BD330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to find a location for a new sushi restaurant in Toronto </a:t>
            </a:r>
          </a:p>
          <a:p>
            <a:r>
              <a:rPr lang="en-US" dirty="0"/>
              <a:t>Targeting audience: restaurant owners who want to open a sushi restaurant</a:t>
            </a:r>
          </a:p>
          <a:p>
            <a:r>
              <a:rPr lang="en-US" dirty="0"/>
              <a:t>Criteria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Not many similar restaurants around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Close to other venues, like movie theaters, gyms, etc.</a:t>
            </a:r>
          </a:p>
        </p:txBody>
      </p:sp>
    </p:spTree>
    <p:extLst>
      <p:ext uri="{BB962C8B-B14F-4D97-AF65-F5344CB8AC3E}">
        <p14:creationId xmlns:p14="http://schemas.microsoft.com/office/powerpoint/2010/main" val="346392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AD29-8995-CB44-B659-C39E8D4B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CACD-2C42-9447-A571-0396BD330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Geographical data of Toronto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Scraping from a Wikipedia page and a csv file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https://en.wikipedia.org/wiki/List_of_postal_codes_of_Canada:_M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http://</a:t>
            </a:r>
            <a:r>
              <a:rPr lang="en-US" dirty="0" err="1"/>
              <a:t>cocl.us</a:t>
            </a:r>
            <a:r>
              <a:rPr lang="en-US" dirty="0"/>
              <a:t>/</a:t>
            </a:r>
            <a:r>
              <a:rPr lang="en-US" dirty="0" err="1"/>
              <a:t>Geospatial_data</a:t>
            </a:r>
            <a:endParaRPr lang="en-US" dirty="0"/>
          </a:p>
          <a:p>
            <a:r>
              <a:rPr lang="en-US" dirty="0"/>
              <a:t>Information about venues in Toronto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Obtaining from Foursquare API</a:t>
            </a:r>
          </a:p>
        </p:txBody>
      </p:sp>
    </p:spTree>
    <p:extLst>
      <p:ext uri="{BB962C8B-B14F-4D97-AF65-F5344CB8AC3E}">
        <p14:creationId xmlns:p14="http://schemas.microsoft.com/office/powerpoint/2010/main" val="45545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AD29-8995-CB44-B659-C39E8D4B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CACD-2C42-9447-A571-0396BD330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the geographical data of Toronto (103 postcodes)</a:t>
            </a:r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378FE7-F870-7B4D-9B42-2C9ADB529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128" y="2383164"/>
            <a:ext cx="5597744" cy="436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7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AD29-8995-CB44-B659-C39E8D4B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CACD-2C42-9447-A571-0396BD330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venue information from Foursquare (3850 venues)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82FD49-A093-EB45-A251-B516B8AD2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44" y="2573292"/>
            <a:ext cx="11262511" cy="330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4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AD29-8995-CB44-B659-C39E8D4B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CACD-2C42-9447-A571-0396BD330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venues under each postcode</a:t>
            </a:r>
          </a:p>
          <a:p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770752-1BAE-B846-BE88-B7386D11F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151" y="2602292"/>
            <a:ext cx="8581697" cy="389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1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AD29-8995-CB44-B659-C39E8D4B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1BF8FB8-6545-974B-A715-E5DA047DC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121" y="4067851"/>
            <a:ext cx="5847758" cy="26957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796732-E570-2B4C-B898-6E7C5B690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13" y="1423838"/>
            <a:ext cx="596438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Top ranked neighborhoods (red circles)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Fairview, Henry Farm, Oriole (M2J)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err="1"/>
              <a:t>Harbourfront</a:t>
            </a:r>
            <a:r>
              <a:rPr lang="en-US" sz="2000" dirty="0"/>
              <a:t> East, Toronto Islands, Union Station (M5J)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err="1"/>
              <a:t>Davisville</a:t>
            </a:r>
            <a:r>
              <a:rPr lang="en-US" sz="2000" dirty="0"/>
              <a:t> North (M4P)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Lawrence Heights, Lawrence Manor (M6A)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Ryerson, Garden District (M5B)</a:t>
            </a:r>
          </a:p>
          <a:p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D028647-42B5-3E47-B4B7-EDB62D9F5C1C}"/>
              </a:ext>
            </a:extLst>
          </p:cNvPr>
          <p:cNvSpPr txBox="1">
            <a:spLocks/>
          </p:cNvSpPr>
          <p:nvPr/>
        </p:nvSpPr>
        <p:spPr>
          <a:xfrm>
            <a:off x="6116778" y="1423838"/>
            <a:ext cx="59643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Bottom ranked neighborhoods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Adelaide, King, Richmond (M5H)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Upper Rouge (M1X)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Albion Gardens, </a:t>
            </a:r>
            <a:r>
              <a:rPr lang="en-US" sz="2000" dirty="0" err="1"/>
              <a:t>Beaumond</a:t>
            </a:r>
            <a:r>
              <a:rPr lang="en-US" sz="2000" dirty="0"/>
              <a:t> Heights, </a:t>
            </a:r>
            <a:r>
              <a:rPr lang="en-US" sz="2000" dirty="0" err="1"/>
              <a:t>Humbergate</a:t>
            </a:r>
            <a:r>
              <a:rPr lang="en-US" sz="2000" dirty="0"/>
              <a:t>, Jamestown, Mount Olive, Silverstone, South Steeles, </a:t>
            </a:r>
            <a:r>
              <a:rPr lang="en-US" sz="2000" dirty="0" err="1"/>
              <a:t>Thistletown</a:t>
            </a:r>
            <a:r>
              <a:rPr lang="en-US" sz="2000" dirty="0"/>
              <a:t> (M9V)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High Park, The Junction South (M6P)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/>
              <a:t>Bedford Park, Lawrence Manor East (M5M)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961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4586-5E22-7543-B3AA-E78ABCD1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9C6E5-FB27-AB48-B44F-18E3C541D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noticed that two red circles (M5J, M5B) are very close to a blue circle (M5H). Thus these two neighborhoods (</a:t>
            </a:r>
            <a:r>
              <a:rPr lang="en-US" dirty="0" err="1"/>
              <a:t>Harbourfront</a:t>
            </a:r>
            <a:r>
              <a:rPr lang="en-US" dirty="0"/>
              <a:t> East, Toronto Islands, Union Station and Ryerson, and Garden District) might not be a good option either.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86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4586-5E22-7543-B3AA-E78ABCD1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9C6E5-FB27-AB48-B44F-18E3C541D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conclusion, there are 3 neighborhoods in which we will suggest to open a new sushi restaurants. They are Fairview, Henry Farm, Oriole (M2J), </a:t>
            </a:r>
            <a:r>
              <a:rPr lang="en-US" dirty="0" err="1"/>
              <a:t>Davisville</a:t>
            </a:r>
            <a:r>
              <a:rPr lang="en-US" dirty="0"/>
              <a:t> North (M4P), Lawrence Heights, and Lawrence Manor (M6A).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8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342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Opening A New Sushi Restaurant in Toronto</vt:lpstr>
      <vt:lpstr>Introduction</vt:lpstr>
      <vt:lpstr>Data</vt:lpstr>
      <vt:lpstr>Methods</vt:lpstr>
      <vt:lpstr>Methods</vt:lpstr>
      <vt:lpstr>Methods</vt:lpstr>
      <vt:lpstr>Results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New Sushi Restaurant in Toronto</dc:title>
  <dc:creator>郭 Caiwei 采薇</dc:creator>
  <cp:lastModifiedBy>郭 Caiwei 采薇</cp:lastModifiedBy>
  <cp:revision>10</cp:revision>
  <dcterms:created xsi:type="dcterms:W3CDTF">2019-10-21T19:16:58Z</dcterms:created>
  <dcterms:modified xsi:type="dcterms:W3CDTF">2019-10-22T18:46:22Z</dcterms:modified>
</cp:coreProperties>
</file>