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6" r:id="rId10"/>
    <p:sldId id="273" r:id="rId11"/>
    <p:sldId id="277" r:id="rId12"/>
    <p:sldId id="274" r:id="rId13"/>
    <p:sldId id="278" r:id="rId14"/>
    <p:sldId id="275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9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CDFE-099E-4CD3-A976-B74577B71A22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71B04-D44F-4118-8EA0-6F8E724B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71B04-D44F-4118-8EA0-6F8E724B1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EEEAAE-A104-48BE-AE3A-2BC1A5B03FE2}" type="datetime1">
              <a:rPr lang="en-US" smtClean="0"/>
              <a:t>30-Jun-19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612AE-A7F4-46A9-9A49-6AD7E77DC0F1}" type="datetime1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02F43-1AC5-435F-B0CF-A495A6030AE2}" type="datetime1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98469-5CBF-48C7-915C-42DF074B13F9}" type="datetime1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AED49-AFC6-4B54-820E-183ED736A879}" type="datetime1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3ECB9-15C7-4FB0-BB4D-A0D55478A239}" type="datetime1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44988-9F61-45D4-8083-35F298D41339}" type="datetime1">
              <a:rPr lang="en-US" smtClean="0"/>
              <a:t>30-Jun-19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8ECE3-E866-4CBF-BEDA-74BFBDC04725}" type="datetime1">
              <a:rPr lang="en-US" smtClean="0"/>
              <a:t>30-Jun-19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C9DA3-F458-4368-BF5E-FFBE02165E42}" type="datetime1">
              <a:rPr lang="en-US" smtClean="0"/>
              <a:t>30-Jun-19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B2D814-099E-43BD-80EA-E62B55F62413}" type="datetime1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6498C1-ACC1-424A-AFF9-33550D38D301}" type="datetime1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D6B2A1-958E-44A9-868C-652DF18BA784}" type="datetime1">
              <a:rPr lang="en-US" smtClean="0"/>
              <a:t>30-Jun-19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/>
          <a:lstStyle/>
          <a:p>
            <a:r>
              <a:rPr lang="en-US" dirty="0" err="1" smtClean="0"/>
              <a:t>Fii</a:t>
            </a:r>
            <a:r>
              <a:rPr lang="en-US" dirty="0" smtClean="0"/>
              <a:t> Project Keeper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867400"/>
            <a:ext cx="7772400" cy="1199704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>
                <a:solidFill>
                  <a:schemeClr val="tx1"/>
                </a:solidFill>
              </a:rPr>
              <a:t>Coordonator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Științific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Fr</a:t>
            </a:r>
            <a:r>
              <a:rPr lang="vi-VN" sz="2000" dirty="0">
                <a:solidFill>
                  <a:schemeClr val="tx1"/>
                </a:solidFill>
              </a:rPr>
              <a:t>ă</a:t>
            </a:r>
            <a:r>
              <a:rPr lang="en-US" sz="2000" dirty="0" err="1" smtClean="0">
                <a:solidFill>
                  <a:schemeClr val="tx1"/>
                </a:solidFill>
              </a:rPr>
              <a:t>sinaru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Cristian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572000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 smtClean="0"/>
              <a:t>Realizat</a:t>
            </a:r>
            <a:r>
              <a:rPr lang="en-US" sz="2000" dirty="0" smtClean="0"/>
              <a:t> de: </a:t>
            </a:r>
            <a:r>
              <a:rPr lang="en-US" sz="2000" dirty="0" err="1" smtClean="0"/>
              <a:t>Pantelemon</a:t>
            </a:r>
            <a:r>
              <a:rPr lang="en-US" sz="2000" dirty="0" smtClean="0"/>
              <a:t> Victor-Stefan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Utilizatorul</a:t>
            </a:r>
            <a:r>
              <a:rPr lang="en-US" dirty="0" smtClean="0"/>
              <a:t> in </a:t>
            </a:r>
            <a:r>
              <a:rPr lang="en-US" dirty="0" err="1" smtClean="0"/>
              <a:t>calitate</a:t>
            </a:r>
            <a:r>
              <a:rPr lang="en-US" dirty="0" smtClean="0"/>
              <a:t> de </a:t>
            </a:r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/>
              <a:t>vadă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temele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r>
              <a:rPr lang="en-US" dirty="0"/>
              <a:t> </a:t>
            </a:r>
            <a:r>
              <a:rPr lang="en-US" dirty="0" smtClean="0"/>
              <a:t>active </a:t>
            </a:r>
            <a:r>
              <a:rPr lang="en-US" dirty="0" err="1"/>
              <a:t>și</a:t>
            </a:r>
            <a:r>
              <a:rPr lang="en-US" dirty="0" smtClean="0"/>
              <a:t> inactive.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486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3581400" cy="4525963"/>
          </a:xfrm>
        </p:spPr>
        <p:txBody>
          <a:bodyPr/>
          <a:lstStyle/>
          <a:p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</a:t>
            </a:r>
            <a:r>
              <a:rPr lang="en-US" dirty="0" err="1" smtClean="0"/>
              <a:t>nchide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 smtClean="0"/>
              <a:t> </a:t>
            </a:r>
            <a:r>
              <a:rPr lang="en-US" dirty="0" err="1"/>
              <a:t>redeschide</a:t>
            </a:r>
            <a:r>
              <a:rPr lang="en-US" dirty="0"/>
              <a:t> o </a:t>
            </a:r>
            <a:r>
              <a:rPr lang="en-US" dirty="0" err="1" smtClean="0"/>
              <a:t>tem</a:t>
            </a:r>
            <a:r>
              <a:rPr lang="en-US" dirty="0" err="1"/>
              <a:t>ă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proiect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799"/>
            <a:ext cx="4137879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ad</a:t>
            </a:r>
            <a:r>
              <a:rPr lang="en-US" dirty="0" err="1"/>
              <a:t>ă</a:t>
            </a:r>
            <a:r>
              <a:rPr lang="en-US" dirty="0" err="1" smtClean="0"/>
              <a:t>uga</a:t>
            </a:r>
            <a:r>
              <a:rPr lang="en-US" dirty="0" smtClean="0"/>
              <a:t> o </a:t>
            </a:r>
            <a:r>
              <a:rPr lang="en-US" dirty="0" err="1"/>
              <a:t>temă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7011879" cy="416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01000" cy="4525963"/>
          </a:xfrm>
        </p:spPr>
        <p:txBody>
          <a:bodyPr/>
          <a:lstStyle/>
          <a:p>
            <a:r>
              <a:rPr lang="en-US" dirty="0" err="1" smtClean="0"/>
              <a:t>Accesul</a:t>
            </a:r>
            <a:r>
              <a:rPr lang="en-US" dirty="0" smtClean="0"/>
              <a:t> la o </a:t>
            </a:r>
            <a:r>
              <a:rPr lang="en-US" dirty="0" err="1"/>
              <a:t>temă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r>
              <a:rPr lang="en-US" dirty="0" smtClean="0"/>
              <a:t> se face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anului</a:t>
            </a:r>
            <a:r>
              <a:rPr lang="en-US" dirty="0" smtClean="0"/>
              <a:t> de </a:t>
            </a:r>
            <a:r>
              <a:rPr lang="en-US" dirty="0" err="1" smtClean="0"/>
              <a:t>studiu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6629400" cy="378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76072"/>
          </a:xfrm>
        </p:spPr>
        <p:txBody>
          <a:bodyPr/>
          <a:lstStyle/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err="1"/>
              <a:t>ă</a:t>
            </a:r>
            <a:r>
              <a:rPr lang="en-US" dirty="0" err="1" smtClean="0"/>
              <a:t>rca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675"/>
            <a:ext cx="72294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33400" y="3733800"/>
            <a:ext cx="8229600" cy="16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err="1"/>
              <a:t>Suprascrierea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proiect</a:t>
            </a:r>
            <a:r>
              <a:rPr lang="en-US" sz="2800" dirty="0"/>
              <a:t> se </a:t>
            </a:r>
            <a:r>
              <a:rPr lang="en-US" sz="2800" dirty="0" err="1"/>
              <a:t>poate</a:t>
            </a:r>
            <a:r>
              <a:rPr lang="en-US" sz="2800" dirty="0"/>
              <a:t> face </a:t>
            </a:r>
            <a:r>
              <a:rPr lang="en-US" sz="2800" dirty="0" err="1"/>
              <a:t>doar</a:t>
            </a:r>
            <a:r>
              <a:rPr lang="en-US" sz="2800" dirty="0"/>
              <a:t> de </a:t>
            </a:r>
            <a:r>
              <a:rPr lang="en-US" sz="2800" dirty="0" err="1" smtClean="0"/>
              <a:t>c</a:t>
            </a:r>
            <a:r>
              <a:rPr lang="en-US" sz="2800" dirty="0" err="1"/>
              <a:t>ă</a:t>
            </a:r>
            <a:r>
              <a:rPr lang="en-US" sz="2800" dirty="0" err="1" smtClean="0"/>
              <a:t>tre</a:t>
            </a:r>
            <a:r>
              <a:rPr lang="en-US" sz="2800" dirty="0" smtClean="0"/>
              <a:t> </a:t>
            </a:r>
            <a:r>
              <a:rPr lang="en-US" sz="2800" dirty="0" err="1"/>
              <a:t>autor</a:t>
            </a:r>
            <a:r>
              <a:rPr lang="en-US" sz="2800" dirty="0"/>
              <a:t>.</a:t>
            </a:r>
            <a:r>
              <a:rPr lang="en-US" sz="3900" dirty="0"/>
              <a:t/>
            </a:r>
            <a:br>
              <a:rPr lang="en-US" sz="3900" dirty="0"/>
            </a:br>
            <a:endParaRPr lang="en-US" sz="3900" dirty="0" smtClean="0"/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67275"/>
            <a:ext cx="5086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Java Server Faces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PrimeFaces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/>
              </a:rPr>
              <a:t>Dependențe</a:t>
            </a:r>
            <a:endParaRPr lang="en-US" dirty="0"/>
          </a:p>
        </p:txBody>
      </p:sp>
      <p:pic>
        <p:nvPicPr>
          <p:cNvPr id="4098" name="Picture 2" descr="C:\Users\MasterCode\Desktop\licenta documentatie\capitole\diagrame\diagrama v1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08608"/>
            <a:ext cx="4376690" cy="51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8907" cy="441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652" y="1489299"/>
            <a:ext cx="3048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JSF face </a:t>
            </a:r>
            <a:r>
              <a:rPr lang="en-US" sz="2000" dirty="0" err="1" smtClean="0"/>
              <a:t>legatura</a:t>
            </a:r>
            <a:r>
              <a:rPr lang="en-US" sz="2000" dirty="0" smtClean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smtClean="0"/>
              <a:t>Frontend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smtClean="0"/>
              <a:t>View</a:t>
            </a:r>
          </a:p>
          <a:p>
            <a:endParaRPr lang="en-US" sz="2000" dirty="0"/>
          </a:p>
          <a:p>
            <a:r>
              <a:rPr lang="en-US" sz="2000" dirty="0" err="1" smtClean="0"/>
              <a:t>Scrierea</a:t>
            </a:r>
            <a:r>
              <a:rPr lang="en-US" sz="2000" dirty="0" smtClean="0"/>
              <a:t> se face cu </a:t>
            </a:r>
            <a:r>
              <a:rPr lang="en-US" sz="2000" dirty="0" err="1" smtClean="0"/>
              <a:t>cu</a:t>
            </a:r>
            <a:r>
              <a:rPr lang="en-US" sz="2000" dirty="0" smtClean="0"/>
              <a:t> </a:t>
            </a:r>
            <a:r>
              <a:rPr lang="en-US" sz="2000" dirty="0" err="1" smtClean="0"/>
              <a:t>obiecte</a:t>
            </a:r>
            <a:r>
              <a:rPr lang="en-US" sz="2000" dirty="0" smtClean="0"/>
              <a:t> complete(Model)</a:t>
            </a:r>
          </a:p>
          <a:p>
            <a:endParaRPr lang="en-US" sz="2000" dirty="0"/>
          </a:p>
          <a:p>
            <a:r>
              <a:rPr lang="en-US" sz="2000" dirty="0" err="1" smtClean="0"/>
              <a:t>Citirea</a:t>
            </a:r>
            <a:r>
              <a:rPr lang="en-US" sz="2000" dirty="0" smtClean="0"/>
              <a:t> se face cu </a:t>
            </a:r>
            <a:r>
              <a:rPr lang="en-US" sz="2000" dirty="0" err="1" smtClean="0"/>
              <a:t>obiecte</a:t>
            </a:r>
            <a:r>
              <a:rPr lang="en-US" sz="2000" dirty="0" smtClean="0"/>
              <a:t> </a:t>
            </a:r>
            <a:r>
              <a:rPr lang="en-US" sz="2000" dirty="0" err="1"/>
              <a:t>parțiale</a:t>
            </a:r>
            <a:r>
              <a:rPr lang="en-US" sz="2000" dirty="0"/>
              <a:t>(View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Scrierea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citirea</a:t>
            </a:r>
            <a:endParaRPr lang="en-US" dirty="0"/>
          </a:p>
        </p:txBody>
      </p:sp>
      <p:pic>
        <p:nvPicPr>
          <p:cNvPr id="6146" name="Picture 2" descr="C:\Users\MasterCode\Desktop\licenta documentatie\capitole\preluarea si afisarea datelor\Data 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52" y="1524000"/>
            <a:ext cx="5328184" cy="44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92062"/>
            <a:ext cx="3200400" cy="4525963"/>
          </a:xfrm>
        </p:spPr>
        <p:txBody>
          <a:bodyPr/>
          <a:lstStyle/>
          <a:p>
            <a:r>
              <a:rPr lang="en-US" dirty="0" err="1" smtClean="0"/>
              <a:t>Paginile</a:t>
            </a:r>
            <a:r>
              <a:rPr lang="en-US" dirty="0" smtClean="0"/>
              <a:t> web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din </a:t>
            </a:r>
            <a:r>
              <a:rPr lang="en-US" dirty="0" err="1" smtClean="0"/>
              <a:t>libr</a:t>
            </a:r>
            <a:r>
              <a:rPr lang="vi-VN" dirty="0"/>
              <a:t>ă</a:t>
            </a:r>
            <a:r>
              <a:rPr lang="en-US" dirty="0" err="1" smtClean="0"/>
              <a:t>ria</a:t>
            </a:r>
            <a:r>
              <a:rPr lang="en-US" dirty="0" smtClean="0"/>
              <a:t> </a:t>
            </a:r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din JSF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PrimeFaces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50577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JSF face automat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din frontend cu </a:t>
            </a:r>
            <a:r>
              <a:rPr lang="en-US" dirty="0" err="1" smtClean="0"/>
              <a:t>clasele</a:t>
            </a:r>
            <a:r>
              <a:rPr lang="en-US" dirty="0" smtClean="0"/>
              <a:t> din backend.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Faces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854518" cy="287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aplicație</a:t>
            </a:r>
            <a:r>
              <a:rPr lang="en-US" dirty="0"/>
              <a:t> </a:t>
            </a:r>
            <a:r>
              <a:rPr lang="en-US" dirty="0" smtClean="0"/>
              <a:t>				3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smtClean="0"/>
              <a:t>					4</a:t>
            </a:r>
            <a:endParaRPr lang="en-US" dirty="0" smtClean="0"/>
          </a:p>
          <a:p>
            <a:pPr lvl="1"/>
            <a:r>
              <a:rPr lang="en-US" dirty="0" smtClean="0"/>
              <a:t>3. </a:t>
            </a:r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				5</a:t>
            </a:r>
            <a:endParaRPr lang="en-US" dirty="0" smtClean="0"/>
          </a:p>
          <a:p>
            <a:pPr lvl="1"/>
            <a:r>
              <a:rPr lang="en-US" dirty="0" smtClean="0"/>
              <a:t>4. </a:t>
            </a:r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aplicație</a:t>
            </a:r>
            <a:r>
              <a:rPr lang="en-US" dirty="0"/>
              <a:t> </a:t>
            </a:r>
            <a:r>
              <a:rPr lang="en-US" dirty="0" smtClean="0"/>
              <a:t>				6</a:t>
            </a:r>
            <a:endParaRPr lang="en-US" dirty="0" smtClean="0"/>
          </a:p>
          <a:p>
            <a:pPr lvl="1"/>
            <a:r>
              <a:rPr lang="en-US" dirty="0" smtClean="0"/>
              <a:t>5. </a:t>
            </a:r>
            <a:r>
              <a:rPr lang="en-US" dirty="0" err="1" smtClean="0"/>
              <a:t>Arhitectura</a:t>
            </a:r>
            <a:r>
              <a:rPr lang="en-US" dirty="0" smtClean="0"/>
              <a:t> 						15 </a:t>
            </a:r>
            <a:endParaRPr lang="en-US" dirty="0" smtClean="0"/>
          </a:p>
          <a:p>
            <a:pPr lvl="1"/>
            <a:r>
              <a:rPr lang="en-US" dirty="0" smtClean="0"/>
              <a:t>6. </a:t>
            </a:r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r>
              <a:rPr lang="en-US" dirty="0"/>
              <a:t> </a:t>
            </a:r>
            <a:r>
              <a:rPr lang="en-US" dirty="0" smtClean="0"/>
              <a:t>			18</a:t>
            </a:r>
            <a:endParaRPr lang="en-US" dirty="0" smtClean="0"/>
          </a:p>
          <a:p>
            <a:pPr lvl="1"/>
            <a:r>
              <a:rPr lang="en-US" dirty="0" smtClean="0"/>
              <a:t>7. </a:t>
            </a:r>
            <a:r>
              <a:rPr lang="en-US" dirty="0" err="1" smtClean="0"/>
              <a:t>Concluzii</a:t>
            </a:r>
            <a:r>
              <a:rPr lang="en-US" dirty="0" smtClean="0"/>
              <a:t> 						23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>
            <a:norm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egătură</a:t>
            </a:r>
            <a:r>
              <a:rPr lang="en-US" sz="2400" dirty="0" smtClean="0"/>
              <a:t> </a:t>
            </a:r>
            <a:r>
              <a:rPr lang="en-US" sz="2400" dirty="0" err="1"/>
              <a:t>între</a:t>
            </a:r>
            <a:r>
              <a:rPr lang="en-US" sz="2400" dirty="0"/>
              <a:t> </a:t>
            </a:r>
            <a:r>
              <a:rPr lang="vi-VN" sz="2400" dirty="0"/>
              <a:t>entități se face automat în funcție </a:t>
            </a:r>
            <a:r>
              <a:rPr lang="en-US" sz="2400" dirty="0" smtClean="0"/>
              <a:t>de </a:t>
            </a:r>
            <a:r>
              <a:rPr lang="en-US" sz="2400" dirty="0" err="1" smtClean="0"/>
              <a:t>nume</a:t>
            </a:r>
            <a:endParaRPr lang="en-US" sz="2400" dirty="0" smtClean="0"/>
          </a:p>
          <a:p>
            <a:r>
              <a:rPr lang="en-US" sz="2400" dirty="0" err="1" smtClean="0"/>
              <a:t>Clasa</a:t>
            </a:r>
            <a:r>
              <a:rPr lang="en-US" sz="2400" dirty="0" smtClean="0"/>
              <a:t>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aibă</a:t>
            </a:r>
            <a:r>
              <a:rPr lang="en-US" sz="2400" dirty="0"/>
              <a:t> </a:t>
            </a:r>
            <a:r>
              <a:rPr lang="en-US" sz="2400" dirty="0" err="1" smtClean="0"/>
              <a:t>adnotarea</a:t>
            </a:r>
            <a:r>
              <a:rPr lang="en-US" sz="2400" dirty="0" smtClean="0"/>
              <a:t> </a:t>
            </a:r>
            <a:r>
              <a:rPr lang="en-US" sz="2400" i="1" dirty="0" smtClean="0"/>
              <a:t>@</a:t>
            </a:r>
            <a:r>
              <a:rPr lang="en-US" sz="2400" i="1" dirty="0" err="1" smtClean="0"/>
              <a:t>ManagedBean</a:t>
            </a: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Faces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82676"/>
            <a:ext cx="4376264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2971800"/>
            <a:ext cx="3581400" cy="259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 smtClean="0"/>
              <a:t>Metodele</a:t>
            </a:r>
            <a:r>
              <a:rPr lang="en-US" sz="2400" dirty="0" smtClean="0"/>
              <a:t>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dirty="0" err="1"/>
              <a:t>publice</a:t>
            </a:r>
            <a:r>
              <a:rPr lang="en-US" sz="2400" dirty="0"/>
              <a:t>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membrii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aibă</a:t>
            </a:r>
            <a:r>
              <a:rPr lang="en-US" sz="2400" dirty="0"/>
              <a:t> </a:t>
            </a:r>
            <a:r>
              <a:rPr lang="en-US" sz="2400" i="1" dirty="0" err="1" smtClean="0"/>
              <a:t>getteri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setteri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publici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Paginile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preprocesate</a:t>
            </a:r>
            <a:r>
              <a:rPr lang="en-US" dirty="0" smtClean="0"/>
              <a:t> </a:t>
            </a:r>
            <a:r>
              <a:rPr lang="en-US" dirty="0" err="1"/>
              <a:t>când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accesate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Conținut</a:t>
            </a:r>
            <a:r>
              <a:rPr lang="en-US" dirty="0" smtClean="0"/>
              <a:t> </a:t>
            </a:r>
            <a:r>
              <a:rPr lang="en-US" dirty="0" err="1"/>
              <a:t>dinamic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7010400" cy="383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18418"/>
            <a:ext cx="8229600" cy="4525963"/>
          </a:xfrm>
        </p:spPr>
        <p:txBody>
          <a:bodyPr/>
          <a:lstStyle/>
          <a:p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accesului</a:t>
            </a:r>
            <a:r>
              <a:rPr lang="en-US" dirty="0" smtClean="0"/>
              <a:t> se face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r>
              <a:rPr lang="en-US" dirty="0" smtClean="0"/>
              <a:t> “Security” care se </a:t>
            </a:r>
            <a:r>
              <a:rPr lang="pt-BR" dirty="0" smtClean="0"/>
              <a:t>ocupă de verificarea de roluri, redirect</a:t>
            </a:r>
            <a:r>
              <a:rPr lang="vi-VN" dirty="0" smtClean="0"/>
              <a:t>ă</a:t>
            </a:r>
            <a:r>
              <a:rPr lang="pt-BR" dirty="0" smtClean="0"/>
              <a:t>ri și invalidări</a:t>
            </a:r>
            <a:r>
              <a:rPr lang="en-US" dirty="0" smtClean="0"/>
              <a:t> de </a:t>
            </a:r>
            <a:r>
              <a:rPr lang="en-US" dirty="0" err="1" smtClean="0"/>
              <a:t>sesiune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accesului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41430"/>
            <a:ext cx="51054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9000"/>
            <a:ext cx="4884768" cy="274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 </a:t>
            </a:r>
            <a:r>
              <a:rPr lang="en-US" dirty="0" err="1" smtClean="0"/>
              <a:t>capitolului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spune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interactiune</a:t>
            </a:r>
            <a:r>
              <a:rPr lang="en-US" dirty="0" smtClean="0"/>
              <a:t> cu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simplu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Interfata</a:t>
            </a:r>
            <a:r>
              <a:rPr lang="en-US" dirty="0" smtClean="0"/>
              <a:t> web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sugestiva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inteles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Fii</a:t>
            </a:r>
            <a:r>
              <a:rPr lang="en-US" dirty="0"/>
              <a:t> </a:t>
            </a:r>
            <a:r>
              <a:rPr lang="en-US" dirty="0" smtClean="0"/>
              <a:t>Project Keeper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/>
              <a:t>aplicație</a:t>
            </a:r>
            <a:r>
              <a:rPr lang="en-US" dirty="0" smtClean="0"/>
              <a:t> cu </a:t>
            </a:r>
            <a:r>
              <a:rPr lang="en-US" dirty="0" err="1" smtClean="0"/>
              <a:t>scop</a:t>
            </a:r>
            <a:r>
              <a:rPr lang="en-US" dirty="0" smtClean="0"/>
              <a:t> educational  </a:t>
            </a: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obiectiv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de </a:t>
            </a:r>
            <a:r>
              <a:rPr lang="en-US" dirty="0" err="1" smtClean="0"/>
              <a:t>proiecte</a:t>
            </a:r>
            <a:r>
              <a:rPr lang="en-US" dirty="0" smtClean="0"/>
              <a:t> din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/>
              <a:t>facultății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studenților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profesorilor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centralizat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aceștia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</a:t>
            </a:r>
            <a:r>
              <a:rPr lang="en-US" dirty="0" err="1"/>
              <a:t>lucrările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se </a:t>
            </a:r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3 </a:t>
            </a:r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 smtClean="0"/>
              <a:t>anume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err="1" smtClean="0"/>
              <a:t>Propunearea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teme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vi-VN" dirty="0" smtClean="0"/>
              <a:t>Încărcarea</a:t>
            </a:r>
            <a:r>
              <a:rPr lang="en-US" dirty="0" smtClean="0"/>
              <a:t> </a:t>
            </a:r>
            <a:r>
              <a:rPr lang="en-US" dirty="0" err="1" smtClean="0"/>
              <a:t>proiectelor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descarcarea</a:t>
            </a:r>
            <a:r>
              <a:rPr lang="en-US" dirty="0" smtClean="0"/>
              <a:t> </a:t>
            </a:r>
            <a:r>
              <a:rPr lang="en-US" dirty="0" err="1" smtClean="0"/>
              <a:t>proiectelor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77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Utilizatorul</a:t>
            </a:r>
            <a:r>
              <a:rPr lang="en-US" dirty="0" smtClean="0"/>
              <a:t> introduce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care 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smtClean="0"/>
              <a:t>un hash.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autentificarea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cu </a:t>
            </a:r>
            <a:r>
              <a:rPr lang="en-US" dirty="0" err="1" smtClean="0"/>
              <a:t>succes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preluate</a:t>
            </a:r>
            <a:r>
              <a:rPr lang="en-US" dirty="0" smtClean="0"/>
              <a:t> din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/>
              <a:t>și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</a:t>
            </a:r>
            <a:r>
              <a:rPr lang="en-US" dirty="0" err="1" smtClean="0"/>
              <a:t>sesiunii</a:t>
            </a:r>
            <a:r>
              <a:rPr lang="en-US" dirty="0" smtClean="0"/>
              <a:t>. In </a:t>
            </a:r>
            <a:r>
              <a:rPr lang="en-US" dirty="0" err="1" smtClean="0"/>
              <a:t>caz</a:t>
            </a:r>
            <a:r>
              <a:rPr lang="en-US" dirty="0" smtClean="0"/>
              <a:t> </a:t>
            </a:r>
            <a:r>
              <a:rPr lang="en-US" dirty="0" err="1" smtClean="0"/>
              <a:t>contrar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afisat</a:t>
            </a:r>
            <a:r>
              <a:rPr lang="en-US" dirty="0" smtClean="0"/>
              <a:t> un </a:t>
            </a:r>
            <a:r>
              <a:rPr lang="en-US" dirty="0" err="1" smtClean="0"/>
              <a:t>mesaj</a:t>
            </a:r>
            <a:r>
              <a:rPr lang="en-US" dirty="0" smtClean="0"/>
              <a:t> de </a:t>
            </a:r>
            <a:r>
              <a:rPr lang="en-US" dirty="0" err="1" smtClean="0"/>
              <a:t>eroare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Autentificarea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calitate</a:t>
            </a:r>
            <a:r>
              <a:rPr lang="en-US" dirty="0" smtClean="0"/>
              <a:t> de student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vadă</a:t>
            </a:r>
            <a:r>
              <a:rPr lang="en-US" dirty="0"/>
              <a:t> </a:t>
            </a:r>
            <a:r>
              <a:rPr lang="en-US" dirty="0" err="1"/>
              <a:t>temele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smtClean="0"/>
              <a:t>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implicat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7711369" cy="285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657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Utilizatorul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încarce</a:t>
            </a:r>
            <a:r>
              <a:rPr lang="en-US" sz="2800" dirty="0"/>
              <a:t> o </a:t>
            </a:r>
            <a:r>
              <a:rPr lang="en-US" sz="2800" dirty="0" err="1"/>
              <a:t>singură</a:t>
            </a:r>
            <a:r>
              <a:rPr lang="en-US" sz="2800" dirty="0"/>
              <a:t> </a:t>
            </a:r>
            <a:r>
              <a:rPr lang="en-US" sz="2800" dirty="0" err="1"/>
              <a:t>soluție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tema</a:t>
            </a:r>
            <a:r>
              <a:rPr lang="en-US" sz="2800" dirty="0"/>
              <a:t>. </a:t>
            </a:r>
            <a:r>
              <a:rPr lang="en-US" sz="2800" dirty="0" err="1" smtClean="0"/>
              <a:t>Încărcarea</a:t>
            </a:r>
            <a:r>
              <a:rPr lang="en-US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repetata</a:t>
            </a:r>
            <a:r>
              <a:rPr lang="en-US" sz="2800" dirty="0" smtClean="0"/>
              <a:t> a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proiect</a:t>
            </a:r>
            <a:r>
              <a:rPr lang="en-US" sz="2800" dirty="0" smtClean="0"/>
              <a:t> se face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suprascrierea</a:t>
            </a:r>
            <a:r>
              <a:rPr lang="en-US" sz="2800" dirty="0" smtClean="0"/>
              <a:t> </a:t>
            </a:r>
            <a:r>
              <a:rPr lang="en-US" sz="2800" dirty="0" err="1" smtClean="0"/>
              <a:t>vechiului</a:t>
            </a:r>
            <a:r>
              <a:rPr lang="en-US" sz="2800" dirty="0" smtClean="0"/>
              <a:t> </a:t>
            </a:r>
            <a:r>
              <a:rPr lang="en-US" sz="2800" dirty="0" err="1" smtClean="0"/>
              <a:t>proiect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7901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închiderea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vadă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 err="1" smtClean="0"/>
              <a:t>descarce</a:t>
            </a:r>
            <a:r>
              <a:rPr lang="en-US" dirty="0" smtClean="0"/>
              <a:t> </a:t>
            </a:r>
            <a:r>
              <a:rPr lang="en-US" dirty="0" err="1"/>
              <a:t>proiectul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nu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suprascrie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85243"/>
            <a:ext cx="58769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602</TotalTime>
  <Words>447</Words>
  <Application>Microsoft Office PowerPoint</Application>
  <PresentationFormat>On-screen Show (4:3)</PresentationFormat>
  <Paragraphs>106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Fii Project Keeper</vt:lpstr>
      <vt:lpstr>Cuprins</vt:lpstr>
      <vt:lpstr>Descriere aplicație</vt:lpstr>
      <vt:lpstr>Descriere Proces</vt:lpstr>
      <vt:lpstr>Diagrama Use Case</vt:lpstr>
      <vt:lpstr>Autentificarea</vt:lpstr>
      <vt:lpstr>Prezentare aplicație</vt:lpstr>
      <vt:lpstr>Prezentare aplicație</vt:lpstr>
      <vt:lpstr>Prezentare aplicație</vt:lpstr>
      <vt:lpstr>Prezentare aplicație</vt:lpstr>
      <vt:lpstr>Prezentare aplicație</vt:lpstr>
      <vt:lpstr>Prezentare aplicație</vt:lpstr>
      <vt:lpstr>Prezentare aplicație</vt:lpstr>
      <vt:lpstr>Prezentare aplicație</vt:lpstr>
      <vt:lpstr>Dependențe</vt:lpstr>
      <vt:lpstr>Baza De Date</vt:lpstr>
      <vt:lpstr>Scrierea si citirea</vt:lpstr>
      <vt:lpstr>PrimeFaces</vt:lpstr>
      <vt:lpstr>Java Server Faces</vt:lpstr>
      <vt:lpstr>Java Server Faces</vt:lpstr>
      <vt:lpstr>Conținut dinamic</vt:lpstr>
      <vt:lpstr>Controlul accesului</vt:lpstr>
      <vt:lpstr>Concluzii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 Project Keeper</dc:title>
  <dc:creator>MasterCode</dc:creator>
  <cp:lastModifiedBy>MasterCode</cp:lastModifiedBy>
  <cp:revision>39</cp:revision>
  <dcterms:created xsi:type="dcterms:W3CDTF">2019-06-28T21:32:42Z</dcterms:created>
  <dcterms:modified xsi:type="dcterms:W3CDTF">2019-06-30T09:35:24Z</dcterms:modified>
</cp:coreProperties>
</file>