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76" r:id="rId10"/>
    <p:sldId id="273" r:id="rId11"/>
    <p:sldId id="277" r:id="rId12"/>
    <p:sldId id="274" r:id="rId13"/>
    <p:sldId id="278" r:id="rId14"/>
    <p:sldId id="275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79" r:id="rId24"/>
    <p:sldId id="26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75" autoAdjust="0"/>
  </p:normalViewPr>
  <p:slideViewPr>
    <p:cSldViewPr>
      <p:cViewPr varScale="1">
        <p:scale>
          <a:sx n="107" d="100"/>
          <a:sy n="107" d="100"/>
        </p:scale>
        <p:origin x="-109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BCDFE-099E-4CD3-A976-B74577B71A22}" type="datetimeFigureOut">
              <a:rPr lang="en-US" smtClean="0"/>
              <a:t>30-Jun-19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71B04-D44F-4118-8EA0-6F8E724B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6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71B04-D44F-4118-8EA0-6F8E724B19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18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6EEEAAE-A104-48BE-AE3A-2BC1A5B03FE2}" type="datetime1">
              <a:rPr lang="en-US" smtClean="0"/>
              <a:t>30-Jun-19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73E1762-1433-448E-9D9E-855EB1A01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5612AE-A7F4-46A9-9A49-6AD7E77DC0F1}" type="datetime1">
              <a:rPr lang="en-US" smtClean="0"/>
              <a:t>30-Jun-19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3E1762-1433-448E-9D9E-855EB1A01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802F43-1AC5-435F-B0CF-A495A6030AE2}" type="datetime1">
              <a:rPr lang="en-US" smtClean="0"/>
              <a:t>30-Jun-19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3E1762-1433-448E-9D9E-855EB1A01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A98469-5CBF-48C7-915C-42DF074B13F9}" type="datetime1">
              <a:rPr lang="en-US" smtClean="0"/>
              <a:t>30-Jun-19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3E1762-1433-448E-9D9E-855EB1A010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BAED49-AFC6-4B54-820E-183ED736A879}" type="datetime1">
              <a:rPr lang="en-US" smtClean="0"/>
              <a:t>30-Jun-19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3E1762-1433-448E-9D9E-855EB1A010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C3ECB9-15C7-4FB0-BB4D-A0D55478A239}" type="datetime1">
              <a:rPr lang="en-US" smtClean="0"/>
              <a:t>30-Jun-19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3E1762-1433-448E-9D9E-855EB1A010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F44988-9F61-45D4-8083-35F298D41339}" type="datetime1">
              <a:rPr lang="en-US" smtClean="0"/>
              <a:t>30-Jun-19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3E1762-1433-448E-9D9E-855EB1A010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18ECE3-E866-4CBF-BEDA-74BFBDC04725}" type="datetime1">
              <a:rPr lang="en-US" smtClean="0"/>
              <a:t>30-Jun-19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3E1762-1433-448E-9D9E-855EB1A0108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6C9DA3-F458-4368-BF5E-FFBE02165E42}" type="datetime1">
              <a:rPr lang="en-US" smtClean="0"/>
              <a:t>30-Jun-19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3E1762-1433-448E-9D9E-855EB1A01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7B2D814-099E-43BD-80EA-E62B55F62413}" type="datetime1">
              <a:rPr lang="en-US" smtClean="0"/>
              <a:t>30-Jun-19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3E1762-1433-448E-9D9E-855EB1A010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96498C1-ACC1-424A-AFF9-33550D38D301}" type="datetime1">
              <a:rPr lang="en-US" smtClean="0"/>
              <a:t>30-Jun-19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3E1762-1433-448E-9D9E-855EB1A0108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FD6B2A1-958E-44A9-868C-652DF18BA784}" type="datetime1">
              <a:rPr lang="en-US" smtClean="0"/>
              <a:t>30-Jun-19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73E1762-1433-448E-9D9E-855EB1A010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829761"/>
          </a:xfrm>
        </p:spPr>
        <p:txBody>
          <a:bodyPr/>
          <a:lstStyle/>
          <a:p>
            <a:r>
              <a:rPr lang="en-US" dirty="0" err="1" smtClean="0"/>
              <a:t>Fii</a:t>
            </a:r>
            <a:r>
              <a:rPr lang="en-US" dirty="0" smtClean="0"/>
              <a:t> Project Keeper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867400"/>
            <a:ext cx="7772400" cy="1199704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err="1" smtClean="0">
                <a:solidFill>
                  <a:schemeClr val="tx1"/>
                </a:solidFill>
              </a:rPr>
              <a:t>Coordonator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Științific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2000" dirty="0" err="1" smtClean="0">
                <a:solidFill>
                  <a:schemeClr val="tx1"/>
                </a:solidFill>
              </a:rPr>
              <a:t>Fr</a:t>
            </a:r>
            <a:r>
              <a:rPr lang="vi-VN" sz="2000" dirty="0">
                <a:solidFill>
                  <a:schemeClr val="tx1"/>
                </a:solidFill>
              </a:rPr>
              <a:t>ă</a:t>
            </a:r>
            <a:r>
              <a:rPr lang="en-US" sz="2000" dirty="0" err="1" smtClean="0">
                <a:solidFill>
                  <a:schemeClr val="tx1"/>
                </a:solidFill>
              </a:rPr>
              <a:t>sinaru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Cristian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4572000"/>
            <a:ext cx="7772400" cy="1199704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000" dirty="0" err="1" smtClean="0"/>
              <a:t>Realizat</a:t>
            </a:r>
            <a:r>
              <a:rPr lang="en-US" sz="2000" dirty="0" smtClean="0"/>
              <a:t> de: </a:t>
            </a:r>
            <a:r>
              <a:rPr lang="en-US" sz="2000" dirty="0" err="1" smtClean="0"/>
              <a:t>Pantelemon</a:t>
            </a:r>
            <a:r>
              <a:rPr lang="en-US" sz="2000" dirty="0" smtClean="0"/>
              <a:t> Victor-Stefan</a:t>
            </a:r>
          </a:p>
          <a:p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1762-1433-448E-9D9E-855EB1A010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Utilizatorul</a:t>
            </a:r>
            <a:r>
              <a:rPr lang="en-US" dirty="0" smtClean="0"/>
              <a:t> in </a:t>
            </a:r>
            <a:r>
              <a:rPr lang="en-US" dirty="0" err="1" smtClean="0"/>
              <a:t>calitate</a:t>
            </a:r>
            <a:r>
              <a:rPr lang="en-US" dirty="0" smtClean="0"/>
              <a:t> de </a:t>
            </a:r>
            <a:r>
              <a:rPr lang="en-US" dirty="0" err="1" smtClean="0"/>
              <a:t>profesor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să</a:t>
            </a:r>
            <a:r>
              <a:rPr lang="en-US" dirty="0" smtClean="0"/>
              <a:t> </a:t>
            </a:r>
            <a:r>
              <a:rPr lang="en-US" dirty="0" err="1"/>
              <a:t>vadă</a:t>
            </a:r>
            <a:r>
              <a:rPr lang="en-US" dirty="0" smtClean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temele</a:t>
            </a:r>
            <a:r>
              <a:rPr lang="en-US" dirty="0" smtClean="0"/>
              <a:t> de </a:t>
            </a:r>
            <a:r>
              <a:rPr lang="en-US" dirty="0" err="1" smtClean="0"/>
              <a:t>proiect</a:t>
            </a:r>
            <a:r>
              <a:rPr lang="en-US" dirty="0"/>
              <a:t> </a:t>
            </a:r>
            <a:r>
              <a:rPr lang="en-US" dirty="0" smtClean="0"/>
              <a:t>active </a:t>
            </a:r>
            <a:r>
              <a:rPr lang="en-US" dirty="0" err="1"/>
              <a:t>și</a:t>
            </a:r>
            <a:r>
              <a:rPr lang="en-US" dirty="0" smtClean="0"/>
              <a:t> inactive.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Prezentare</a:t>
            </a:r>
            <a:r>
              <a:rPr lang="en-US" dirty="0"/>
              <a:t> </a:t>
            </a:r>
            <a:r>
              <a:rPr lang="en-US" dirty="0" err="1"/>
              <a:t>aplicație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824865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1762-1433-448E-9D9E-855EB1A010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5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Prezentare</a:t>
            </a:r>
            <a:r>
              <a:rPr lang="en-US" dirty="0" smtClean="0"/>
              <a:t> </a:t>
            </a:r>
            <a:r>
              <a:rPr lang="en-US" dirty="0" err="1"/>
              <a:t>aplicație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1328"/>
            <a:ext cx="3581400" cy="4525963"/>
          </a:xfrm>
        </p:spPr>
        <p:txBody>
          <a:bodyPr/>
          <a:lstStyle/>
          <a:p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î</a:t>
            </a:r>
            <a:r>
              <a:rPr lang="en-US" dirty="0" err="1" smtClean="0"/>
              <a:t>nchide</a:t>
            </a:r>
            <a:r>
              <a:rPr lang="en-US" dirty="0" smtClean="0"/>
              <a:t> </a:t>
            </a:r>
            <a:r>
              <a:rPr lang="en-US" dirty="0" err="1"/>
              <a:t>și</a:t>
            </a:r>
            <a:r>
              <a:rPr lang="en-US" dirty="0" smtClean="0"/>
              <a:t> </a:t>
            </a:r>
            <a:r>
              <a:rPr lang="en-US" dirty="0" err="1"/>
              <a:t>redeschide</a:t>
            </a:r>
            <a:r>
              <a:rPr lang="en-US" dirty="0"/>
              <a:t> o </a:t>
            </a:r>
            <a:r>
              <a:rPr lang="en-US" dirty="0" err="1" smtClean="0"/>
              <a:t>tem</a:t>
            </a:r>
            <a:r>
              <a:rPr lang="en-US" dirty="0" err="1"/>
              <a:t>ă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proiect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447799"/>
            <a:ext cx="4137879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1762-1433-448E-9D9E-855EB1A010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1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ad</a:t>
            </a:r>
            <a:r>
              <a:rPr lang="en-US" dirty="0" err="1"/>
              <a:t>ă</a:t>
            </a:r>
            <a:r>
              <a:rPr lang="en-US" dirty="0" err="1" smtClean="0"/>
              <a:t>uga</a:t>
            </a:r>
            <a:r>
              <a:rPr lang="en-US" dirty="0" smtClean="0"/>
              <a:t> o </a:t>
            </a:r>
            <a:r>
              <a:rPr lang="en-US" dirty="0" err="1"/>
              <a:t>temă</a:t>
            </a:r>
            <a:r>
              <a:rPr lang="en-US" dirty="0" smtClean="0"/>
              <a:t> de </a:t>
            </a:r>
            <a:r>
              <a:rPr lang="en-US" dirty="0" err="1" smtClean="0"/>
              <a:t>proiect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Prezentare</a:t>
            </a:r>
            <a:r>
              <a:rPr lang="en-US" dirty="0"/>
              <a:t> </a:t>
            </a:r>
            <a:r>
              <a:rPr lang="en-US" dirty="0" err="1"/>
              <a:t>aplicație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81200"/>
            <a:ext cx="7011879" cy="4164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1762-1433-448E-9D9E-855EB1A010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6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001000" cy="4525963"/>
          </a:xfrm>
        </p:spPr>
        <p:txBody>
          <a:bodyPr/>
          <a:lstStyle/>
          <a:p>
            <a:r>
              <a:rPr lang="en-US" dirty="0" err="1" smtClean="0"/>
              <a:t>Accesul</a:t>
            </a:r>
            <a:r>
              <a:rPr lang="en-US" dirty="0" smtClean="0"/>
              <a:t> la o </a:t>
            </a:r>
            <a:r>
              <a:rPr lang="en-US" dirty="0" err="1"/>
              <a:t>temă</a:t>
            </a:r>
            <a:r>
              <a:rPr lang="en-US" dirty="0" smtClean="0"/>
              <a:t> de </a:t>
            </a:r>
            <a:r>
              <a:rPr lang="en-US" dirty="0" err="1" smtClean="0"/>
              <a:t>proiect</a:t>
            </a:r>
            <a:r>
              <a:rPr lang="en-US" dirty="0" smtClean="0"/>
              <a:t> se face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anului</a:t>
            </a:r>
            <a:r>
              <a:rPr lang="en-US" dirty="0" smtClean="0"/>
              <a:t> de </a:t>
            </a:r>
            <a:r>
              <a:rPr lang="en-US" dirty="0" err="1" smtClean="0"/>
              <a:t>studiu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Prezentare</a:t>
            </a:r>
            <a:r>
              <a:rPr lang="en-US" dirty="0"/>
              <a:t> </a:t>
            </a:r>
            <a:r>
              <a:rPr lang="en-US" dirty="0" err="1"/>
              <a:t>aplicație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362200"/>
            <a:ext cx="6629400" cy="3783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1762-1433-448E-9D9E-855EB1A010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6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76072"/>
          </a:xfrm>
        </p:spPr>
        <p:txBody>
          <a:bodyPr/>
          <a:lstStyle/>
          <a:p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vedea</a:t>
            </a:r>
            <a:r>
              <a:rPr lang="en-US" dirty="0" smtClean="0"/>
              <a:t> </a:t>
            </a:r>
            <a:r>
              <a:rPr lang="en-US" dirty="0" err="1"/>
              <a:t>și</a:t>
            </a:r>
            <a:r>
              <a:rPr lang="en-US" dirty="0" smtClean="0"/>
              <a:t> </a:t>
            </a:r>
            <a:r>
              <a:rPr lang="en-US" dirty="0" err="1" smtClean="0"/>
              <a:t>desc</a:t>
            </a:r>
            <a:r>
              <a:rPr lang="en-US" dirty="0" err="1"/>
              <a:t>ă</a:t>
            </a:r>
            <a:r>
              <a:rPr lang="en-US" dirty="0" err="1" smtClean="0"/>
              <a:t>rca</a:t>
            </a:r>
            <a:r>
              <a:rPr lang="en-US" dirty="0" smtClean="0"/>
              <a:t> </a:t>
            </a:r>
            <a:r>
              <a:rPr lang="en-US" dirty="0" err="1" smtClean="0"/>
              <a:t>orice</a:t>
            </a:r>
            <a:r>
              <a:rPr lang="en-US" dirty="0" smtClean="0"/>
              <a:t> </a:t>
            </a:r>
            <a:r>
              <a:rPr lang="en-US" dirty="0" err="1" smtClean="0"/>
              <a:t>proiect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Prezentare</a:t>
            </a:r>
            <a:r>
              <a:rPr lang="en-US" dirty="0"/>
              <a:t> </a:t>
            </a:r>
            <a:r>
              <a:rPr lang="en-US" dirty="0" err="1"/>
              <a:t>aplicație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71675"/>
            <a:ext cx="722947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533400" y="3733800"/>
            <a:ext cx="8229600" cy="1600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800" dirty="0" err="1"/>
              <a:t>Suprascrierea</a:t>
            </a:r>
            <a:r>
              <a:rPr lang="en-US" sz="2800" dirty="0"/>
              <a:t> </a:t>
            </a:r>
            <a:r>
              <a:rPr lang="en-US" sz="2800" dirty="0" err="1"/>
              <a:t>unui</a:t>
            </a:r>
            <a:r>
              <a:rPr lang="en-US" sz="2800" dirty="0"/>
              <a:t> </a:t>
            </a:r>
            <a:r>
              <a:rPr lang="en-US" sz="2800" dirty="0" err="1"/>
              <a:t>proiect</a:t>
            </a:r>
            <a:r>
              <a:rPr lang="en-US" sz="2800" dirty="0"/>
              <a:t> se </a:t>
            </a:r>
            <a:r>
              <a:rPr lang="en-US" sz="2800" dirty="0" err="1"/>
              <a:t>poate</a:t>
            </a:r>
            <a:r>
              <a:rPr lang="en-US" sz="2800" dirty="0"/>
              <a:t> face </a:t>
            </a:r>
            <a:r>
              <a:rPr lang="en-US" sz="2800" dirty="0" err="1"/>
              <a:t>doar</a:t>
            </a:r>
            <a:r>
              <a:rPr lang="en-US" sz="2800" dirty="0"/>
              <a:t> de </a:t>
            </a:r>
            <a:r>
              <a:rPr lang="en-US" sz="2800" dirty="0" err="1" smtClean="0"/>
              <a:t>c</a:t>
            </a:r>
            <a:r>
              <a:rPr lang="en-US" sz="2800" dirty="0" err="1"/>
              <a:t>ă</a:t>
            </a:r>
            <a:r>
              <a:rPr lang="en-US" sz="2800" dirty="0" err="1" smtClean="0"/>
              <a:t>tre</a:t>
            </a:r>
            <a:r>
              <a:rPr lang="en-US" sz="2800" dirty="0" smtClean="0"/>
              <a:t> </a:t>
            </a:r>
            <a:r>
              <a:rPr lang="en-US" sz="2800" dirty="0" err="1"/>
              <a:t>autor</a:t>
            </a:r>
            <a:r>
              <a:rPr lang="en-US" sz="2800" dirty="0"/>
              <a:t>.</a:t>
            </a:r>
            <a:r>
              <a:rPr lang="en-US" sz="3900" dirty="0"/>
              <a:t/>
            </a:r>
            <a:br>
              <a:rPr lang="en-US" sz="3900" dirty="0"/>
            </a:br>
            <a:endParaRPr lang="en-US" sz="3900" dirty="0" smtClean="0"/>
          </a:p>
          <a:p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867275"/>
            <a:ext cx="50863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1762-1433-448E-9D9E-855EB1A010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9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Tehnologii</a:t>
            </a:r>
            <a:r>
              <a:rPr lang="en-US" dirty="0" smtClean="0"/>
              <a:t> </a:t>
            </a:r>
            <a:r>
              <a:rPr lang="en-US" dirty="0" err="1" smtClean="0"/>
              <a:t>utilizate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Java Server Faces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PrimeFaces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effectLst/>
              </a:rPr>
              <a:t>Dependențe</a:t>
            </a:r>
            <a:endParaRPr lang="en-US" dirty="0"/>
          </a:p>
        </p:txBody>
      </p:sp>
      <p:pic>
        <p:nvPicPr>
          <p:cNvPr id="4098" name="Picture 2" descr="C:\Users\MasterCode\Desktop\licenta documentatie\capitole\diagrame\diagrama v1.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808608"/>
            <a:ext cx="4376690" cy="519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1762-1433-448E-9D9E-855EB1A010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4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Baza</a:t>
            </a:r>
            <a:r>
              <a:rPr lang="en-US" dirty="0" smtClean="0"/>
              <a:t> De Date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678907" cy="4417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1762-1433-448E-9D9E-855EB1A010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6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3652" y="1489299"/>
            <a:ext cx="30480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JSF face </a:t>
            </a:r>
            <a:r>
              <a:rPr lang="en-US" sz="2000" dirty="0" err="1" smtClean="0"/>
              <a:t>legatura</a:t>
            </a:r>
            <a:r>
              <a:rPr lang="en-US" sz="2000" dirty="0" smtClean="0"/>
              <a:t> </a:t>
            </a:r>
            <a:r>
              <a:rPr lang="en-US" sz="2000" dirty="0" err="1"/>
              <a:t>între</a:t>
            </a:r>
            <a:r>
              <a:rPr lang="en-US" sz="2000" dirty="0"/>
              <a:t> </a:t>
            </a:r>
            <a:r>
              <a:rPr lang="en-US" sz="2000" dirty="0" smtClean="0"/>
              <a:t>Frontend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smtClean="0"/>
              <a:t>View</a:t>
            </a:r>
          </a:p>
          <a:p>
            <a:endParaRPr lang="en-US" sz="2000" dirty="0"/>
          </a:p>
          <a:p>
            <a:r>
              <a:rPr lang="en-US" sz="2000" dirty="0" err="1" smtClean="0"/>
              <a:t>Scrierea</a:t>
            </a:r>
            <a:r>
              <a:rPr lang="en-US" sz="2000" dirty="0" smtClean="0"/>
              <a:t> se face cu </a:t>
            </a:r>
            <a:r>
              <a:rPr lang="en-US" sz="2000" dirty="0" err="1" smtClean="0"/>
              <a:t>cu</a:t>
            </a:r>
            <a:r>
              <a:rPr lang="en-US" sz="2000" dirty="0" smtClean="0"/>
              <a:t> </a:t>
            </a:r>
            <a:r>
              <a:rPr lang="en-US" sz="2000" dirty="0" err="1" smtClean="0"/>
              <a:t>obiecte</a:t>
            </a:r>
            <a:r>
              <a:rPr lang="en-US" sz="2000" dirty="0" smtClean="0"/>
              <a:t> complete(Model)</a:t>
            </a:r>
          </a:p>
          <a:p>
            <a:endParaRPr lang="en-US" sz="2000" dirty="0"/>
          </a:p>
          <a:p>
            <a:r>
              <a:rPr lang="en-US" sz="2000" dirty="0" err="1" smtClean="0"/>
              <a:t>Citirea</a:t>
            </a:r>
            <a:r>
              <a:rPr lang="en-US" sz="2000" dirty="0" smtClean="0"/>
              <a:t> se face cu </a:t>
            </a:r>
            <a:r>
              <a:rPr lang="en-US" sz="2000" dirty="0" err="1" smtClean="0"/>
              <a:t>obiecte</a:t>
            </a:r>
            <a:r>
              <a:rPr lang="en-US" sz="2000" dirty="0" smtClean="0"/>
              <a:t> </a:t>
            </a:r>
            <a:r>
              <a:rPr lang="en-US" sz="2000" dirty="0" err="1"/>
              <a:t>parțiale</a:t>
            </a:r>
            <a:r>
              <a:rPr lang="en-US" sz="2000" dirty="0"/>
              <a:t>(View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Scrierea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citirea</a:t>
            </a:r>
            <a:endParaRPr lang="en-US" dirty="0"/>
          </a:p>
        </p:txBody>
      </p:sp>
      <p:pic>
        <p:nvPicPr>
          <p:cNvPr id="6146" name="Picture 2" descr="C:\Users\MasterCode\Desktop\licenta documentatie\capitole\preluarea si afisarea datelor\Data 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652" y="1524000"/>
            <a:ext cx="5328184" cy="449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1762-1433-448E-9D9E-855EB1A0108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3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592062"/>
            <a:ext cx="3200400" cy="4525963"/>
          </a:xfrm>
        </p:spPr>
        <p:txBody>
          <a:bodyPr/>
          <a:lstStyle/>
          <a:p>
            <a:r>
              <a:rPr lang="en-US" dirty="0" err="1" smtClean="0"/>
              <a:t>Paginile</a:t>
            </a:r>
            <a:r>
              <a:rPr lang="en-US" dirty="0" smtClean="0"/>
              <a:t> web </a:t>
            </a:r>
            <a:r>
              <a:rPr lang="en-US" dirty="0" err="1" smtClean="0"/>
              <a:t>folosesc</a:t>
            </a:r>
            <a:r>
              <a:rPr lang="en-US" dirty="0" smtClean="0"/>
              <a:t> </a:t>
            </a:r>
            <a:r>
              <a:rPr lang="en-US" dirty="0" err="1" smtClean="0"/>
              <a:t>componente</a:t>
            </a:r>
            <a:r>
              <a:rPr lang="en-US" dirty="0" smtClean="0"/>
              <a:t> din </a:t>
            </a:r>
            <a:r>
              <a:rPr lang="en-US" dirty="0" err="1" smtClean="0"/>
              <a:t>libr</a:t>
            </a:r>
            <a:r>
              <a:rPr lang="vi-VN" dirty="0"/>
              <a:t>ă</a:t>
            </a:r>
            <a:r>
              <a:rPr lang="en-US" dirty="0" err="1" smtClean="0"/>
              <a:t>ria</a:t>
            </a:r>
            <a:r>
              <a:rPr lang="en-US" dirty="0" smtClean="0"/>
              <a:t> </a:t>
            </a:r>
            <a:r>
              <a:rPr lang="en-US" dirty="0" err="1" smtClean="0"/>
              <a:t>PrimeFaces</a:t>
            </a:r>
            <a:r>
              <a:rPr lang="en-US" dirty="0" smtClean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 smtClean="0"/>
              <a:t>elemente</a:t>
            </a:r>
            <a:r>
              <a:rPr lang="en-US" dirty="0" smtClean="0"/>
              <a:t> din JSF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PrimeFaces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00200"/>
            <a:ext cx="5057775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1762-1433-448E-9D9E-855EB1A010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4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JSF face automat </a:t>
            </a:r>
            <a:r>
              <a:rPr lang="en-US" dirty="0" err="1"/>
              <a:t>legătură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 smtClean="0"/>
              <a:t>elementele</a:t>
            </a:r>
            <a:r>
              <a:rPr lang="en-US" dirty="0" smtClean="0"/>
              <a:t> </a:t>
            </a:r>
            <a:r>
              <a:rPr lang="en-US" dirty="0" smtClean="0"/>
              <a:t>din frontend cu </a:t>
            </a:r>
            <a:r>
              <a:rPr lang="en-US" dirty="0" err="1" smtClean="0"/>
              <a:t>clasele</a:t>
            </a:r>
            <a:r>
              <a:rPr lang="en-US" dirty="0" smtClean="0"/>
              <a:t> din backend.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Server Faces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90800"/>
            <a:ext cx="7854518" cy="2870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1762-1433-448E-9D9E-855EB1A0108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3   </a:t>
            </a:r>
            <a:r>
              <a:rPr lang="en-US" dirty="0" err="1" smtClean="0"/>
              <a:t>Descriere</a:t>
            </a:r>
            <a:r>
              <a:rPr lang="en-US" dirty="0" smtClean="0"/>
              <a:t> </a:t>
            </a:r>
            <a:r>
              <a:rPr lang="en-US" dirty="0" err="1" smtClean="0"/>
              <a:t>aplicație</a:t>
            </a:r>
            <a:endParaRPr lang="en-US" dirty="0" smtClean="0"/>
          </a:p>
          <a:p>
            <a:pPr lvl="1"/>
            <a:r>
              <a:rPr lang="en-US" dirty="0" smtClean="0"/>
              <a:t>4   </a:t>
            </a:r>
            <a:r>
              <a:rPr lang="en-US" dirty="0" err="1" smtClean="0"/>
              <a:t>Descriere</a:t>
            </a:r>
            <a:r>
              <a:rPr lang="en-US" dirty="0" smtClean="0"/>
              <a:t> </a:t>
            </a:r>
            <a:r>
              <a:rPr lang="en-US" dirty="0" err="1" smtClean="0"/>
              <a:t>proces</a:t>
            </a:r>
            <a:endParaRPr lang="en-US" dirty="0" smtClean="0"/>
          </a:p>
          <a:p>
            <a:pPr lvl="1"/>
            <a:r>
              <a:rPr lang="en-US" dirty="0" smtClean="0"/>
              <a:t>5   </a:t>
            </a:r>
            <a:r>
              <a:rPr lang="en-US" dirty="0" err="1" smtClean="0"/>
              <a:t>Diagrama</a:t>
            </a:r>
            <a:r>
              <a:rPr lang="en-US" dirty="0" smtClean="0"/>
              <a:t> Use Case</a:t>
            </a:r>
          </a:p>
          <a:p>
            <a:pPr lvl="1"/>
            <a:r>
              <a:rPr lang="en-US" dirty="0" smtClean="0"/>
              <a:t>6   </a:t>
            </a:r>
            <a:r>
              <a:rPr lang="en-US" dirty="0" err="1" smtClean="0"/>
              <a:t>Prezentare</a:t>
            </a:r>
            <a:r>
              <a:rPr lang="en-US" dirty="0" smtClean="0"/>
              <a:t> </a:t>
            </a:r>
            <a:r>
              <a:rPr lang="en-US" dirty="0" err="1" smtClean="0"/>
              <a:t>aplicație</a:t>
            </a:r>
            <a:endParaRPr lang="en-US" dirty="0" smtClean="0"/>
          </a:p>
          <a:p>
            <a:pPr lvl="1"/>
            <a:r>
              <a:rPr lang="en-US" dirty="0" smtClean="0"/>
              <a:t>15 </a:t>
            </a:r>
            <a:r>
              <a:rPr lang="en-US" dirty="0" err="1" smtClean="0"/>
              <a:t>Arhitectura</a:t>
            </a:r>
            <a:endParaRPr lang="en-US" dirty="0" smtClean="0"/>
          </a:p>
          <a:p>
            <a:pPr lvl="1"/>
            <a:r>
              <a:rPr lang="en-US" dirty="0" smtClean="0"/>
              <a:t>18 </a:t>
            </a:r>
            <a:r>
              <a:rPr lang="en-US" dirty="0" err="1" smtClean="0"/>
              <a:t>Prezentare</a:t>
            </a:r>
            <a:r>
              <a:rPr lang="en-US" dirty="0" smtClean="0"/>
              <a:t> </a:t>
            </a:r>
            <a:r>
              <a:rPr lang="en-US" dirty="0" err="1" smtClean="0"/>
              <a:t>Implementare</a:t>
            </a:r>
            <a:endParaRPr lang="en-US" dirty="0" smtClean="0"/>
          </a:p>
          <a:p>
            <a:pPr lvl="1"/>
            <a:r>
              <a:rPr lang="en-US" dirty="0" smtClean="0"/>
              <a:t>23 </a:t>
            </a:r>
            <a:r>
              <a:rPr lang="en-US" dirty="0" err="1" smtClean="0"/>
              <a:t>Concluzii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Cuprins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1762-1433-448E-9D9E-855EB1A010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0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490472"/>
          </a:xfrm>
        </p:spPr>
        <p:txBody>
          <a:bodyPr>
            <a:normAutofit/>
          </a:bodyPr>
          <a:lstStyle/>
          <a:p>
            <a:r>
              <a:rPr lang="en-US" sz="2400" dirty="0" err="1"/>
              <a:t>L</a:t>
            </a:r>
            <a:r>
              <a:rPr lang="en-US" sz="2400" dirty="0" err="1" smtClean="0"/>
              <a:t>egătură</a:t>
            </a:r>
            <a:r>
              <a:rPr lang="en-US" sz="2400" dirty="0" smtClean="0"/>
              <a:t> </a:t>
            </a:r>
            <a:r>
              <a:rPr lang="en-US" sz="2400" dirty="0" err="1"/>
              <a:t>între</a:t>
            </a:r>
            <a:r>
              <a:rPr lang="en-US" sz="2400" dirty="0"/>
              <a:t> </a:t>
            </a:r>
            <a:r>
              <a:rPr lang="vi-VN" sz="2400" dirty="0"/>
              <a:t>entități se face automat în funcție </a:t>
            </a:r>
            <a:r>
              <a:rPr lang="en-US" sz="2400" dirty="0" smtClean="0"/>
              <a:t>de </a:t>
            </a:r>
            <a:r>
              <a:rPr lang="en-US" sz="2400" dirty="0" err="1" smtClean="0"/>
              <a:t>nume</a:t>
            </a:r>
            <a:endParaRPr lang="en-US" sz="2400" dirty="0" smtClean="0"/>
          </a:p>
          <a:p>
            <a:r>
              <a:rPr lang="en-US" sz="2400" dirty="0" err="1" smtClean="0"/>
              <a:t>Clasa</a:t>
            </a:r>
            <a:r>
              <a:rPr lang="en-US" sz="2400" dirty="0" smtClean="0"/>
              <a:t> </a:t>
            </a:r>
            <a:r>
              <a:rPr lang="en-US" sz="2400" dirty="0" err="1" smtClean="0"/>
              <a:t>trebuie</a:t>
            </a:r>
            <a:r>
              <a:rPr lang="en-US" sz="2400" dirty="0" smtClean="0"/>
              <a:t>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aibă</a:t>
            </a:r>
            <a:r>
              <a:rPr lang="en-US" sz="2400" dirty="0"/>
              <a:t> </a:t>
            </a:r>
            <a:r>
              <a:rPr lang="en-US" sz="2400" dirty="0" err="1" smtClean="0"/>
              <a:t>adnotarea</a:t>
            </a:r>
            <a:r>
              <a:rPr lang="en-US" sz="2400" dirty="0" smtClean="0"/>
              <a:t> </a:t>
            </a:r>
            <a:r>
              <a:rPr lang="en-US" sz="2400" i="1" dirty="0" smtClean="0"/>
              <a:t>@</a:t>
            </a:r>
            <a:r>
              <a:rPr lang="en-US" sz="2400" i="1" dirty="0" err="1" smtClean="0"/>
              <a:t>ManagedBean</a:t>
            </a:r>
            <a:endParaRPr lang="en-US" sz="2400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Server Faces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882676"/>
            <a:ext cx="4376264" cy="277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381000" y="2971800"/>
            <a:ext cx="3581400" cy="2590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 err="1" smtClean="0"/>
              <a:t>Metodele</a:t>
            </a:r>
            <a:r>
              <a:rPr lang="en-US" sz="2400" dirty="0" smtClean="0"/>
              <a:t> </a:t>
            </a:r>
            <a:r>
              <a:rPr lang="en-US" sz="2400" dirty="0" err="1" smtClean="0"/>
              <a:t>trebuie</a:t>
            </a:r>
            <a:r>
              <a:rPr lang="en-US" sz="2400" dirty="0" smtClean="0"/>
              <a:t> </a:t>
            </a:r>
            <a:r>
              <a:rPr lang="en-US" sz="2400" dirty="0" err="1"/>
              <a:t>să</a:t>
            </a:r>
            <a:r>
              <a:rPr lang="en-US" sz="2400" dirty="0"/>
              <a:t> fie </a:t>
            </a:r>
            <a:r>
              <a:rPr lang="en-US" sz="2400" dirty="0" err="1"/>
              <a:t>publice</a:t>
            </a:r>
            <a:r>
              <a:rPr lang="en-US" sz="2400" dirty="0"/>
              <a:t> </a:t>
            </a:r>
            <a:r>
              <a:rPr lang="en-US" sz="2400" dirty="0" err="1"/>
              <a:t>iar</a:t>
            </a:r>
            <a:r>
              <a:rPr lang="en-US" sz="2400" dirty="0"/>
              <a:t> </a:t>
            </a:r>
            <a:r>
              <a:rPr lang="en-US" sz="2400" dirty="0" err="1"/>
              <a:t>membrii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aibă</a:t>
            </a:r>
            <a:r>
              <a:rPr lang="en-US" sz="2400" dirty="0"/>
              <a:t> </a:t>
            </a:r>
            <a:r>
              <a:rPr lang="en-US" sz="2400" i="1" dirty="0" err="1" smtClean="0"/>
              <a:t>getteri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i="1" dirty="0" err="1" smtClean="0"/>
              <a:t>setteri</a:t>
            </a:r>
            <a:r>
              <a:rPr lang="en-US" sz="2400" i="1" dirty="0" smtClean="0"/>
              <a:t> </a:t>
            </a:r>
            <a:r>
              <a:rPr lang="en-US" sz="2400" dirty="0" err="1" smtClean="0"/>
              <a:t>publici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1762-1433-448E-9D9E-855EB1A0108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3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Paginile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preprocesate</a:t>
            </a:r>
            <a:r>
              <a:rPr lang="en-US" dirty="0" smtClean="0"/>
              <a:t> </a:t>
            </a:r>
            <a:r>
              <a:rPr lang="en-US" dirty="0" err="1"/>
              <a:t>când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accesate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Conținut</a:t>
            </a:r>
            <a:r>
              <a:rPr lang="en-US" dirty="0" smtClean="0"/>
              <a:t> </a:t>
            </a:r>
            <a:r>
              <a:rPr lang="en-US" dirty="0" err="1"/>
              <a:t>dinamic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362200"/>
            <a:ext cx="7010400" cy="3832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1762-1433-448E-9D9E-855EB1A0108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2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18418"/>
            <a:ext cx="8229600" cy="4525963"/>
          </a:xfrm>
        </p:spPr>
        <p:txBody>
          <a:bodyPr/>
          <a:lstStyle/>
          <a:p>
            <a:r>
              <a:rPr lang="en-US" dirty="0" err="1" smtClean="0"/>
              <a:t>Controlul</a:t>
            </a:r>
            <a:r>
              <a:rPr lang="en-US" dirty="0" smtClean="0"/>
              <a:t> </a:t>
            </a:r>
            <a:r>
              <a:rPr lang="en-US" dirty="0" err="1" smtClean="0"/>
              <a:t>accesului</a:t>
            </a:r>
            <a:r>
              <a:rPr lang="en-US" dirty="0" smtClean="0"/>
              <a:t> se face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intermediul</a:t>
            </a:r>
            <a:r>
              <a:rPr lang="en-US" dirty="0" smtClean="0"/>
              <a:t> </a:t>
            </a:r>
            <a:r>
              <a:rPr lang="en-US" dirty="0" err="1" smtClean="0"/>
              <a:t>clasei</a:t>
            </a:r>
            <a:r>
              <a:rPr lang="en-US" dirty="0" smtClean="0"/>
              <a:t> “Security” care se </a:t>
            </a:r>
            <a:r>
              <a:rPr lang="pt-BR" dirty="0" smtClean="0"/>
              <a:t>ocupă de verificarea de roluri, redirect</a:t>
            </a:r>
            <a:r>
              <a:rPr lang="vi-VN" dirty="0" smtClean="0"/>
              <a:t>ă</a:t>
            </a:r>
            <a:r>
              <a:rPr lang="pt-BR" dirty="0" smtClean="0"/>
              <a:t>ri și invalidări</a:t>
            </a:r>
            <a:r>
              <a:rPr lang="en-US" dirty="0" smtClean="0"/>
              <a:t> de </a:t>
            </a:r>
            <a:r>
              <a:rPr lang="en-US" dirty="0" err="1" smtClean="0"/>
              <a:t>sesiune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Controlul</a:t>
            </a:r>
            <a:r>
              <a:rPr lang="en-US" dirty="0" smtClean="0"/>
              <a:t> </a:t>
            </a:r>
            <a:r>
              <a:rPr lang="en-US" dirty="0" err="1" smtClean="0"/>
              <a:t>accesului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41430"/>
            <a:ext cx="51054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429000"/>
            <a:ext cx="4884768" cy="2745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1762-1433-448E-9D9E-855EB1A0108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2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Conform  </a:t>
            </a:r>
            <a:r>
              <a:rPr lang="en-US" dirty="0" err="1" smtClean="0"/>
              <a:t>capitolului</a:t>
            </a:r>
            <a:r>
              <a:rPr lang="en-US" dirty="0" smtClean="0"/>
              <a:t> x </a:t>
            </a:r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spune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de </a:t>
            </a:r>
            <a:r>
              <a:rPr lang="en-US" dirty="0" err="1" smtClean="0"/>
              <a:t>interactiune</a:t>
            </a:r>
            <a:r>
              <a:rPr lang="en-US" dirty="0" smtClean="0"/>
              <a:t> cu </a:t>
            </a:r>
            <a:r>
              <a:rPr lang="en-US" dirty="0" err="1" smtClean="0"/>
              <a:t>aplicatia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simplu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Interfata</a:t>
            </a:r>
            <a:r>
              <a:rPr lang="en-US" dirty="0" smtClean="0"/>
              <a:t> web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sugestiva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Arhitectura</a:t>
            </a:r>
            <a:r>
              <a:rPr lang="en-US" dirty="0" smtClean="0"/>
              <a:t> </a:t>
            </a:r>
            <a:r>
              <a:rPr lang="en-US" dirty="0" err="1" smtClean="0"/>
              <a:t>aplicatiei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usor</a:t>
            </a:r>
            <a:r>
              <a:rPr lang="en-US" dirty="0" smtClean="0"/>
              <a:t> de </a:t>
            </a:r>
            <a:r>
              <a:rPr lang="en-US" dirty="0" err="1" smtClean="0"/>
              <a:t>inteles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Concluzii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1762-1433-448E-9D9E-855EB1A0108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1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90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1762-1433-448E-9D9E-855EB1A0108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9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r>
              <a:rPr lang="en-US" dirty="0" err="1" smtClean="0"/>
              <a:t>Fii</a:t>
            </a:r>
            <a:r>
              <a:rPr lang="en-US" dirty="0"/>
              <a:t> </a:t>
            </a:r>
            <a:r>
              <a:rPr lang="en-US" dirty="0" smtClean="0"/>
              <a:t>Project Keeper </a:t>
            </a:r>
            <a:r>
              <a:rPr lang="en-US" dirty="0" err="1" smtClean="0"/>
              <a:t>este</a:t>
            </a:r>
            <a:r>
              <a:rPr lang="en-US" dirty="0" smtClean="0"/>
              <a:t> o </a:t>
            </a:r>
            <a:r>
              <a:rPr lang="en-US" dirty="0" err="1"/>
              <a:t>aplicație</a:t>
            </a:r>
            <a:r>
              <a:rPr lang="en-US" dirty="0" smtClean="0"/>
              <a:t> </a:t>
            </a:r>
            <a:r>
              <a:rPr lang="en-US" dirty="0" smtClean="0"/>
              <a:t>cu </a:t>
            </a:r>
            <a:r>
              <a:rPr lang="en-US" dirty="0" err="1" smtClean="0"/>
              <a:t>scop</a:t>
            </a:r>
            <a:r>
              <a:rPr lang="en-US" dirty="0" smtClean="0"/>
              <a:t> educational  </a:t>
            </a:r>
            <a:r>
              <a:rPr lang="en-US" dirty="0" err="1" smtClean="0"/>
              <a:t>avand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obiectiv</a:t>
            </a:r>
            <a:r>
              <a:rPr lang="en-US" dirty="0" smtClean="0"/>
              <a:t> </a:t>
            </a:r>
            <a:r>
              <a:rPr lang="en-US" dirty="0" err="1" smtClean="0"/>
              <a:t>managementul</a:t>
            </a:r>
            <a:r>
              <a:rPr lang="en-US" dirty="0" smtClean="0"/>
              <a:t> de </a:t>
            </a:r>
            <a:r>
              <a:rPr lang="en-US" dirty="0" err="1" smtClean="0"/>
              <a:t>proiecte</a:t>
            </a:r>
            <a:r>
              <a:rPr lang="en-US" dirty="0" smtClean="0"/>
              <a:t> din </a:t>
            </a:r>
            <a:r>
              <a:rPr lang="en-US" dirty="0" err="1" smtClean="0"/>
              <a:t>cadrul</a:t>
            </a:r>
            <a:r>
              <a:rPr lang="en-US" dirty="0" smtClean="0"/>
              <a:t> </a:t>
            </a:r>
            <a:r>
              <a:rPr lang="en-US" dirty="0" err="1"/>
              <a:t>facultății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Aplicația</a:t>
            </a:r>
            <a:r>
              <a:rPr lang="en-US" dirty="0"/>
              <a:t> </a:t>
            </a:r>
            <a:r>
              <a:rPr lang="en-US" dirty="0" err="1"/>
              <a:t>oferă</a:t>
            </a:r>
            <a:r>
              <a:rPr lang="en-US" dirty="0"/>
              <a:t> </a:t>
            </a:r>
            <a:r>
              <a:rPr lang="en-US" dirty="0" err="1"/>
              <a:t>atât</a:t>
            </a:r>
            <a:r>
              <a:rPr lang="en-US" dirty="0"/>
              <a:t> </a:t>
            </a:r>
            <a:r>
              <a:rPr lang="en-US" dirty="0" err="1"/>
              <a:t>studenților</a:t>
            </a:r>
            <a:r>
              <a:rPr lang="en-US" dirty="0"/>
              <a:t> </a:t>
            </a:r>
            <a:r>
              <a:rPr lang="en-US" dirty="0" err="1"/>
              <a:t>cât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profesorilor</a:t>
            </a:r>
            <a:r>
              <a:rPr lang="en-US" dirty="0"/>
              <a:t> un </a:t>
            </a:r>
            <a:r>
              <a:rPr lang="en-US" dirty="0" err="1"/>
              <a:t>mediu</a:t>
            </a:r>
            <a:r>
              <a:rPr lang="en-US" dirty="0"/>
              <a:t> </a:t>
            </a:r>
            <a:r>
              <a:rPr lang="en-US" dirty="0" err="1"/>
              <a:t>centralizat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aceștia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își</a:t>
            </a:r>
            <a:r>
              <a:rPr lang="en-US" dirty="0"/>
              <a:t> </a:t>
            </a:r>
            <a:r>
              <a:rPr lang="en-US" dirty="0" err="1"/>
              <a:t>stocheze</a:t>
            </a:r>
            <a:r>
              <a:rPr lang="en-US" dirty="0"/>
              <a:t> </a:t>
            </a:r>
            <a:r>
              <a:rPr lang="en-US" dirty="0" err="1"/>
              <a:t>lucrările</a:t>
            </a:r>
            <a:r>
              <a:rPr lang="en-US" dirty="0" smtClean="0"/>
              <a:t>.</a:t>
            </a:r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Descriere</a:t>
            </a:r>
            <a:r>
              <a:rPr lang="en-US" dirty="0" smtClean="0"/>
              <a:t> </a:t>
            </a:r>
            <a:r>
              <a:rPr lang="en-US" dirty="0" err="1"/>
              <a:t>aplicație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1762-1433-448E-9D9E-855EB1A010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Întregul</a:t>
            </a:r>
            <a:r>
              <a:rPr lang="en-US" dirty="0"/>
              <a:t> </a:t>
            </a:r>
            <a:r>
              <a:rPr lang="en-US" dirty="0" err="1"/>
              <a:t>proces</a:t>
            </a:r>
            <a:r>
              <a:rPr lang="en-US" dirty="0"/>
              <a:t> se </a:t>
            </a:r>
            <a:r>
              <a:rPr lang="en-US" dirty="0" err="1"/>
              <a:t>împarte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3 </a:t>
            </a:r>
            <a:r>
              <a:rPr lang="en-US" dirty="0" err="1"/>
              <a:t>etape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 smtClean="0"/>
              <a:t>anume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/>
          </a:p>
          <a:p>
            <a:pPr lvl="1"/>
            <a:r>
              <a:rPr lang="en-US" dirty="0" err="1" smtClean="0"/>
              <a:t>Propunearea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teme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proiect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vi-VN" dirty="0" smtClean="0"/>
              <a:t>Încărcarea</a:t>
            </a:r>
            <a:r>
              <a:rPr lang="en-US" dirty="0" smtClean="0"/>
              <a:t> </a:t>
            </a:r>
            <a:r>
              <a:rPr lang="en-US" dirty="0" err="1" smtClean="0"/>
              <a:t>proiectelor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Vizualizarea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descarcarea</a:t>
            </a:r>
            <a:r>
              <a:rPr lang="en-US" dirty="0" smtClean="0"/>
              <a:t> </a:t>
            </a:r>
            <a:r>
              <a:rPr lang="en-US" dirty="0" err="1" smtClean="0"/>
              <a:t>proiectelor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Descriere</a:t>
            </a:r>
            <a:r>
              <a:rPr lang="en-US" dirty="0" smtClean="0"/>
              <a:t> </a:t>
            </a:r>
            <a:r>
              <a:rPr lang="en-US" dirty="0" err="1" smtClean="0"/>
              <a:t>Proces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1762-1433-448E-9D9E-855EB1A010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</a:t>
            </a:r>
            <a:r>
              <a:rPr lang="en-US" dirty="0" smtClean="0"/>
              <a:t> Use Case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807720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1762-1433-448E-9D9E-855EB1A010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8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Utilizatorul</a:t>
            </a:r>
            <a:r>
              <a:rPr lang="en-US" dirty="0" smtClean="0"/>
              <a:t> introduce </a:t>
            </a:r>
            <a:r>
              <a:rPr lang="en-US" dirty="0" err="1" smtClean="0"/>
              <a:t>numele</a:t>
            </a:r>
            <a:r>
              <a:rPr lang="en-US" dirty="0" smtClean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parola</a:t>
            </a:r>
            <a:r>
              <a:rPr lang="en-US" dirty="0"/>
              <a:t> </a:t>
            </a:r>
            <a:r>
              <a:rPr lang="en-US" dirty="0" err="1"/>
              <a:t>peste</a:t>
            </a:r>
            <a:r>
              <a:rPr lang="en-US" dirty="0"/>
              <a:t> care se </a:t>
            </a:r>
            <a:r>
              <a:rPr lang="en-US" dirty="0" err="1"/>
              <a:t>aplică</a:t>
            </a:r>
            <a:r>
              <a:rPr lang="en-US" dirty="0"/>
              <a:t> </a:t>
            </a:r>
            <a:r>
              <a:rPr lang="en-US" dirty="0" smtClean="0"/>
              <a:t>un hash. 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autentificarea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cu </a:t>
            </a:r>
            <a:r>
              <a:rPr lang="en-US" dirty="0" err="1" smtClean="0"/>
              <a:t>succes</a:t>
            </a:r>
            <a:r>
              <a:rPr lang="en-US" dirty="0" smtClean="0"/>
              <a:t> </a:t>
            </a:r>
            <a:r>
              <a:rPr lang="en-US" dirty="0" err="1" smtClean="0"/>
              <a:t>datele</a:t>
            </a:r>
            <a:r>
              <a:rPr lang="en-US" dirty="0" smtClean="0"/>
              <a:t> </a:t>
            </a:r>
            <a:r>
              <a:rPr lang="en-US" dirty="0" err="1" smtClean="0"/>
              <a:t>utilizatorului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preluate</a:t>
            </a:r>
            <a:r>
              <a:rPr lang="en-US" dirty="0" smtClean="0"/>
              <a:t> din </a:t>
            </a:r>
            <a:r>
              <a:rPr lang="en-US" dirty="0" err="1" smtClean="0"/>
              <a:t>baza</a:t>
            </a:r>
            <a:r>
              <a:rPr lang="en-US" dirty="0" smtClean="0"/>
              <a:t> de date </a:t>
            </a:r>
            <a:r>
              <a:rPr lang="en-US" dirty="0" err="1"/>
              <a:t>și</a:t>
            </a:r>
            <a:r>
              <a:rPr lang="en-US" dirty="0" smtClean="0"/>
              <a:t> </a:t>
            </a:r>
            <a:r>
              <a:rPr lang="en-US" dirty="0" err="1" smtClean="0"/>
              <a:t>asociate</a:t>
            </a:r>
            <a:r>
              <a:rPr lang="en-US" dirty="0" smtClean="0"/>
              <a:t> </a:t>
            </a:r>
            <a:r>
              <a:rPr lang="en-US" dirty="0" err="1" smtClean="0"/>
              <a:t>sesiunii</a:t>
            </a:r>
            <a:r>
              <a:rPr lang="en-US" dirty="0" smtClean="0"/>
              <a:t>. In </a:t>
            </a:r>
            <a:r>
              <a:rPr lang="en-US" dirty="0" err="1" smtClean="0"/>
              <a:t>caz</a:t>
            </a:r>
            <a:r>
              <a:rPr lang="en-US" dirty="0" smtClean="0"/>
              <a:t> </a:t>
            </a:r>
            <a:r>
              <a:rPr lang="en-US" dirty="0" err="1" smtClean="0"/>
              <a:t>contrar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afisat</a:t>
            </a:r>
            <a:r>
              <a:rPr lang="en-US" dirty="0" smtClean="0"/>
              <a:t> un </a:t>
            </a:r>
            <a:r>
              <a:rPr lang="en-US" dirty="0" err="1" smtClean="0"/>
              <a:t>mesaj</a:t>
            </a:r>
            <a:r>
              <a:rPr lang="en-US" dirty="0" smtClean="0"/>
              <a:t> de </a:t>
            </a:r>
            <a:r>
              <a:rPr lang="en-US" dirty="0" err="1" smtClean="0"/>
              <a:t>eroare</a:t>
            </a:r>
            <a:r>
              <a:rPr lang="en-US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Autentificarea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1762-1433-448E-9D9E-855EB1A010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7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calitate</a:t>
            </a:r>
            <a:r>
              <a:rPr lang="en-US" dirty="0" smtClean="0"/>
              <a:t> de student </a:t>
            </a:r>
            <a:r>
              <a:rPr lang="en-US" dirty="0" err="1" smtClean="0"/>
              <a:t>utilizatorul</a:t>
            </a:r>
            <a:r>
              <a:rPr lang="en-US" dirty="0" smtClean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vadă</a:t>
            </a:r>
            <a:r>
              <a:rPr lang="en-US" dirty="0"/>
              <a:t> </a:t>
            </a:r>
            <a:r>
              <a:rPr lang="en-US" dirty="0" err="1"/>
              <a:t>temele</a:t>
            </a:r>
            <a:r>
              <a:rPr lang="en-US" dirty="0"/>
              <a:t> de </a:t>
            </a:r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smtClean="0"/>
              <a:t>care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a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implicat</a:t>
            </a:r>
            <a:r>
              <a:rPr lang="en-US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Prezentare</a:t>
            </a:r>
            <a:r>
              <a:rPr lang="en-US" dirty="0" smtClean="0"/>
              <a:t> </a:t>
            </a:r>
            <a:r>
              <a:rPr lang="en-US" dirty="0" err="1"/>
              <a:t>aplicație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71800"/>
            <a:ext cx="7711369" cy="2855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1762-1433-448E-9D9E-855EB1A010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7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3657600" cy="45259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Utilizatorul</a:t>
            </a:r>
            <a:r>
              <a:rPr lang="en-US" sz="2800" dirty="0" smtClean="0"/>
              <a:t> </a:t>
            </a:r>
            <a:r>
              <a:rPr lang="en-US" sz="2800" dirty="0" err="1" smtClean="0"/>
              <a:t>poate</a:t>
            </a:r>
            <a:r>
              <a:rPr lang="en-US" sz="2800" dirty="0" smtClean="0"/>
              <a:t> </a:t>
            </a:r>
            <a:r>
              <a:rPr lang="en-US" sz="2800" dirty="0" err="1"/>
              <a:t>să</a:t>
            </a:r>
            <a:r>
              <a:rPr lang="en-US" sz="2800" dirty="0"/>
              <a:t> </a:t>
            </a:r>
            <a:r>
              <a:rPr lang="en-US" sz="2800" dirty="0" err="1"/>
              <a:t>încarce</a:t>
            </a:r>
            <a:r>
              <a:rPr lang="en-US" sz="2800" dirty="0"/>
              <a:t> o </a:t>
            </a:r>
            <a:r>
              <a:rPr lang="en-US" sz="2800" dirty="0" err="1"/>
              <a:t>singură</a:t>
            </a:r>
            <a:r>
              <a:rPr lang="en-US" sz="2800" dirty="0"/>
              <a:t> </a:t>
            </a:r>
            <a:r>
              <a:rPr lang="en-US" sz="2800" dirty="0" err="1"/>
              <a:t>soluție</a:t>
            </a:r>
            <a:r>
              <a:rPr lang="en-US" sz="2800" dirty="0"/>
              <a:t> </a:t>
            </a:r>
            <a:r>
              <a:rPr lang="en-US" sz="2800" dirty="0" err="1"/>
              <a:t>pe</a:t>
            </a:r>
            <a:r>
              <a:rPr lang="en-US" sz="2800" dirty="0"/>
              <a:t> </a:t>
            </a:r>
            <a:r>
              <a:rPr lang="en-US" sz="2800" dirty="0" err="1"/>
              <a:t>tema</a:t>
            </a:r>
            <a:r>
              <a:rPr lang="en-US" sz="2800" dirty="0"/>
              <a:t>. </a:t>
            </a:r>
            <a:r>
              <a:rPr lang="en-US" sz="2800" dirty="0" err="1" smtClean="0"/>
              <a:t>Încărcarea</a:t>
            </a:r>
            <a:r>
              <a:rPr lang="en-US" sz="28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2800" dirty="0" err="1" smtClean="0"/>
              <a:t>repetata</a:t>
            </a:r>
            <a:r>
              <a:rPr lang="en-US" sz="2800" dirty="0" smtClean="0"/>
              <a:t> a </a:t>
            </a:r>
            <a:r>
              <a:rPr lang="en-US" sz="2800" dirty="0" err="1" smtClean="0"/>
              <a:t>unui</a:t>
            </a:r>
            <a:r>
              <a:rPr lang="en-US" sz="2800" dirty="0" smtClean="0"/>
              <a:t> </a:t>
            </a:r>
            <a:r>
              <a:rPr lang="en-US" sz="2800" dirty="0" err="1" smtClean="0"/>
              <a:t>proiect</a:t>
            </a:r>
            <a:r>
              <a:rPr lang="en-US" sz="2800" dirty="0" smtClean="0"/>
              <a:t> se face </a:t>
            </a:r>
            <a:r>
              <a:rPr lang="en-US" sz="2800" dirty="0" err="1" smtClean="0"/>
              <a:t>prin</a:t>
            </a:r>
            <a:r>
              <a:rPr lang="en-US" sz="2800" dirty="0" smtClean="0"/>
              <a:t> </a:t>
            </a:r>
            <a:r>
              <a:rPr lang="en-US" sz="2800" dirty="0" err="1" smtClean="0"/>
              <a:t>suprascrierea</a:t>
            </a:r>
            <a:r>
              <a:rPr lang="en-US" sz="2800" dirty="0" smtClean="0"/>
              <a:t> </a:t>
            </a:r>
            <a:r>
              <a:rPr lang="en-US" sz="2800" dirty="0" err="1" smtClean="0"/>
              <a:t>vechiului</a:t>
            </a:r>
            <a:r>
              <a:rPr lang="en-US" sz="2800" dirty="0" smtClean="0"/>
              <a:t> </a:t>
            </a:r>
            <a:r>
              <a:rPr lang="en-US" sz="2800" dirty="0" err="1" smtClean="0"/>
              <a:t>proiect</a:t>
            </a:r>
            <a:r>
              <a:rPr lang="en-US" sz="2800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Prezentare</a:t>
            </a:r>
            <a:r>
              <a:rPr lang="en-US" dirty="0"/>
              <a:t> </a:t>
            </a:r>
            <a:r>
              <a:rPr lang="en-US" dirty="0" err="1"/>
              <a:t>aplicație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447800"/>
            <a:ext cx="479018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1762-1433-448E-9D9E-855EB1A010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0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închiderea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teme</a:t>
            </a:r>
            <a:r>
              <a:rPr lang="en-US" dirty="0"/>
              <a:t> de </a:t>
            </a:r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își</a:t>
            </a:r>
            <a:r>
              <a:rPr lang="en-US" dirty="0"/>
              <a:t> </a:t>
            </a:r>
            <a:r>
              <a:rPr lang="en-US" dirty="0" err="1"/>
              <a:t>vadă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își</a:t>
            </a:r>
            <a:r>
              <a:rPr lang="en-US" dirty="0"/>
              <a:t> </a:t>
            </a:r>
            <a:r>
              <a:rPr lang="en-US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/>
            </a:r>
            <a:br>
              <a:rPr lang="en-US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dirty="0" err="1" smtClean="0"/>
              <a:t>descarce</a:t>
            </a:r>
            <a:r>
              <a:rPr lang="en-US" dirty="0" smtClean="0"/>
              <a:t> </a:t>
            </a:r>
            <a:r>
              <a:rPr lang="en-US" dirty="0" err="1"/>
              <a:t>proiectul</a:t>
            </a:r>
            <a:r>
              <a:rPr lang="en-US" dirty="0"/>
              <a:t>, </a:t>
            </a:r>
            <a:r>
              <a:rPr lang="en-US" dirty="0" err="1"/>
              <a:t>acesta</a:t>
            </a:r>
            <a:r>
              <a:rPr lang="en-US" dirty="0"/>
              <a:t> nu se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suprascrie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Prezentare</a:t>
            </a:r>
            <a:r>
              <a:rPr lang="en-US" dirty="0"/>
              <a:t> </a:t>
            </a:r>
            <a:r>
              <a:rPr lang="en-US" dirty="0" err="1"/>
              <a:t>aplicație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885243"/>
            <a:ext cx="587692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1762-1433-448E-9D9E-855EB1A010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1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589</TotalTime>
  <Words>463</Words>
  <Application>Microsoft Office PowerPoint</Application>
  <PresentationFormat>On-screen Show (4:3)</PresentationFormat>
  <Paragraphs>106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Concourse</vt:lpstr>
      <vt:lpstr>Fii Project Keeper</vt:lpstr>
      <vt:lpstr>Cuprins</vt:lpstr>
      <vt:lpstr>Descriere aplicație</vt:lpstr>
      <vt:lpstr>Descriere Proces</vt:lpstr>
      <vt:lpstr>Diagrama Use Case</vt:lpstr>
      <vt:lpstr>Autentificarea</vt:lpstr>
      <vt:lpstr>Prezentare aplicație</vt:lpstr>
      <vt:lpstr>Prezentare aplicație</vt:lpstr>
      <vt:lpstr>Prezentare aplicație</vt:lpstr>
      <vt:lpstr>Prezentare aplicație</vt:lpstr>
      <vt:lpstr>Prezentare aplicație</vt:lpstr>
      <vt:lpstr>Prezentare aplicație</vt:lpstr>
      <vt:lpstr>Prezentare aplicație</vt:lpstr>
      <vt:lpstr>Prezentare aplicație</vt:lpstr>
      <vt:lpstr>Dependențe</vt:lpstr>
      <vt:lpstr>Baza De Date</vt:lpstr>
      <vt:lpstr>Scrierea si citirea</vt:lpstr>
      <vt:lpstr>PrimeFaces</vt:lpstr>
      <vt:lpstr>Java Server Faces</vt:lpstr>
      <vt:lpstr>Java Server Faces</vt:lpstr>
      <vt:lpstr>Conținut dinamic</vt:lpstr>
      <vt:lpstr>Controlul accesului</vt:lpstr>
      <vt:lpstr>Concluzii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Fii Project Keeper</dc:title>
  <dc:creator>MasterCode</dc:creator>
  <cp:lastModifiedBy>MasterCode</cp:lastModifiedBy>
  <cp:revision>38</cp:revision>
  <dcterms:created xsi:type="dcterms:W3CDTF">2019-06-28T21:32:42Z</dcterms:created>
  <dcterms:modified xsi:type="dcterms:W3CDTF">2019-06-29T23:48:58Z</dcterms:modified>
</cp:coreProperties>
</file>