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9" r:id="rId4"/>
    <p:sldId id="278" r:id="rId5"/>
    <p:sldId id="27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9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1"/>
            <a:ext cx="2628900" cy="5759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1"/>
            <a:ext cx="7734300" cy="575989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1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9270" y="3470788"/>
            <a:ext cx="10652964" cy="219259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105" y="5653563"/>
            <a:ext cx="10633977" cy="91438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00B0F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19" y="908713"/>
            <a:ext cx="10994760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24" y="1995948"/>
            <a:ext cx="10994760" cy="4054528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967" y="620707"/>
            <a:ext cx="837909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967" y="1638741"/>
            <a:ext cx="8379093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55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72598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128713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758576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128713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758576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92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0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50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2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2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1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9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9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5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7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8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0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786384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6" y="3043052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4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1" y="4578349"/>
            <a:ext cx="12188825" cy="227965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1"/>
            <a:ext cx="12191985" cy="4578351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799361"/>
            <a:ext cx="10113645" cy="743683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9"/>
            <a:ext cx="6818263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5" y="6446839"/>
            <a:ext cx="258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9"/>
            <a:ext cx="681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1" y="6446839"/>
            <a:ext cx="780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5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700" i="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47330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30" y="639098"/>
            <a:ext cx="7375071" cy="3686015"/>
          </a:xfrm>
        </p:spPr>
        <p:txBody>
          <a:bodyPr>
            <a:normAutofit/>
          </a:bodyPr>
          <a:lstStyle/>
          <a:p>
            <a:r>
              <a:rPr lang="en-US" sz="5400" dirty="0"/>
              <a:t>BLOCKCHAIN TECHNOLOGY</a:t>
            </a:r>
            <a:br>
              <a:rPr lang="en-US" sz="5400" dirty="0"/>
            </a:br>
            <a:r>
              <a:rPr lang="en-US" sz="5400" dirty="0"/>
              <a:t>(CRYPTOCURRENCY)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MAYANK KUSHWAHA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5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TECHNOLOGY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0019" y="2433871"/>
            <a:ext cx="8379093" cy="46814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Blockchain technology</a:t>
            </a:r>
            <a:r>
              <a:rPr lang="en-US" dirty="0"/>
              <a:t> is most simply defined as a decentralized, distributed ledger that records the provenance of a digital asset.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1197"/>
            <a:ext cx="12188952" cy="427316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 u="sng" dirty="0"/>
              <a:t>Big Data and Data  Analytics</a:t>
            </a:r>
            <a:br>
              <a:rPr lang="en-US" b="1" dirty="0"/>
            </a:br>
            <a:br>
              <a:rPr lang="en-IN" sz="5400" dirty="0"/>
            </a:br>
            <a:endParaRPr lang="en-US" sz="5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37" y="685800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1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463168"/>
            <a:ext cx="12190459" cy="6299192"/>
          </a:xfrm>
        </p:spPr>
        <p:txBody>
          <a:bodyPr anchor="ctr">
            <a:normAutofit/>
          </a:bodyPr>
          <a:lstStyle/>
          <a:p>
            <a:pPr algn="ctr"/>
            <a:r>
              <a:rPr lang="en-IN" sz="7200" b="1" u="sng" dirty="0">
                <a:solidFill>
                  <a:srgbClr val="333333"/>
                </a:solidFill>
              </a:rPr>
              <a:t>Internet of Things (IoT)</a:t>
            </a:r>
            <a:br>
              <a:rPr lang="en-IN" sz="5400" dirty="0"/>
            </a:br>
            <a:endParaRPr lang="en-US" sz="5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37" y="685800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CRYPTOCURRENCY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0019" y="2409474"/>
            <a:ext cx="8379093" cy="4681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cryptocurrency is a tradable digital asset or digital form of money, built on blockchain technology that only exists online.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8688" y="-192093"/>
            <a:ext cx="8379093" cy="967132"/>
          </a:xfrm>
        </p:spPr>
        <p:txBody>
          <a:bodyPr>
            <a:normAutofit/>
          </a:bodyPr>
          <a:lstStyle/>
          <a:p>
            <a:r>
              <a:rPr lang="en-US" dirty="0"/>
              <a:t>BUILDING BLOCKCHAIN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D76D9-F1E6-4CBC-AC8E-D9AD1086E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1" t="10693" r="5290" b="6345"/>
          <a:stretch/>
        </p:blipFill>
        <p:spPr>
          <a:xfrm>
            <a:off x="530941" y="629485"/>
            <a:ext cx="11130119" cy="60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1_Office Theme</vt:lpstr>
      <vt:lpstr>BLOCKCHAIN TECHNOLOGY (CRYPTOCURRENCY)</vt:lpstr>
      <vt:lpstr>BLOCKCHAIN TECHNOLOGY</vt:lpstr>
      <vt:lpstr>Big Data and Data  Analytics  </vt:lpstr>
      <vt:lpstr>Internet of Things (IoT) </vt:lpstr>
      <vt:lpstr>CRYPTOCURRENCY</vt:lpstr>
      <vt:lpstr>BUILDING 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 (CRYPTOCURRENCY)</dc:title>
  <dc:creator>Mayank Kushwaha</dc:creator>
  <cp:lastModifiedBy>Mayank Kushwaha</cp:lastModifiedBy>
  <cp:revision>1</cp:revision>
  <dcterms:created xsi:type="dcterms:W3CDTF">2020-05-24T10:21:51Z</dcterms:created>
  <dcterms:modified xsi:type="dcterms:W3CDTF">2020-05-24T10:23:13Z</dcterms:modified>
</cp:coreProperties>
</file>