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9" r:id="rId2"/>
    <p:sldId id="311" r:id="rId3"/>
    <p:sldId id="256" r:id="rId4"/>
    <p:sldId id="308" r:id="rId5"/>
    <p:sldId id="312" r:id="rId6"/>
    <p:sldId id="315" r:id="rId7"/>
    <p:sldId id="310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4E6"/>
    <a:srgbClr val="93FCFF"/>
    <a:srgbClr val="B5CDE1"/>
    <a:srgbClr val="82C0D9"/>
    <a:srgbClr val="CDF8FF"/>
    <a:srgbClr val="5A6171"/>
    <a:srgbClr val="3E4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58" autoAdjust="0"/>
  </p:normalViewPr>
  <p:slideViewPr>
    <p:cSldViewPr snapToGrid="0">
      <p:cViewPr>
        <p:scale>
          <a:sx n="100" d="100"/>
          <a:sy n="100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3CACC-993A-4E12-A1BE-A14ACB3D2A2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3220-5B58-4505-B0C8-FDC066A87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is Our friend </a:t>
            </a:r>
            <a:r>
              <a:rPr lang="en-US" dirty="0" err="1"/>
              <a:t>shakil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3220-5B58-4505-B0C8-FDC066A87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is so lazy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3220-5B58-4505-B0C8-FDC066A87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Nijer</a:t>
            </a:r>
            <a:r>
              <a:rPr lang="en-US" dirty="0"/>
              <a:t> moto </a:t>
            </a:r>
            <a:r>
              <a:rPr lang="en-US" dirty="0" err="1"/>
              <a:t>guchay</a:t>
            </a:r>
            <a:r>
              <a:rPr lang="en-US" dirty="0"/>
              <a:t> </a:t>
            </a:r>
            <a:r>
              <a:rPr lang="en-US" dirty="0" err="1"/>
              <a:t>likhte</a:t>
            </a:r>
            <a:r>
              <a:rPr lang="en-US" dirty="0"/>
              <a:t> hbe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3220-5B58-4505-B0C8-FDC066A877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comes our app – </a:t>
            </a:r>
            <a:r>
              <a:rPr lang="en-US" dirty="0" err="1"/>
              <a:t>Timecraft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3220-5B58-4505-B0C8-FDC066A877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D7E-217A-9C88-D35D-E21E72A5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455C-C9EE-03D3-940D-ECFE3E8C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4F0B-1CDD-09DE-8C97-B4A80EC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17BD-D9EB-3C9F-1D95-4511FB3B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CC99-6FE7-B8B1-0DDA-C3D97D0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C4BA-7522-051D-05A1-F375E2CB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BB3AD-E44B-5201-CE01-3EFCB77C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5BDF-5644-BB5B-27C3-62FF9CE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83DA-4FF3-16AD-A760-3A57C177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E1B2-7EA1-5DDD-74EC-46BBD3EC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BF974-F17E-708B-89C0-E6B305AC5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5698C-E1E8-3D67-7BBE-7497DDB6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5788-5835-1D51-E063-AC98597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689F-69E4-4F56-0205-83346850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EA34-D991-85AA-EC37-AAAF5897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6934-5843-6216-4189-7D8F3DEE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6E24-A35D-33F4-72E9-50C42132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3159-1432-DE91-FFCD-D8BF9F9C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9836-74D2-4493-2597-8243CA07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FB6D-69D8-E071-B4E8-91D0355D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6DB6-832E-C0CB-42B3-082E2EE9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93FF-601D-F6AF-4D5D-39AA6F3E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C090-C187-BAE9-62EF-778AA24D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7366-DEA4-A6C8-8AFA-67E9DB6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F58A1-EED9-A625-8CA4-787F21C1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4914-048D-03FE-9776-69EC435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E322-3F92-B6EB-9660-75946C44D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87C9-3163-C206-A741-89C49A2A5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D111-880D-E9F9-586C-E0D3C047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7DDE1-CDF2-6D14-1135-FAD4C1D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4D08-09EB-D6AE-5EC3-0513D18E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225-E631-8791-07D7-FB1BDD86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A081-43F3-D9EB-C02F-4F79261C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05931-B62A-3A78-1636-9BB6D8EC3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5EC2-3D3B-4697-9B34-E28CEE573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735CB-C492-49CD-60B9-687B716C5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77EA5-D6C7-43BE-57C3-7EEEE3B9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F8770-6F06-1CD4-86C6-0BE1A7A6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BFF65-2835-3DFF-21E9-0429A511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31B6-A7D1-4F12-9671-89809510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AC79B-137C-FA1D-422F-BDEF704D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13678-B08F-3AC5-2AB1-35F1FD7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F7E9D-CE89-A85A-037B-BEB35EDB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84C0-2DBD-AD74-D7B8-2B715C4F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B1659-3295-CF2B-7F7E-2FF0D1C9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62A1E-3575-2285-35E2-5E553229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91D0-5DBA-5FAE-5BF9-9117E6A7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8896-060B-C91E-C329-64FB4ABE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7EDE8-BDE6-5380-2F7A-C5321541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9A46D-B226-2814-068F-1FEAA26C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AFAE-4F31-0B79-BAE0-F4682328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49FA1-745B-17FF-3DD8-4D2171C1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4E3-8B42-E1E7-2E35-02EB835A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41493-16CA-BD73-F16C-710159D66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C9890-2E50-B318-32F7-4D466D32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AE0DB-69FA-8E44-0711-F9C39074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A6F1-87FE-117F-A3D7-50409B2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582E-EBA1-6FBD-12C6-544E9F4C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18C14-5588-68EC-C902-B87CF48D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851C-1AFE-233A-C3F8-5702549C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77AF-04F9-9F4B-16FB-EFDAEFA3F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459F-03EC-4BF5-8AE2-E7A696AB19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47DA-8820-B607-05C6-387FF6E88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A313-45AA-6935-6458-CFBC64BFB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5F93-1072-41D7-A315-CE20B850C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a handsome man">
            <a:extLst>
              <a:ext uri="{FF2B5EF4-FFF2-40B4-BE49-F238E27FC236}">
                <a16:creationId xmlns:a16="http://schemas.microsoft.com/office/drawing/2014/main" id="{555CDE90-74D9-81B2-2BC3-41CB4FDB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39" y="485775"/>
            <a:ext cx="59626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CAE73-8A7E-26BA-C642-DEE1930F1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04" y="0"/>
            <a:ext cx="5450296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818C04AA-A1CC-F0D7-8052-F301F1B64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3989">
            <a:off x="376317" y="110355"/>
            <a:ext cx="1710695" cy="887993"/>
          </a:xfrm>
          <a:custGeom>
            <a:avLst/>
            <a:gdLst>
              <a:gd name="connsiteX0" fmla="*/ 63551 w 1710695"/>
              <a:gd name="connsiteY0" fmla="*/ 482859 h 887993"/>
              <a:gd name="connsiteX1" fmla="*/ 416574 w 1710695"/>
              <a:gd name="connsiteY1" fmla="*/ 101186 h 887993"/>
              <a:gd name="connsiteX2" fmla="*/ 464178 w 1710695"/>
              <a:gd name="connsiteY2" fmla="*/ 77912 h 887993"/>
              <a:gd name="connsiteX3" fmla="*/ 995084 w 1710695"/>
              <a:gd name="connsiteY3" fmla="*/ 6991 h 887993"/>
              <a:gd name="connsiteX4" fmla="*/ 1358405 w 1710695"/>
              <a:gd name="connsiteY4" fmla="*/ 152419 h 887993"/>
              <a:gd name="connsiteX5" fmla="*/ 1618314 w 1710695"/>
              <a:gd name="connsiteY5" fmla="*/ 416472 h 887993"/>
              <a:gd name="connsiteX6" fmla="*/ 1710695 w 1710695"/>
              <a:gd name="connsiteY6" fmla="*/ 812658 h 887993"/>
              <a:gd name="connsiteX7" fmla="*/ 1533390 w 1710695"/>
              <a:gd name="connsiteY7" fmla="*/ 816809 h 887993"/>
              <a:gd name="connsiteX8" fmla="*/ 1295802 w 1710695"/>
              <a:gd name="connsiteY8" fmla="*/ 842945 h 887993"/>
              <a:gd name="connsiteX9" fmla="*/ 1227396 w 1710695"/>
              <a:gd name="connsiteY9" fmla="*/ 534044 h 887993"/>
              <a:gd name="connsiteX10" fmla="*/ 941163 w 1710695"/>
              <a:gd name="connsiteY10" fmla="*/ 363235 h 887993"/>
              <a:gd name="connsiteX11" fmla="*/ 673254 w 1710695"/>
              <a:gd name="connsiteY11" fmla="*/ 391648 h 887993"/>
              <a:gd name="connsiteX12" fmla="*/ 447897 w 1710695"/>
              <a:gd name="connsiteY12" fmla="*/ 556013 h 887993"/>
              <a:gd name="connsiteX13" fmla="*/ 394115 w 1710695"/>
              <a:gd name="connsiteY13" fmla="*/ 866742 h 887993"/>
              <a:gd name="connsiteX14" fmla="*/ 0 w 1710695"/>
              <a:gd name="connsiteY14" fmla="*/ 881869 h 887993"/>
              <a:gd name="connsiteX15" fmla="*/ 29991 w 1710695"/>
              <a:gd name="connsiteY15" fmla="*/ 577509 h 887993"/>
              <a:gd name="connsiteX16" fmla="*/ 61224 w 1710695"/>
              <a:gd name="connsiteY16" fmla="*/ 487435 h 88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0695" h="887993">
                <a:moveTo>
                  <a:pt x="63551" y="482859"/>
                </a:moveTo>
                <a:lnTo>
                  <a:pt x="416574" y="101186"/>
                </a:lnTo>
                <a:lnTo>
                  <a:pt x="464178" y="77912"/>
                </a:lnTo>
                <a:cubicBezTo>
                  <a:pt x="619160" y="15136"/>
                  <a:pt x="791868" y="-14597"/>
                  <a:pt x="995084" y="6991"/>
                </a:cubicBezTo>
                <a:cubicBezTo>
                  <a:pt x="1140290" y="9087"/>
                  <a:pt x="1254534" y="84172"/>
                  <a:pt x="1358405" y="152419"/>
                </a:cubicBezTo>
                <a:cubicBezTo>
                  <a:pt x="1462277" y="220666"/>
                  <a:pt x="1559599" y="306432"/>
                  <a:pt x="1618314" y="416472"/>
                </a:cubicBezTo>
                <a:cubicBezTo>
                  <a:pt x="1677030" y="526512"/>
                  <a:pt x="1691856" y="677775"/>
                  <a:pt x="1710695" y="812658"/>
                </a:cubicBezTo>
                <a:cubicBezTo>
                  <a:pt x="1640186" y="809917"/>
                  <a:pt x="1608753" y="823408"/>
                  <a:pt x="1533390" y="816809"/>
                </a:cubicBezTo>
                <a:cubicBezTo>
                  <a:pt x="1456900" y="821993"/>
                  <a:pt x="1330908" y="843100"/>
                  <a:pt x="1295802" y="842945"/>
                </a:cubicBezTo>
                <a:cubicBezTo>
                  <a:pt x="1283584" y="790323"/>
                  <a:pt x="1286502" y="613995"/>
                  <a:pt x="1227396" y="534044"/>
                </a:cubicBezTo>
                <a:cubicBezTo>
                  <a:pt x="1168290" y="454092"/>
                  <a:pt x="1033520" y="386968"/>
                  <a:pt x="941163" y="363235"/>
                </a:cubicBezTo>
                <a:cubicBezTo>
                  <a:pt x="848806" y="339503"/>
                  <a:pt x="755466" y="359519"/>
                  <a:pt x="673254" y="391648"/>
                </a:cubicBezTo>
                <a:cubicBezTo>
                  <a:pt x="591043" y="423778"/>
                  <a:pt x="494420" y="476831"/>
                  <a:pt x="447897" y="556013"/>
                </a:cubicBezTo>
                <a:cubicBezTo>
                  <a:pt x="401373" y="635195"/>
                  <a:pt x="393279" y="761769"/>
                  <a:pt x="394115" y="866742"/>
                </a:cubicBezTo>
                <a:cubicBezTo>
                  <a:pt x="272056" y="874777"/>
                  <a:pt x="44241" y="899311"/>
                  <a:pt x="0" y="881869"/>
                </a:cubicBezTo>
                <a:cubicBezTo>
                  <a:pt x="3761" y="799397"/>
                  <a:pt x="9459" y="710252"/>
                  <a:pt x="29991" y="577509"/>
                </a:cubicBezTo>
                <a:cubicBezTo>
                  <a:pt x="34913" y="555600"/>
                  <a:pt x="45587" y="524006"/>
                  <a:pt x="61224" y="48743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67062260-CFF7-27D7-299D-5D178027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111881">
            <a:off x="1287745" y="2019087"/>
            <a:ext cx="379668" cy="374508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3396" h="3096776">
                <a:moveTo>
                  <a:pt x="663919" y="130849"/>
                </a:moveTo>
                <a:cubicBezTo>
                  <a:pt x="323278" y="330934"/>
                  <a:pt x="101029" y="937367"/>
                  <a:pt x="31428" y="1337983"/>
                </a:cubicBezTo>
                <a:cubicBezTo>
                  <a:pt x="-38173" y="1738599"/>
                  <a:pt x="-2865" y="2241842"/>
                  <a:pt x="246311" y="2534547"/>
                </a:cubicBezTo>
                <a:cubicBezTo>
                  <a:pt x="495487" y="2827252"/>
                  <a:pt x="891046" y="3127696"/>
                  <a:pt x="1526486" y="3094213"/>
                </a:cubicBezTo>
                <a:cubicBezTo>
                  <a:pt x="1731471" y="3089067"/>
                  <a:pt x="2336190" y="2949236"/>
                  <a:pt x="2574413" y="2610685"/>
                </a:cubicBezTo>
                <a:cubicBezTo>
                  <a:pt x="2812636" y="2272134"/>
                  <a:pt x="3039016" y="1475109"/>
                  <a:pt x="2955826" y="1062907"/>
                </a:cubicBezTo>
                <a:cubicBezTo>
                  <a:pt x="2872636" y="650705"/>
                  <a:pt x="2346825" y="316009"/>
                  <a:pt x="2075275" y="137475"/>
                </a:cubicBezTo>
                <a:cubicBezTo>
                  <a:pt x="1693290" y="-17868"/>
                  <a:pt x="1004560" y="-69236"/>
                  <a:pt x="663919" y="130849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F0715E74-E09B-FEE8-2361-93B1D6897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024533">
            <a:off x="523220" y="5930891"/>
            <a:ext cx="1688483" cy="643827"/>
          </a:xfrm>
          <a:custGeom>
            <a:avLst/>
            <a:gdLst>
              <a:gd name="connsiteX0" fmla="*/ 136 w 1688483"/>
              <a:gd name="connsiteY0" fmla="*/ 370971 h 643827"/>
              <a:gd name="connsiteX1" fmla="*/ 29796 w 1688483"/>
              <a:gd name="connsiteY1" fmla="*/ 321031 h 643827"/>
              <a:gd name="connsiteX2" fmla="*/ 193494 w 1688483"/>
              <a:gd name="connsiteY2" fmla="*/ 0 h 643827"/>
              <a:gd name="connsiteX3" fmla="*/ 342419 w 1688483"/>
              <a:gd name="connsiteY3" fmla="*/ 41231 h 643827"/>
              <a:gd name="connsiteX4" fmla="*/ 1514785 w 1688483"/>
              <a:gd name="connsiteY4" fmla="*/ 356991 h 643827"/>
              <a:gd name="connsiteX5" fmla="*/ 1546388 w 1688483"/>
              <a:gd name="connsiteY5" fmla="*/ 365855 h 643827"/>
              <a:gd name="connsiteX6" fmla="*/ 1688483 w 1688483"/>
              <a:gd name="connsiteY6" fmla="*/ 643827 h 643827"/>
              <a:gd name="connsiteX7" fmla="*/ 1676562 w 1688483"/>
              <a:gd name="connsiteY7" fmla="*/ 642998 h 643827"/>
              <a:gd name="connsiteX8" fmla="*/ 647542 w 1688483"/>
              <a:gd name="connsiteY8" fmla="*/ 494202 h 643827"/>
              <a:gd name="connsiteX9" fmla="*/ 18901 w 1688483"/>
              <a:gd name="connsiteY9" fmla="*/ 385890 h 643827"/>
              <a:gd name="connsiteX10" fmla="*/ 136 w 1688483"/>
              <a:gd name="connsiteY10" fmla="*/ 370971 h 64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483" h="643827">
                <a:moveTo>
                  <a:pt x="136" y="370971"/>
                </a:moveTo>
                <a:cubicBezTo>
                  <a:pt x="-1089" y="364364"/>
                  <a:pt x="5757" y="351920"/>
                  <a:pt x="29796" y="321031"/>
                </a:cubicBezTo>
                <a:lnTo>
                  <a:pt x="193494" y="0"/>
                </a:lnTo>
                <a:lnTo>
                  <a:pt x="342419" y="41231"/>
                </a:lnTo>
                <a:cubicBezTo>
                  <a:pt x="669643" y="131506"/>
                  <a:pt x="1200274" y="269712"/>
                  <a:pt x="1514785" y="356991"/>
                </a:cubicBezTo>
                <a:lnTo>
                  <a:pt x="1546388" y="365855"/>
                </a:lnTo>
                <a:lnTo>
                  <a:pt x="1688483" y="643827"/>
                </a:lnTo>
                <a:lnTo>
                  <a:pt x="1676562" y="642998"/>
                </a:lnTo>
                <a:cubicBezTo>
                  <a:pt x="1492444" y="628757"/>
                  <a:pt x="846083" y="561989"/>
                  <a:pt x="647542" y="494202"/>
                </a:cubicBezTo>
                <a:cubicBezTo>
                  <a:pt x="388059" y="448142"/>
                  <a:pt x="164605" y="426337"/>
                  <a:pt x="18901" y="385890"/>
                </a:cubicBezTo>
                <a:cubicBezTo>
                  <a:pt x="10657" y="378348"/>
                  <a:pt x="1361" y="377578"/>
                  <a:pt x="136" y="3709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ADD86487-95D6-F07B-D710-E6CA159D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0650831" y="5404335"/>
            <a:ext cx="381416" cy="393181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0044" h="4964273">
                <a:moveTo>
                  <a:pt x="2649000" y="326"/>
                </a:moveTo>
                <a:cubicBezTo>
                  <a:pt x="3190766" y="-12684"/>
                  <a:pt x="3631137" y="366356"/>
                  <a:pt x="3964140" y="591130"/>
                </a:cubicBezTo>
                <a:cubicBezTo>
                  <a:pt x="4381335" y="1033016"/>
                  <a:pt x="4495620" y="1155441"/>
                  <a:pt x="4735908" y="1906232"/>
                </a:cubicBezTo>
                <a:cubicBezTo>
                  <a:pt x="4821021" y="2488865"/>
                  <a:pt x="4670370" y="3319588"/>
                  <a:pt x="4451030" y="3809413"/>
                </a:cubicBezTo>
                <a:cubicBezTo>
                  <a:pt x="4231690" y="4299238"/>
                  <a:pt x="3732691" y="4730212"/>
                  <a:pt x="3419865" y="4845181"/>
                </a:cubicBezTo>
                <a:cubicBezTo>
                  <a:pt x="2709019" y="5066246"/>
                  <a:pt x="1638953" y="4965760"/>
                  <a:pt x="1074535" y="4657562"/>
                </a:cubicBezTo>
                <a:cubicBezTo>
                  <a:pt x="510117" y="4349364"/>
                  <a:pt x="145196" y="3625226"/>
                  <a:pt x="33359" y="2995991"/>
                </a:cubicBezTo>
                <a:cubicBezTo>
                  <a:pt x="-94426" y="2318909"/>
                  <a:pt x="156197" y="1305459"/>
                  <a:pt x="592137" y="806182"/>
                </a:cubicBezTo>
                <a:cubicBezTo>
                  <a:pt x="1028077" y="306905"/>
                  <a:pt x="1996327" y="31074"/>
                  <a:pt x="2649000" y="32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Free vector tired employee worker cartoon icon illustration. people business icon concept isolated  . flat cartoon style">
            <a:extLst>
              <a:ext uri="{FF2B5EF4-FFF2-40B4-BE49-F238E27FC236}">
                <a16:creationId xmlns:a16="http://schemas.microsoft.com/office/drawing/2014/main" id="{605115B8-030A-B2E2-4F67-5EBD2B37C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2" b="6834"/>
          <a:stretch/>
        </p:blipFill>
        <p:spPr bwMode="auto">
          <a:xfrm>
            <a:off x="1871076" y="10"/>
            <a:ext cx="8409473" cy="6857990"/>
          </a:xfrm>
          <a:custGeom>
            <a:avLst/>
            <a:gdLst/>
            <a:ahLst/>
            <a:cxnLst/>
            <a:rect l="l" t="t" r="r" b="b"/>
            <a:pathLst>
              <a:path w="8409473" h="6858000">
                <a:moveTo>
                  <a:pt x="1728099" y="0"/>
                </a:moveTo>
                <a:lnTo>
                  <a:pt x="6790703" y="0"/>
                </a:lnTo>
                <a:lnTo>
                  <a:pt x="6838117" y="35103"/>
                </a:lnTo>
                <a:cubicBezTo>
                  <a:pt x="7163203" y="289995"/>
                  <a:pt x="7634322" y="844445"/>
                  <a:pt x="7779864" y="1030693"/>
                </a:cubicBezTo>
                <a:cubicBezTo>
                  <a:pt x="8110524" y="1323226"/>
                  <a:pt x="8498549" y="3069453"/>
                  <a:pt x="8391273" y="3992558"/>
                </a:cubicBezTo>
                <a:cubicBezTo>
                  <a:pt x="8283997" y="4915662"/>
                  <a:pt x="7808587" y="6041023"/>
                  <a:pt x="7136207" y="6569319"/>
                </a:cubicBezTo>
                <a:cubicBezTo>
                  <a:pt x="7116158" y="6584338"/>
                  <a:pt x="6941487" y="6706149"/>
                  <a:pt x="6766816" y="6827960"/>
                </a:cubicBezTo>
                <a:lnTo>
                  <a:pt x="6723747" y="6858000"/>
                </a:lnTo>
                <a:lnTo>
                  <a:pt x="1792953" y="6858000"/>
                </a:lnTo>
                <a:lnTo>
                  <a:pt x="1480626" y="6701481"/>
                </a:lnTo>
                <a:cubicBezTo>
                  <a:pt x="1359968" y="6639658"/>
                  <a:pt x="1236965" y="6575514"/>
                  <a:pt x="1111152" y="6509441"/>
                </a:cubicBezTo>
                <a:cubicBezTo>
                  <a:pt x="483563" y="5843472"/>
                  <a:pt x="262890" y="4867560"/>
                  <a:pt x="0" y="3982763"/>
                </a:cubicBezTo>
                <a:cubicBezTo>
                  <a:pt x="35969" y="2740879"/>
                  <a:pt x="449320" y="1132033"/>
                  <a:pt x="814703" y="742951"/>
                </a:cubicBezTo>
                <a:cubicBezTo>
                  <a:pt x="1004073" y="545984"/>
                  <a:pt x="1324192" y="271564"/>
                  <a:pt x="1713122" y="962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B0D7D865-3261-4BBB-39E8-F17030D7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827276" flipH="1">
            <a:off x="10694026" y="664962"/>
            <a:ext cx="1284318" cy="1937410"/>
            <a:chOff x="11748101" y="3114058"/>
            <a:chExt cx="1284318" cy="1937410"/>
          </a:xfrm>
        </p:grpSpPr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D5165BFA-E66E-63B6-EB60-90C08779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FD6AC6F3-8677-23F0-826C-C98B0D24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E3C756DA-9F2B-1C9A-3316-E5B8EE7EC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49037" y="495540"/>
            <a:ext cx="370216" cy="362282"/>
            <a:chOff x="10135816" y="265201"/>
            <a:chExt cx="370216" cy="362282"/>
          </a:xfrm>
        </p:grpSpPr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50242C1C-C38F-765C-423E-66DBDD3E7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135816" y="265202"/>
              <a:ext cx="370215" cy="362281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854502"/>
                <a:gd name="connsiteY0" fmla="*/ 326 h 4679289"/>
                <a:gd name="connsiteX1" fmla="*/ 3964140 w 4854502"/>
                <a:gd name="connsiteY1" fmla="*/ 591130 h 4679289"/>
                <a:gd name="connsiteX2" fmla="*/ 4735908 w 4854502"/>
                <a:gd name="connsiteY2" fmla="*/ 1906232 h 4679289"/>
                <a:gd name="connsiteX3" fmla="*/ 4451030 w 4854502"/>
                <a:gd name="connsiteY3" fmla="*/ 3809413 h 4679289"/>
                <a:gd name="connsiteX4" fmla="*/ 1074535 w 4854502"/>
                <a:gd name="connsiteY4" fmla="*/ 4657562 h 4679289"/>
                <a:gd name="connsiteX5" fmla="*/ 33359 w 4854502"/>
                <a:gd name="connsiteY5" fmla="*/ 2995991 h 4679289"/>
                <a:gd name="connsiteX6" fmla="*/ 592137 w 4854502"/>
                <a:gd name="connsiteY6" fmla="*/ 806182 h 4679289"/>
                <a:gd name="connsiteX7" fmla="*/ 2649000 w 4854502"/>
                <a:gd name="connsiteY7" fmla="*/ 326 h 4679289"/>
                <a:gd name="connsiteX0" fmla="*/ 2615635 w 4821137"/>
                <a:gd name="connsiteY0" fmla="*/ 326 h 4679289"/>
                <a:gd name="connsiteX1" fmla="*/ 3930775 w 4821137"/>
                <a:gd name="connsiteY1" fmla="*/ 591130 h 4679289"/>
                <a:gd name="connsiteX2" fmla="*/ 4702543 w 4821137"/>
                <a:gd name="connsiteY2" fmla="*/ 1906232 h 4679289"/>
                <a:gd name="connsiteX3" fmla="*/ 4417665 w 4821137"/>
                <a:gd name="connsiteY3" fmla="*/ 3809413 h 4679289"/>
                <a:gd name="connsiteX4" fmla="*/ 1041170 w 4821137"/>
                <a:gd name="connsiteY4" fmla="*/ 4657562 h 4679289"/>
                <a:gd name="connsiteX5" fmla="*/ -6 w 4821137"/>
                <a:gd name="connsiteY5" fmla="*/ 2995991 h 4679289"/>
                <a:gd name="connsiteX6" fmla="*/ 2615635 w 4821137"/>
                <a:gd name="connsiteY6" fmla="*/ 326 h 4679289"/>
                <a:gd name="connsiteX0" fmla="*/ 1273592 w 4821137"/>
                <a:gd name="connsiteY0" fmla="*/ 509 h 4538208"/>
                <a:gd name="connsiteX1" fmla="*/ 3930775 w 4821137"/>
                <a:gd name="connsiteY1" fmla="*/ 450049 h 4538208"/>
                <a:gd name="connsiteX2" fmla="*/ 4702543 w 4821137"/>
                <a:gd name="connsiteY2" fmla="*/ 1765151 h 4538208"/>
                <a:gd name="connsiteX3" fmla="*/ 4417665 w 4821137"/>
                <a:gd name="connsiteY3" fmla="*/ 3668332 h 4538208"/>
                <a:gd name="connsiteX4" fmla="*/ 1041170 w 4821137"/>
                <a:gd name="connsiteY4" fmla="*/ 4516481 h 4538208"/>
                <a:gd name="connsiteX5" fmla="*/ -6 w 4821137"/>
                <a:gd name="connsiteY5" fmla="*/ 2854910 h 4538208"/>
                <a:gd name="connsiteX6" fmla="*/ 1273592 w 4821137"/>
                <a:gd name="connsiteY6" fmla="*/ 509 h 4538208"/>
                <a:gd name="connsiteX0" fmla="*/ 1273592 w 4748056"/>
                <a:gd name="connsiteY0" fmla="*/ 509 h 4616908"/>
                <a:gd name="connsiteX1" fmla="*/ 3930775 w 4748056"/>
                <a:gd name="connsiteY1" fmla="*/ 450049 h 4616908"/>
                <a:gd name="connsiteX2" fmla="*/ 4702543 w 4748056"/>
                <a:gd name="connsiteY2" fmla="*/ 1765151 h 4616908"/>
                <a:gd name="connsiteX3" fmla="*/ 4205529 w 4748056"/>
                <a:gd name="connsiteY3" fmla="*/ 4141576 h 4616908"/>
                <a:gd name="connsiteX4" fmla="*/ 1041170 w 4748056"/>
                <a:gd name="connsiteY4" fmla="*/ 4516481 h 4616908"/>
                <a:gd name="connsiteX5" fmla="*/ -6 w 4748056"/>
                <a:gd name="connsiteY5" fmla="*/ 2854910 h 4616908"/>
                <a:gd name="connsiteX6" fmla="*/ 1273592 w 4748056"/>
                <a:gd name="connsiteY6" fmla="*/ 509 h 4616908"/>
                <a:gd name="connsiteX0" fmla="*/ 1273592 w 4733640"/>
                <a:gd name="connsiteY0" fmla="*/ 509 h 4686390"/>
                <a:gd name="connsiteX1" fmla="*/ 3930775 w 4733640"/>
                <a:gd name="connsiteY1" fmla="*/ 450049 h 4686390"/>
                <a:gd name="connsiteX2" fmla="*/ 4702543 w 4733640"/>
                <a:gd name="connsiteY2" fmla="*/ 1765151 h 4686390"/>
                <a:gd name="connsiteX3" fmla="*/ 4205529 w 4733640"/>
                <a:gd name="connsiteY3" fmla="*/ 4141576 h 4686390"/>
                <a:gd name="connsiteX4" fmla="*/ 1606488 w 4733640"/>
                <a:gd name="connsiteY4" fmla="*/ 4600718 h 4686390"/>
                <a:gd name="connsiteX5" fmla="*/ -6 w 4733640"/>
                <a:gd name="connsiteY5" fmla="*/ 2854910 h 4686390"/>
                <a:gd name="connsiteX6" fmla="*/ 1273592 w 4733640"/>
                <a:gd name="connsiteY6" fmla="*/ 509 h 46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3640" h="4686390">
                  <a:moveTo>
                    <a:pt x="1273592" y="509"/>
                  </a:moveTo>
                  <a:cubicBezTo>
                    <a:pt x="1815358" y="-12501"/>
                    <a:pt x="3597772" y="225275"/>
                    <a:pt x="3930775" y="450049"/>
                  </a:cubicBezTo>
                  <a:cubicBezTo>
                    <a:pt x="4347970" y="891935"/>
                    <a:pt x="4462255" y="1014360"/>
                    <a:pt x="4702543" y="1765151"/>
                  </a:cubicBezTo>
                  <a:cubicBezTo>
                    <a:pt x="4787656" y="2347784"/>
                    <a:pt x="4721538" y="3668982"/>
                    <a:pt x="4205529" y="4141576"/>
                  </a:cubicBezTo>
                  <a:cubicBezTo>
                    <a:pt x="3689520" y="4614170"/>
                    <a:pt x="2307410" y="4815162"/>
                    <a:pt x="1606488" y="4600718"/>
                  </a:cubicBezTo>
                  <a:cubicBezTo>
                    <a:pt x="905566" y="4386274"/>
                    <a:pt x="111831" y="3484145"/>
                    <a:pt x="-6" y="2854910"/>
                  </a:cubicBezTo>
                  <a:cubicBezTo>
                    <a:pt x="262405" y="2078704"/>
                    <a:pt x="618462" y="401319"/>
                    <a:pt x="1273592" y="50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3" name="Freeform: Shape 5142">
              <a:extLst>
                <a:ext uri="{FF2B5EF4-FFF2-40B4-BE49-F238E27FC236}">
                  <a16:creationId xmlns:a16="http://schemas.microsoft.com/office/drawing/2014/main" id="{22854DEE-7888-26B8-22D5-6BE1C240D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135817" y="265201"/>
              <a:ext cx="370215" cy="362281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854502"/>
                <a:gd name="connsiteY0" fmla="*/ 326 h 4679289"/>
                <a:gd name="connsiteX1" fmla="*/ 3964140 w 4854502"/>
                <a:gd name="connsiteY1" fmla="*/ 591130 h 4679289"/>
                <a:gd name="connsiteX2" fmla="*/ 4735908 w 4854502"/>
                <a:gd name="connsiteY2" fmla="*/ 1906232 h 4679289"/>
                <a:gd name="connsiteX3" fmla="*/ 4451030 w 4854502"/>
                <a:gd name="connsiteY3" fmla="*/ 3809413 h 4679289"/>
                <a:gd name="connsiteX4" fmla="*/ 1074535 w 4854502"/>
                <a:gd name="connsiteY4" fmla="*/ 4657562 h 4679289"/>
                <a:gd name="connsiteX5" fmla="*/ 33359 w 4854502"/>
                <a:gd name="connsiteY5" fmla="*/ 2995991 h 4679289"/>
                <a:gd name="connsiteX6" fmla="*/ 592137 w 4854502"/>
                <a:gd name="connsiteY6" fmla="*/ 806182 h 4679289"/>
                <a:gd name="connsiteX7" fmla="*/ 2649000 w 4854502"/>
                <a:gd name="connsiteY7" fmla="*/ 326 h 4679289"/>
                <a:gd name="connsiteX0" fmla="*/ 2615635 w 4821137"/>
                <a:gd name="connsiteY0" fmla="*/ 326 h 4679289"/>
                <a:gd name="connsiteX1" fmla="*/ 3930775 w 4821137"/>
                <a:gd name="connsiteY1" fmla="*/ 591130 h 4679289"/>
                <a:gd name="connsiteX2" fmla="*/ 4702543 w 4821137"/>
                <a:gd name="connsiteY2" fmla="*/ 1906232 h 4679289"/>
                <a:gd name="connsiteX3" fmla="*/ 4417665 w 4821137"/>
                <a:gd name="connsiteY3" fmla="*/ 3809413 h 4679289"/>
                <a:gd name="connsiteX4" fmla="*/ 1041170 w 4821137"/>
                <a:gd name="connsiteY4" fmla="*/ 4657562 h 4679289"/>
                <a:gd name="connsiteX5" fmla="*/ -6 w 4821137"/>
                <a:gd name="connsiteY5" fmla="*/ 2995991 h 4679289"/>
                <a:gd name="connsiteX6" fmla="*/ 2615635 w 4821137"/>
                <a:gd name="connsiteY6" fmla="*/ 326 h 4679289"/>
                <a:gd name="connsiteX0" fmla="*/ 1273592 w 4821137"/>
                <a:gd name="connsiteY0" fmla="*/ 509 h 4538208"/>
                <a:gd name="connsiteX1" fmla="*/ 3930775 w 4821137"/>
                <a:gd name="connsiteY1" fmla="*/ 450049 h 4538208"/>
                <a:gd name="connsiteX2" fmla="*/ 4702543 w 4821137"/>
                <a:gd name="connsiteY2" fmla="*/ 1765151 h 4538208"/>
                <a:gd name="connsiteX3" fmla="*/ 4417665 w 4821137"/>
                <a:gd name="connsiteY3" fmla="*/ 3668332 h 4538208"/>
                <a:gd name="connsiteX4" fmla="*/ 1041170 w 4821137"/>
                <a:gd name="connsiteY4" fmla="*/ 4516481 h 4538208"/>
                <a:gd name="connsiteX5" fmla="*/ -6 w 4821137"/>
                <a:gd name="connsiteY5" fmla="*/ 2854910 h 4538208"/>
                <a:gd name="connsiteX6" fmla="*/ 1273592 w 4821137"/>
                <a:gd name="connsiteY6" fmla="*/ 509 h 4538208"/>
                <a:gd name="connsiteX0" fmla="*/ 1273592 w 4748056"/>
                <a:gd name="connsiteY0" fmla="*/ 509 h 4616908"/>
                <a:gd name="connsiteX1" fmla="*/ 3930775 w 4748056"/>
                <a:gd name="connsiteY1" fmla="*/ 450049 h 4616908"/>
                <a:gd name="connsiteX2" fmla="*/ 4702543 w 4748056"/>
                <a:gd name="connsiteY2" fmla="*/ 1765151 h 4616908"/>
                <a:gd name="connsiteX3" fmla="*/ 4205529 w 4748056"/>
                <a:gd name="connsiteY3" fmla="*/ 4141576 h 4616908"/>
                <a:gd name="connsiteX4" fmla="*/ 1041170 w 4748056"/>
                <a:gd name="connsiteY4" fmla="*/ 4516481 h 4616908"/>
                <a:gd name="connsiteX5" fmla="*/ -6 w 4748056"/>
                <a:gd name="connsiteY5" fmla="*/ 2854910 h 4616908"/>
                <a:gd name="connsiteX6" fmla="*/ 1273592 w 4748056"/>
                <a:gd name="connsiteY6" fmla="*/ 509 h 4616908"/>
                <a:gd name="connsiteX0" fmla="*/ 1273592 w 4733640"/>
                <a:gd name="connsiteY0" fmla="*/ 509 h 4686390"/>
                <a:gd name="connsiteX1" fmla="*/ 3930775 w 4733640"/>
                <a:gd name="connsiteY1" fmla="*/ 450049 h 4686390"/>
                <a:gd name="connsiteX2" fmla="*/ 4702543 w 4733640"/>
                <a:gd name="connsiteY2" fmla="*/ 1765151 h 4686390"/>
                <a:gd name="connsiteX3" fmla="*/ 4205529 w 4733640"/>
                <a:gd name="connsiteY3" fmla="*/ 4141576 h 4686390"/>
                <a:gd name="connsiteX4" fmla="*/ 1606488 w 4733640"/>
                <a:gd name="connsiteY4" fmla="*/ 4600718 h 4686390"/>
                <a:gd name="connsiteX5" fmla="*/ -6 w 4733640"/>
                <a:gd name="connsiteY5" fmla="*/ 2854910 h 4686390"/>
                <a:gd name="connsiteX6" fmla="*/ 1273592 w 4733640"/>
                <a:gd name="connsiteY6" fmla="*/ 509 h 46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3640" h="4686390">
                  <a:moveTo>
                    <a:pt x="1273592" y="509"/>
                  </a:moveTo>
                  <a:cubicBezTo>
                    <a:pt x="1815358" y="-12501"/>
                    <a:pt x="3597772" y="225275"/>
                    <a:pt x="3930775" y="450049"/>
                  </a:cubicBezTo>
                  <a:cubicBezTo>
                    <a:pt x="4347970" y="891935"/>
                    <a:pt x="4462255" y="1014360"/>
                    <a:pt x="4702543" y="1765151"/>
                  </a:cubicBezTo>
                  <a:cubicBezTo>
                    <a:pt x="4787656" y="2347784"/>
                    <a:pt x="4721538" y="3668982"/>
                    <a:pt x="4205529" y="4141576"/>
                  </a:cubicBezTo>
                  <a:cubicBezTo>
                    <a:pt x="3689520" y="4614170"/>
                    <a:pt x="2307410" y="4815162"/>
                    <a:pt x="1606488" y="4600718"/>
                  </a:cubicBezTo>
                  <a:cubicBezTo>
                    <a:pt x="905566" y="4386274"/>
                    <a:pt x="111831" y="3484145"/>
                    <a:pt x="-6" y="2854910"/>
                  </a:cubicBezTo>
                  <a:cubicBezTo>
                    <a:pt x="262405" y="2078704"/>
                    <a:pt x="618462" y="401319"/>
                    <a:pt x="1273592" y="50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145" name="Group 5144">
            <a:extLst>
              <a:ext uri="{FF2B5EF4-FFF2-40B4-BE49-F238E27FC236}">
                <a16:creationId xmlns:a16="http://schemas.microsoft.com/office/drawing/2014/main" id="{B6554DE5-4EB6-37B0-5592-8BC98C2F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8390" y="3121814"/>
            <a:ext cx="1118491" cy="1470079"/>
            <a:chOff x="-78390" y="3121814"/>
            <a:chExt cx="1118491" cy="1470079"/>
          </a:xfrm>
        </p:grpSpPr>
        <p:sp>
          <p:nvSpPr>
            <p:cNvPr id="5146" name="Freeform: Shape 5145">
              <a:extLst>
                <a:ext uri="{FF2B5EF4-FFF2-40B4-BE49-F238E27FC236}">
                  <a16:creationId xmlns:a16="http://schemas.microsoft.com/office/drawing/2014/main" id="{4107B540-B9C5-D9E2-A821-31C426CF0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04018" flipH="1" flipV="1">
              <a:off x="-78390" y="3123108"/>
              <a:ext cx="1116483" cy="1468785"/>
            </a:xfrm>
            <a:custGeom>
              <a:avLst/>
              <a:gdLst>
                <a:gd name="connsiteX0" fmla="*/ 956391 w 1116483"/>
                <a:gd name="connsiteY0" fmla="*/ 153 h 1468785"/>
                <a:gd name="connsiteX1" fmla="*/ 1079077 w 1116483"/>
                <a:gd name="connsiteY1" fmla="*/ 602009 h 1468785"/>
                <a:gd name="connsiteX2" fmla="*/ 1116462 w 1116483"/>
                <a:gd name="connsiteY2" fmla="*/ 914073 h 1468785"/>
                <a:gd name="connsiteX3" fmla="*/ 980622 w 1116483"/>
                <a:gd name="connsiteY3" fmla="*/ 1295771 h 1468785"/>
                <a:gd name="connsiteX4" fmla="*/ 687235 w 1116483"/>
                <a:gd name="connsiteY4" fmla="*/ 1454403 h 1468785"/>
                <a:gd name="connsiteX5" fmla="*/ 230877 w 1116483"/>
                <a:gd name="connsiteY5" fmla="*/ 1407013 h 1468785"/>
                <a:gd name="connsiteX6" fmla="*/ 10870 w 1116483"/>
                <a:gd name="connsiteY6" fmla="*/ 974245 h 1468785"/>
                <a:gd name="connsiteX7" fmla="*/ 0 w 1116483"/>
                <a:gd name="connsiteY7" fmla="*/ 928504 h 1468785"/>
                <a:gd name="connsiteX8" fmla="*/ 152769 w 1116483"/>
                <a:gd name="connsiteY8" fmla="*/ 416039 h 1468785"/>
                <a:gd name="connsiteX9" fmla="*/ 283884 w 1116483"/>
                <a:gd name="connsiteY9" fmla="*/ 567386 h 1468785"/>
                <a:gd name="connsiteX10" fmla="*/ 580542 w 1116483"/>
                <a:gd name="connsiteY10" fmla="*/ 965435 h 1468785"/>
                <a:gd name="connsiteX11" fmla="*/ 956391 w 1116483"/>
                <a:gd name="connsiteY11" fmla="*/ 153 h 146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483" h="1468785">
                  <a:moveTo>
                    <a:pt x="956391" y="153"/>
                  </a:moveTo>
                  <a:cubicBezTo>
                    <a:pt x="980866" y="41805"/>
                    <a:pt x="1054729" y="367188"/>
                    <a:pt x="1079077" y="602009"/>
                  </a:cubicBezTo>
                  <a:lnTo>
                    <a:pt x="1116462" y="914073"/>
                  </a:lnTo>
                  <a:cubicBezTo>
                    <a:pt x="1117404" y="1121914"/>
                    <a:pt x="1088329" y="1174644"/>
                    <a:pt x="980622" y="1295771"/>
                  </a:cubicBezTo>
                  <a:cubicBezTo>
                    <a:pt x="915272" y="1377907"/>
                    <a:pt x="812193" y="1435863"/>
                    <a:pt x="687235" y="1454403"/>
                  </a:cubicBezTo>
                  <a:cubicBezTo>
                    <a:pt x="562278" y="1472943"/>
                    <a:pt x="343604" y="1487039"/>
                    <a:pt x="230877" y="1407013"/>
                  </a:cubicBezTo>
                  <a:cubicBezTo>
                    <a:pt x="118149" y="1326987"/>
                    <a:pt x="31964" y="1073797"/>
                    <a:pt x="10870" y="974245"/>
                  </a:cubicBezTo>
                  <a:lnTo>
                    <a:pt x="0" y="928504"/>
                  </a:lnTo>
                  <a:lnTo>
                    <a:pt x="152769" y="416039"/>
                  </a:lnTo>
                  <a:lnTo>
                    <a:pt x="283884" y="567386"/>
                  </a:lnTo>
                  <a:cubicBezTo>
                    <a:pt x="413735" y="726703"/>
                    <a:pt x="469476" y="829713"/>
                    <a:pt x="580542" y="965435"/>
                  </a:cubicBezTo>
                  <a:cubicBezTo>
                    <a:pt x="683140" y="636911"/>
                    <a:pt x="935120" y="-11453"/>
                    <a:pt x="956391" y="15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47" name="Freeform: Shape 5146">
              <a:extLst>
                <a:ext uri="{FF2B5EF4-FFF2-40B4-BE49-F238E27FC236}">
                  <a16:creationId xmlns:a16="http://schemas.microsoft.com/office/drawing/2014/main" id="{B68D77E2-FC6B-1120-A088-078257E7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04018" flipH="1" flipV="1">
              <a:off x="-76382" y="3121814"/>
              <a:ext cx="1116483" cy="1468785"/>
            </a:xfrm>
            <a:custGeom>
              <a:avLst/>
              <a:gdLst>
                <a:gd name="connsiteX0" fmla="*/ 956391 w 1116483"/>
                <a:gd name="connsiteY0" fmla="*/ 153 h 1468785"/>
                <a:gd name="connsiteX1" fmla="*/ 1079077 w 1116483"/>
                <a:gd name="connsiteY1" fmla="*/ 602009 h 1468785"/>
                <a:gd name="connsiteX2" fmla="*/ 1116462 w 1116483"/>
                <a:gd name="connsiteY2" fmla="*/ 914073 h 1468785"/>
                <a:gd name="connsiteX3" fmla="*/ 980622 w 1116483"/>
                <a:gd name="connsiteY3" fmla="*/ 1295771 h 1468785"/>
                <a:gd name="connsiteX4" fmla="*/ 687235 w 1116483"/>
                <a:gd name="connsiteY4" fmla="*/ 1454403 h 1468785"/>
                <a:gd name="connsiteX5" fmla="*/ 230877 w 1116483"/>
                <a:gd name="connsiteY5" fmla="*/ 1407013 h 1468785"/>
                <a:gd name="connsiteX6" fmla="*/ 10870 w 1116483"/>
                <a:gd name="connsiteY6" fmla="*/ 974245 h 1468785"/>
                <a:gd name="connsiteX7" fmla="*/ 0 w 1116483"/>
                <a:gd name="connsiteY7" fmla="*/ 928504 h 1468785"/>
                <a:gd name="connsiteX8" fmla="*/ 152769 w 1116483"/>
                <a:gd name="connsiteY8" fmla="*/ 416039 h 1468785"/>
                <a:gd name="connsiteX9" fmla="*/ 283884 w 1116483"/>
                <a:gd name="connsiteY9" fmla="*/ 567386 h 1468785"/>
                <a:gd name="connsiteX10" fmla="*/ 580542 w 1116483"/>
                <a:gd name="connsiteY10" fmla="*/ 965435 h 1468785"/>
                <a:gd name="connsiteX11" fmla="*/ 956391 w 1116483"/>
                <a:gd name="connsiteY11" fmla="*/ 153 h 146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6483" h="1468785">
                  <a:moveTo>
                    <a:pt x="956391" y="153"/>
                  </a:moveTo>
                  <a:cubicBezTo>
                    <a:pt x="980866" y="41805"/>
                    <a:pt x="1054729" y="367188"/>
                    <a:pt x="1079077" y="602009"/>
                  </a:cubicBezTo>
                  <a:lnTo>
                    <a:pt x="1116462" y="914073"/>
                  </a:lnTo>
                  <a:cubicBezTo>
                    <a:pt x="1117404" y="1121914"/>
                    <a:pt x="1088329" y="1174644"/>
                    <a:pt x="980622" y="1295771"/>
                  </a:cubicBezTo>
                  <a:cubicBezTo>
                    <a:pt x="915272" y="1377907"/>
                    <a:pt x="812193" y="1435863"/>
                    <a:pt x="687235" y="1454403"/>
                  </a:cubicBezTo>
                  <a:cubicBezTo>
                    <a:pt x="562278" y="1472943"/>
                    <a:pt x="343604" y="1487039"/>
                    <a:pt x="230877" y="1407013"/>
                  </a:cubicBezTo>
                  <a:cubicBezTo>
                    <a:pt x="118149" y="1326987"/>
                    <a:pt x="31964" y="1073797"/>
                    <a:pt x="10870" y="974245"/>
                  </a:cubicBezTo>
                  <a:lnTo>
                    <a:pt x="0" y="928504"/>
                  </a:lnTo>
                  <a:lnTo>
                    <a:pt x="152769" y="416039"/>
                  </a:lnTo>
                  <a:lnTo>
                    <a:pt x="283884" y="567386"/>
                  </a:lnTo>
                  <a:cubicBezTo>
                    <a:pt x="413735" y="726703"/>
                    <a:pt x="469476" y="829713"/>
                    <a:pt x="580542" y="965435"/>
                  </a:cubicBezTo>
                  <a:cubicBezTo>
                    <a:pt x="683140" y="636911"/>
                    <a:pt x="935120" y="-11453"/>
                    <a:pt x="956391" y="1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49" name="Freeform: Shape 5148">
            <a:extLst>
              <a:ext uri="{FF2B5EF4-FFF2-40B4-BE49-F238E27FC236}">
                <a16:creationId xmlns:a16="http://schemas.microsoft.com/office/drawing/2014/main" id="{74A8B050-1341-E322-EE63-86B954CBC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11557" flipH="1" flipV="1">
            <a:off x="10861808" y="3593540"/>
            <a:ext cx="1560191" cy="1019928"/>
          </a:xfrm>
          <a:custGeom>
            <a:avLst/>
            <a:gdLst>
              <a:gd name="connsiteX0" fmla="*/ 1560191 w 1560191"/>
              <a:gd name="connsiteY0" fmla="*/ 990889 h 1019928"/>
              <a:gd name="connsiteX1" fmla="*/ 1203921 w 1560191"/>
              <a:gd name="connsiteY1" fmla="*/ 1019928 h 1019928"/>
              <a:gd name="connsiteX2" fmla="*/ 1203488 w 1560191"/>
              <a:gd name="connsiteY2" fmla="*/ 1003983 h 1019928"/>
              <a:gd name="connsiteX3" fmla="*/ 1195436 w 1560191"/>
              <a:gd name="connsiteY3" fmla="*/ 886039 h 1019928"/>
              <a:gd name="connsiteX4" fmla="*/ 1123416 w 1560191"/>
              <a:gd name="connsiteY4" fmla="*/ 559864 h 1019928"/>
              <a:gd name="connsiteX5" fmla="*/ 893121 w 1560191"/>
              <a:gd name="connsiteY5" fmla="*/ 365664 h 1019928"/>
              <a:gd name="connsiteX6" fmla="*/ 480605 w 1560191"/>
              <a:gd name="connsiteY6" fmla="*/ 439334 h 1019928"/>
              <a:gd name="connsiteX7" fmla="*/ 309536 w 1560191"/>
              <a:gd name="connsiteY7" fmla="*/ 900639 h 1019928"/>
              <a:gd name="connsiteX8" fmla="*/ 307509 w 1560191"/>
              <a:gd name="connsiteY8" fmla="*/ 915185 h 1019928"/>
              <a:gd name="connsiteX9" fmla="*/ 0 w 1560191"/>
              <a:gd name="connsiteY9" fmla="*/ 794215 h 1019928"/>
              <a:gd name="connsiteX10" fmla="*/ 3078 w 1560191"/>
              <a:gd name="connsiteY10" fmla="*/ 777179 h 1019928"/>
              <a:gd name="connsiteX11" fmla="*/ 13243 w 1560191"/>
              <a:gd name="connsiteY11" fmla="*/ 720933 h 1019928"/>
              <a:gd name="connsiteX12" fmla="*/ 207037 w 1560191"/>
              <a:gd name="connsiteY12" fmla="*/ 208521 h 1019928"/>
              <a:gd name="connsiteX13" fmla="*/ 813573 w 1560191"/>
              <a:gd name="connsiteY13" fmla="*/ 2678 h 1019928"/>
              <a:gd name="connsiteX14" fmla="*/ 1220388 w 1560191"/>
              <a:gd name="connsiteY14" fmla="*/ 97826 h 1019928"/>
              <a:gd name="connsiteX15" fmla="*/ 1438546 w 1560191"/>
              <a:gd name="connsiteY15" fmla="*/ 330670 h 1019928"/>
              <a:gd name="connsiteX16" fmla="*/ 1550135 w 1560191"/>
              <a:gd name="connsiteY16" fmla="*/ 830672 h 1019928"/>
              <a:gd name="connsiteX17" fmla="*/ 1560191 w 1560191"/>
              <a:gd name="connsiteY17" fmla="*/ 990889 h 101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60191" h="1019928">
                <a:moveTo>
                  <a:pt x="1560191" y="990889"/>
                </a:moveTo>
                <a:lnTo>
                  <a:pt x="1203921" y="1019928"/>
                </a:lnTo>
                <a:cubicBezTo>
                  <a:pt x="1203777" y="1014613"/>
                  <a:pt x="1203632" y="1009298"/>
                  <a:pt x="1203488" y="1003983"/>
                </a:cubicBezTo>
                <a:cubicBezTo>
                  <a:pt x="1201699" y="960593"/>
                  <a:pt x="1199181" y="920101"/>
                  <a:pt x="1195436" y="886039"/>
                </a:cubicBezTo>
                <a:cubicBezTo>
                  <a:pt x="1180455" y="749790"/>
                  <a:pt x="1173802" y="646593"/>
                  <a:pt x="1123416" y="559864"/>
                </a:cubicBezTo>
                <a:cubicBezTo>
                  <a:pt x="1073030" y="473135"/>
                  <a:pt x="1000256" y="385752"/>
                  <a:pt x="893121" y="365664"/>
                </a:cubicBezTo>
                <a:cubicBezTo>
                  <a:pt x="785987" y="345576"/>
                  <a:pt x="577869" y="350172"/>
                  <a:pt x="480605" y="439334"/>
                </a:cubicBezTo>
                <a:cubicBezTo>
                  <a:pt x="383341" y="528496"/>
                  <a:pt x="337239" y="725831"/>
                  <a:pt x="309536" y="900639"/>
                </a:cubicBezTo>
                <a:lnTo>
                  <a:pt x="307509" y="915185"/>
                </a:lnTo>
                <a:lnTo>
                  <a:pt x="0" y="794215"/>
                </a:lnTo>
                <a:lnTo>
                  <a:pt x="3078" y="777179"/>
                </a:lnTo>
                <a:cubicBezTo>
                  <a:pt x="7894" y="758848"/>
                  <a:pt x="12710" y="740516"/>
                  <a:pt x="13243" y="720933"/>
                </a:cubicBezTo>
                <a:cubicBezTo>
                  <a:pt x="46632" y="525002"/>
                  <a:pt x="99569" y="327692"/>
                  <a:pt x="207037" y="208521"/>
                </a:cubicBezTo>
                <a:cubicBezTo>
                  <a:pt x="289877" y="125227"/>
                  <a:pt x="426222" y="-3290"/>
                  <a:pt x="813573" y="2678"/>
                </a:cubicBezTo>
                <a:cubicBezTo>
                  <a:pt x="988675" y="-13906"/>
                  <a:pt x="1112892" y="50050"/>
                  <a:pt x="1220388" y="97826"/>
                </a:cubicBezTo>
                <a:cubicBezTo>
                  <a:pt x="1284499" y="126320"/>
                  <a:pt x="1383588" y="208529"/>
                  <a:pt x="1438546" y="330670"/>
                </a:cubicBezTo>
                <a:cubicBezTo>
                  <a:pt x="1493504" y="452811"/>
                  <a:pt x="1527018" y="713152"/>
                  <a:pt x="1550135" y="830672"/>
                </a:cubicBezTo>
                <a:cubicBezTo>
                  <a:pt x="1550137" y="882760"/>
                  <a:pt x="1560189" y="938801"/>
                  <a:pt x="1560191" y="9908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51" name="Freeform: Shape 5150">
            <a:extLst>
              <a:ext uri="{FF2B5EF4-FFF2-40B4-BE49-F238E27FC236}">
                <a16:creationId xmlns:a16="http://schemas.microsoft.com/office/drawing/2014/main" id="{8397E5D6-4D7F-0F66-888F-1883E7505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895235" y="5115776"/>
            <a:ext cx="435910" cy="426568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54502"/>
              <a:gd name="connsiteY0" fmla="*/ 326 h 4679289"/>
              <a:gd name="connsiteX1" fmla="*/ 3964140 w 4854502"/>
              <a:gd name="connsiteY1" fmla="*/ 591130 h 4679289"/>
              <a:gd name="connsiteX2" fmla="*/ 4735908 w 4854502"/>
              <a:gd name="connsiteY2" fmla="*/ 1906232 h 4679289"/>
              <a:gd name="connsiteX3" fmla="*/ 4451030 w 4854502"/>
              <a:gd name="connsiteY3" fmla="*/ 3809413 h 4679289"/>
              <a:gd name="connsiteX4" fmla="*/ 1074535 w 4854502"/>
              <a:gd name="connsiteY4" fmla="*/ 4657562 h 4679289"/>
              <a:gd name="connsiteX5" fmla="*/ 33359 w 4854502"/>
              <a:gd name="connsiteY5" fmla="*/ 2995991 h 4679289"/>
              <a:gd name="connsiteX6" fmla="*/ 592137 w 4854502"/>
              <a:gd name="connsiteY6" fmla="*/ 806182 h 4679289"/>
              <a:gd name="connsiteX7" fmla="*/ 2649000 w 4854502"/>
              <a:gd name="connsiteY7" fmla="*/ 326 h 4679289"/>
              <a:gd name="connsiteX0" fmla="*/ 2615635 w 4821137"/>
              <a:gd name="connsiteY0" fmla="*/ 326 h 4679289"/>
              <a:gd name="connsiteX1" fmla="*/ 3930775 w 4821137"/>
              <a:gd name="connsiteY1" fmla="*/ 591130 h 4679289"/>
              <a:gd name="connsiteX2" fmla="*/ 4702543 w 4821137"/>
              <a:gd name="connsiteY2" fmla="*/ 1906232 h 4679289"/>
              <a:gd name="connsiteX3" fmla="*/ 4417665 w 4821137"/>
              <a:gd name="connsiteY3" fmla="*/ 3809413 h 4679289"/>
              <a:gd name="connsiteX4" fmla="*/ 1041170 w 4821137"/>
              <a:gd name="connsiteY4" fmla="*/ 4657562 h 4679289"/>
              <a:gd name="connsiteX5" fmla="*/ -6 w 4821137"/>
              <a:gd name="connsiteY5" fmla="*/ 2995991 h 4679289"/>
              <a:gd name="connsiteX6" fmla="*/ 2615635 w 4821137"/>
              <a:gd name="connsiteY6" fmla="*/ 326 h 4679289"/>
              <a:gd name="connsiteX0" fmla="*/ 1273592 w 4821137"/>
              <a:gd name="connsiteY0" fmla="*/ 509 h 4538208"/>
              <a:gd name="connsiteX1" fmla="*/ 3930775 w 4821137"/>
              <a:gd name="connsiteY1" fmla="*/ 450049 h 4538208"/>
              <a:gd name="connsiteX2" fmla="*/ 4702543 w 4821137"/>
              <a:gd name="connsiteY2" fmla="*/ 1765151 h 4538208"/>
              <a:gd name="connsiteX3" fmla="*/ 4417665 w 4821137"/>
              <a:gd name="connsiteY3" fmla="*/ 3668332 h 4538208"/>
              <a:gd name="connsiteX4" fmla="*/ 1041170 w 4821137"/>
              <a:gd name="connsiteY4" fmla="*/ 4516481 h 4538208"/>
              <a:gd name="connsiteX5" fmla="*/ -6 w 4821137"/>
              <a:gd name="connsiteY5" fmla="*/ 2854910 h 4538208"/>
              <a:gd name="connsiteX6" fmla="*/ 1273592 w 4821137"/>
              <a:gd name="connsiteY6" fmla="*/ 509 h 4538208"/>
              <a:gd name="connsiteX0" fmla="*/ 1273592 w 4748056"/>
              <a:gd name="connsiteY0" fmla="*/ 509 h 4616908"/>
              <a:gd name="connsiteX1" fmla="*/ 3930775 w 4748056"/>
              <a:gd name="connsiteY1" fmla="*/ 450049 h 4616908"/>
              <a:gd name="connsiteX2" fmla="*/ 4702543 w 4748056"/>
              <a:gd name="connsiteY2" fmla="*/ 1765151 h 4616908"/>
              <a:gd name="connsiteX3" fmla="*/ 4205529 w 4748056"/>
              <a:gd name="connsiteY3" fmla="*/ 4141576 h 4616908"/>
              <a:gd name="connsiteX4" fmla="*/ 1041170 w 4748056"/>
              <a:gd name="connsiteY4" fmla="*/ 4516481 h 4616908"/>
              <a:gd name="connsiteX5" fmla="*/ -6 w 4748056"/>
              <a:gd name="connsiteY5" fmla="*/ 2854910 h 4616908"/>
              <a:gd name="connsiteX6" fmla="*/ 1273592 w 4748056"/>
              <a:gd name="connsiteY6" fmla="*/ 509 h 4616908"/>
              <a:gd name="connsiteX0" fmla="*/ 1273592 w 4733640"/>
              <a:gd name="connsiteY0" fmla="*/ 509 h 4686390"/>
              <a:gd name="connsiteX1" fmla="*/ 3930775 w 4733640"/>
              <a:gd name="connsiteY1" fmla="*/ 450049 h 4686390"/>
              <a:gd name="connsiteX2" fmla="*/ 4702543 w 4733640"/>
              <a:gd name="connsiteY2" fmla="*/ 1765151 h 4686390"/>
              <a:gd name="connsiteX3" fmla="*/ 4205529 w 4733640"/>
              <a:gd name="connsiteY3" fmla="*/ 4141576 h 4686390"/>
              <a:gd name="connsiteX4" fmla="*/ 1606488 w 4733640"/>
              <a:gd name="connsiteY4" fmla="*/ 4600718 h 4686390"/>
              <a:gd name="connsiteX5" fmla="*/ -6 w 4733640"/>
              <a:gd name="connsiteY5" fmla="*/ 2854910 h 4686390"/>
              <a:gd name="connsiteX6" fmla="*/ 1273592 w 4733640"/>
              <a:gd name="connsiteY6" fmla="*/ 509 h 46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3640" h="4686390">
                <a:moveTo>
                  <a:pt x="1273592" y="509"/>
                </a:moveTo>
                <a:cubicBezTo>
                  <a:pt x="1815358" y="-12501"/>
                  <a:pt x="3597772" y="225275"/>
                  <a:pt x="3930775" y="450049"/>
                </a:cubicBezTo>
                <a:cubicBezTo>
                  <a:pt x="4347970" y="891935"/>
                  <a:pt x="4462255" y="1014360"/>
                  <a:pt x="4702543" y="1765151"/>
                </a:cubicBezTo>
                <a:cubicBezTo>
                  <a:pt x="4787656" y="2347784"/>
                  <a:pt x="4721538" y="3668982"/>
                  <a:pt x="4205529" y="4141576"/>
                </a:cubicBezTo>
                <a:cubicBezTo>
                  <a:pt x="3689520" y="4614170"/>
                  <a:pt x="2307410" y="4815162"/>
                  <a:pt x="1606488" y="4600718"/>
                </a:cubicBezTo>
                <a:cubicBezTo>
                  <a:pt x="905566" y="4386274"/>
                  <a:pt x="111831" y="3484145"/>
                  <a:pt x="-6" y="2854910"/>
                </a:cubicBezTo>
                <a:cubicBezTo>
                  <a:pt x="262405" y="2078704"/>
                  <a:pt x="618462" y="401319"/>
                  <a:pt x="1273592" y="50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53" name="Freeform: Shape 5152">
            <a:extLst>
              <a:ext uri="{FF2B5EF4-FFF2-40B4-BE49-F238E27FC236}">
                <a16:creationId xmlns:a16="http://schemas.microsoft.com/office/drawing/2014/main" id="{CA434C8A-1FE7-78C7-2287-A4551C31C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024533">
            <a:off x="523220" y="5930891"/>
            <a:ext cx="1688483" cy="643827"/>
          </a:xfrm>
          <a:custGeom>
            <a:avLst/>
            <a:gdLst>
              <a:gd name="connsiteX0" fmla="*/ 136 w 1688483"/>
              <a:gd name="connsiteY0" fmla="*/ 370971 h 643827"/>
              <a:gd name="connsiteX1" fmla="*/ 29796 w 1688483"/>
              <a:gd name="connsiteY1" fmla="*/ 321031 h 643827"/>
              <a:gd name="connsiteX2" fmla="*/ 193494 w 1688483"/>
              <a:gd name="connsiteY2" fmla="*/ 0 h 643827"/>
              <a:gd name="connsiteX3" fmla="*/ 342419 w 1688483"/>
              <a:gd name="connsiteY3" fmla="*/ 41231 h 643827"/>
              <a:gd name="connsiteX4" fmla="*/ 1514785 w 1688483"/>
              <a:gd name="connsiteY4" fmla="*/ 356991 h 643827"/>
              <a:gd name="connsiteX5" fmla="*/ 1546388 w 1688483"/>
              <a:gd name="connsiteY5" fmla="*/ 365855 h 643827"/>
              <a:gd name="connsiteX6" fmla="*/ 1688483 w 1688483"/>
              <a:gd name="connsiteY6" fmla="*/ 643827 h 643827"/>
              <a:gd name="connsiteX7" fmla="*/ 1676562 w 1688483"/>
              <a:gd name="connsiteY7" fmla="*/ 642998 h 643827"/>
              <a:gd name="connsiteX8" fmla="*/ 647542 w 1688483"/>
              <a:gd name="connsiteY8" fmla="*/ 494202 h 643827"/>
              <a:gd name="connsiteX9" fmla="*/ 18901 w 1688483"/>
              <a:gd name="connsiteY9" fmla="*/ 385890 h 643827"/>
              <a:gd name="connsiteX10" fmla="*/ 136 w 1688483"/>
              <a:gd name="connsiteY10" fmla="*/ 370971 h 64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483" h="643827">
                <a:moveTo>
                  <a:pt x="136" y="370971"/>
                </a:moveTo>
                <a:cubicBezTo>
                  <a:pt x="-1089" y="364364"/>
                  <a:pt x="5757" y="351920"/>
                  <a:pt x="29796" y="321031"/>
                </a:cubicBezTo>
                <a:lnTo>
                  <a:pt x="193494" y="0"/>
                </a:lnTo>
                <a:lnTo>
                  <a:pt x="342419" y="41231"/>
                </a:lnTo>
                <a:cubicBezTo>
                  <a:pt x="669643" y="131506"/>
                  <a:pt x="1200274" y="269712"/>
                  <a:pt x="1514785" y="356991"/>
                </a:cubicBezTo>
                <a:lnTo>
                  <a:pt x="1546388" y="365855"/>
                </a:lnTo>
                <a:lnTo>
                  <a:pt x="1688483" y="643827"/>
                </a:lnTo>
                <a:lnTo>
                  <a:pt x="1676562" y="642998"/>
                </a:lnTo>
                <a:cubicBezTo>
                  <a:pt x="1492444" y="628757"/>
                  <a:pt x="846083" y="561989"/>
                  <a:pt x="647542" y="494202"/>
                </a:cubicBezTo>
                <a:cubicBezTo>
                  <a:pt x="388059" y="448142"/>
                  <a:pt x="164605" y="426337"/>
                  <a:pt x="18901" y="385890"/>
                </a:cubicBezTo>
                <a:cubicBezTo>
                  <a:pt x="10657" y="378348"/>
                  <a:pt x="1361" y="377578"/>
                  <a:pt x="136" y="37097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0" descr="A person sitting on the ground with his head in his hands&#10;&#10;Description automatically generated">
            <a:extLst>
              <a:ext uri="{FF2B5EF4-FFF2-40B4-BE49-F238E27FC236}">
                <a16:creationId xmlns:a16="http://schemas.microsoft.com/office/drawing/2014/main" id="{47EFBFD0-CEB7-97EF-1B9E-0E1FDF419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42" r="6584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grpSp>
        <p:nvGrpSpPr>
          <p:cNvPr id="18" name="Group 8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4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30E09C-28C2-607F-B93E-FB70F6AA93C1}"/>
              </a:ext>
            </a:extLst>
          </p:cNvPr>
          <p:cNvSpPr txBox="1"/>
          <p:nvPr/>
        </p:nvSpPr>
        <p:spPr>
          <a:xfrm>
            <a:off x="160333" y="1933575"/>
            <a:ext cx="38832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Can’t maintain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 performance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Contest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GYM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61323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Date Placeholder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121F5-3C1A-795E-3274-EC9A98AC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97" y="3571875"/>
            <a:ext cx="7541406" cy="3694496"/>
          </a:xfrm>
          <a:prstGeom prst="rect">
            <a:avLst/>
          </a:prstGeom>
        </p:spPr>
      </p:pic>
      <p:pic>
        <p:nvPicPr>
          <p:cNvPr id="1028" name="Picture 4" descr="Free vector hand drawn time management illustration">
            <a:extLst>
              <a:ext uri="{FF2B5EF4-FFF2-40B4-BE49-F238E27FC236}">
                <a16:creationId xmlns:a16="http://schemas.microsoft.com/office/drawing/2014/main" id="{A3E56D5D-19B3-1E69-303E-106A9EE9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91" y="0"/>
            <a:ext cx="4470334" cy="44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2FB4F1-EB83-172F-2CC0-4EAA442F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08" y="1123527"/>
            <a:ext cx="2095184" cy="46048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1099DB-0B44-5DC6-BA35-2A56859A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71" y="1123527"/>
            <a:ext cx="2221816" cy="46048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B12FCA-9A8B-ABEE-4DC7-18D608A5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3" t="7371" r="8357" b="2154"/>
          <a:stretch/>
        </p:blipFill>
        <p:spPr>
          <a:xfrm>
            <a:off x="548941" y="1123527"/>
            <a:ext cx="2153409" cy="46048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1940E72-9575-385D-718F-89AF7CFBD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646" y="1123527"/>
            <a:ext cx="225635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0C6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98EBFC-0CEF-B11B-A8AE-9720573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68" y="851916"/>
            <a:ext cx="3310980" cy="5225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5C091-7C44-5D96-EA71-4FD7F176E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38"/>
          <a:stretch/>
        </p:blipFill>
        <p:spPr>
          <a:xfrm>
            <a:off x="8058149" y="851916"/>
            <a:ext cx="3409478" cy="5225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35F05-88E8-9230-0D23-B304975FF756}"/>
              </a:ext>
            </a:extLst>
          </p:cNvPr>
          <p:cNvSpPr txBox="1"/>
          <p:nvPr/>
        </p:nvSpPr>
        <p:spPr>
          <a:xfrm>
            <a:off x="531809" y="1990986"/>
            <a:ext cx="24207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Authentication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User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Verification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User Info</a:t>
            </a:r>
          </a:p>
        </p:txBody>
      </p:sp>
    </p:spTree>
    <p:extLst>
      <p:ext uri="{BB962C8B-B14F-4D97-AF65-F5344CB8AC3E}">
        <p14:creationId xmlns:p14="http://schemas.microsoft.com/office/powerpoint/2010/main" val="187119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vector illustrated employee of the month">
            <a:extLst>
              <a:ext uri="{FF2B5EF4-FFF2-40B4-BE49-F238E27FC236}">
                <a16:creationId xmlns:a16="http://schemas.microsoft.com/office/drawing/2014/main" id="{85DF65F3-1C53-A1DD-08C3-7903A42F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5408" y="171450"/>
            <a:ext cx="6081183" cy="60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775FB9-3996-33F5-B498-B831A1154C84}"/>
              </a:ext>
            </a:extLst>
          </p:cNvPr>
          <p:cNvSpPr txBox="1"/>
          <p:nvPr/>
        </p:nvSpPr>
        <p:spPr>
          <a:xfrm>
            <a:off x="3492723" y="2562584"/>
            <a:ext cx="6010629" cy="3507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Developer Team – </a:t>
            </a:r>
          </a:p>
          <a:p>
            <a:pPr lvl="1"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2"/>
              </a:solidFill>
            </a:endParaRPr>
          </a:p>
          <a:p>
            <a:pPr marL="2571750" lvl="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MD. </a:t>
            </a:r>
            <a:r>
              <a:rPr lang="en-US" sz="1600" dirty="0" err="1">
                <a:solidFill>
                  <a:schemeClr val="tx2"/>
                </a:solidFill>
              </a:rPr>
              <a:t>Rabby</a:t>
            </a:r>
            <a:r>
              <a:rPr lang="en-US" sz="1600" dirty="0">
                <a:solidFill>
                  <a:schemeClr val="tx2"/>
                </a:solidFill>
              </a:rPr>
              <a:t>(1907061)</a:t>
            </a:r>
          </a:p>
          <a:p>
            <a:pPr marL="2571750" lvl="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Nafisur</a:t>
            </a:r>
            <a:r>
              <a:rPr lang="en-US" sz="1600" dirty="0">
                <a:solidFill>
                  <a:schemeClr val="tx2"/>
                </a:solidFill>
              </a:rPr>
              <a:t> Rahman </a:t>
            </a:r>
            <a:r>
              <a:rPr lang="en-US" sz="1600" dirty="0" err="1">
                <a:solidFill>
                  <a:schemeClr val="tx2"/>
                </a:solidFill>
              </a:rPr>
              <a:t>Shuvro</a:t>
            </a:r>
            <a:r>
              <a:rPr lang="en-US" sz="1600" dirty="0">
                <a:solidFill>
                  <a:schemeClr val="tx2"/>
                </a:solidFill>
              </a:rPr>
              <a:t> (1907064)</a:t>
            </a:r>
          </a:p>
          <a:p>
            <a:pPr marL="2571750" lvl="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Arnob</a:t>
            </a:r>
            <a:r>
              <a:rPr lang="en-US" sz="1600" dirty="0">
                <a:solidFill>
                  <a:schemeClr val="tx2"/>
                </a:solidFill>
              </a:rPr>
              <a:t> Bhowmik (1907065)</a:t>
            </a:r>
          </a:p>
          <a:p>
            <a:pPr marL="2571750" lvl="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Asifur</a:t>
            </a:r>
            <a:r>
              <a:rPr lang="en-US" sz="1600" dirty="0">
                <a:solidFill>
                  <a:schemeClr val="tx2"/>
                </a:solidFill>
              </a:rPr>
              <a:t> Rahman (1907070)</a:t>
            </a:r>
          </a:p>
          <a:p>
            <a:pPr marL="2571750" lvl="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Pantho Haque (1907075)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9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</Words>
  <Application>Microsoft Office PowerPoint</Application>
  <PresentationFormat>Widescreen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Pantho</dc:creator>
  <cp:lastModifiedBy>Pantho</cp:lastModifiedBy>
  <cp:revision>1</cp:revision>
  <dcterms:created xsi:type="dcterms:W3CDTF">2023-09-11T14:54:19Z</dcterms:created>
  <dcterms:modified xsi:type="dcterms:W3CDTF">2023-09-11T15:57:09Z</dcterms:modified>
</cp:coreProperties>
</file>