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8986" autoAdjust="0"/>
    <p:restoredTop sz="94660"/>
  </p:normalViewPr>
  <p:slideViewPr>
    <p:cSldViewPr snapToGrid="0">
      <p:cViewPr>
        <p:scale>
          <a:sx n="75" d="100"/>
          <a:sy n="75" d="100"/>
        </p:scale>
        <p:origin x="1550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F25A2-5076-3533-DDB4-18753D269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D7D57F-F265-C45D-93AB-362A891E7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220E5-CB98-6F47-A195-320E93667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FDC33-7352-490E-B0B8-5E1AF8AF1C93}" type="datetimeFigureOut">
              <a:rPr lang="en-US" smtClean="0"/>
              <a:t>25-May-24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DB92E-C80F-8B2B-663B-893B03297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14434-E44D-AA01-7865-C588EE84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C1B5B-7970-49A7-9B83-459AF4596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63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DA0F7-3469-2F11-213F-022085E7F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B470AB-0482-1E5B-3363-FD40410FC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745FC-7941-2397-873B-88496848A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FDC33-7352-490E-B0B8-5E1AF8AF1C93}" type="datetimeFigureOut">
              <a:rPr lang="en-US" smtClean="0"/>
              <a:t>25-May-24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D673C-7A83-FEB3-78E5-949981DA9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4BCD2-95D3-0FA2-F65F-EDF1FFB12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C1B5B-7970-49A7-9B83-459AF4596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263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871DBD-4A07-482A-BFF0-DE9B28A309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9293BF-4901-B343-0C6A-97592DAF0F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840F5-F0D3-94AF-57B9-69D55C32D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FDC33-7352-490E-B0B8-5E1AF8AF1C93}" type="datetimeFigureOut">
              <a:rPr lang="en-US" smtClean="0"/>
              <a:t>25-May-24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8697D-9363-E005-C480-590FDD0FE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80D72-B095-E5E7-2B7B-66B668EF6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C1B5B-7970-49A7-9B83-459AF4596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926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D0023-05EA-AE91-2331-4E72C394D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9584C-04DC-F1B4-ECB8-2DB77A5C9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951CD-FEC2-D89F-DA2E-D9DFF3B98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FDC33-7352-490E-B0B8-5E1AF8AF1C93}" type="datetimeFigureOut">
              <a:rPr lang="en-US" smtClean="0"/>
              <a:t>25-May-24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58367-1C98-E444-1989-709BF1CD0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7A959-C581-B9BE-091E-91C15D172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C1B5B-7970-49A7-9B83-459AF4596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9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0E648-77EE-7A66-9E9A-24B7D73C2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7F419-BE54-FFC8-225A-7EA12A609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3048B-7CDC-3E27-4138-1784E10F6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FDC33-7352-490E-B0B8-5E1AF8AF1C93}" type="datetimeFigureOut">
              <a:rPr lang="en-US" smtClean="0"/>
              <a:t>25-May-24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3E860-D2FA-20ED-61CA-5A5F6049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3B56D-13AA-F420-5C3A-2C05CC21B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C1B5B-7970-49A7-9B83-459AF4596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444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900AF-8122-3560-3B14-6BAA8468F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12EE6-398A-563B-47C3-8905B7C73E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54DD10-1670-6E29-4057-C2620602F5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BE9342-0621-5893-59D2-53218470D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FDC33-7352-490E-B0B8-5E1AF8AF1C93}" type="datetimeFigureOut">
              <a:rPr lang="en-US" smtClean="0"/>
              <a:t>25-May-24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C48DE5-ECA6-2145-962B-2DA082B80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EF975-41CC-F8DE-0193-0846D5F4C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C1B5B-7970-49A7-9B83-459AF4596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40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B38C6-309B-F2C2-8E26-FB22DF3DD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BD98D-924D-B408-F5C3-D8A02D517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6FA908-A41E-ABE6-C880-3D9A81388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813747-2030-2133-1430-C245F5EDF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4F6A28-EDBA-DE11-2EE5-04248AA322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E3197F-8106-2340-55E5-6EDAD0E9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FDC33-7352-490E-B0B8-5E1AF8AF1C93}" type="datetimeFigureOut">
              <a:rPr lang="en-US" smtClean="0"/>
              <a:t>25-May-24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696968-4287-EBB7-77BF-47ABD736D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737C99-B138-D97B-D1B1-88D81907F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C1B5B-7970-49A7-9B83-459AF4596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46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6B9DE-B18E-F49D-2722-B9C774BA2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935E79-88E5-0806-30A5-D3252D3A7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FDC33-7352-490E-B0B8-5E1AF8AF1C93}" type="datetimeFigureOut">
              <a:rPr lang="en-US" smtClean="0"/>
              <a:t>25-May-24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875FC4-DB52-759D-1D91-0DFF073DD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549E29-EF61-9C5F-415A-8D2F69A1F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C1B5B-7970-49A7-9B83-459AF4596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67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08793C-F9BE-9C11-1DAC-54E5C5440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FDC33-7352-490E-B0B8-5E1AF8AF1C93}" type="datetimeFigureOut">
              <a:rPr lang="en-US" smtClean="0"/>
              <a:t>25-May-24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B38124-B58B-F1D0-0BE2-11F1BD697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9EDC4D-69D9-F67F-851B-635808284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C1B5B-7970-49A7-9B83-459AF4596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133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6D85E-1D85-1C13-88E1-79699BF4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A9C25-0B91-50AF-807E-F016B75AD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84B6F4-8529-7A72-FB3E-41A9C5999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D54F3-A1BA-9202-BE49-9A14A7AE5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FDC33-7352-490E-B0B8-5E1AF8AF1C93}" type="datetimeFigureOut">
              <a:rPr lang="en-US" smtClean="0"/>
              <a:t>25-May-24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AA3896-EBFE-12CB-59BD-7E70A9031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4B9660-B913-281C-EC35-08D736AB5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C1B5B-7970-49A7-9B83-459AF4596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72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96138-D014-C8A1-FD8A-230E9F751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0A08F4-5320-78FD-A055-29E7E55FC1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9498E2-2B82-9FA7-10B4-395A0CC7C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A8A637-755F-E5CE-2E6E-5BE5AC34B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FDC33-7352-490E-B0B8-5E1AF8AF1C93}" type="datetimeFigureOut">
              <a:rPr lang="en-US" smtClean="0"/>
              <a:t>25-May-24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52ED0E-2EA8-40DA-F427-6D1115981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D3B6E-041F-4B60-782C-F2A11739F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C1B5B-7970-49A7-9B83-459AF4596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9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18B1F5-086E-E0FF-234B-1C4AD3DAB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FB109-2C5C-1DCF-AC87-8FFA481AE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11D2A-DF36-8BE5-2FF0-6ADF2D7B36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FFDC33-7352-490E-B0B8-5E1AF8AF1C93}" type="datetimeFigureOut">
              <a:rPr lang="en-US" smtClean="0"/>
              <a:t>25-May-24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2321B-6AA9-0DE8-BD7D-B872DBBF0B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7C989-E17D-1EC5-3551-A0F44F522B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DC1B5B-7970-49A7-9B83-459AF4596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238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roup 323">
            <a:extLst>
              <a:ext uri="{FF2B5EF4-FFF2-40B4-BE49-F238E27FC236}">
                <a16:creationId xmlns:a16="http://schemas.microsoft.com/office/drawing/2014/main" id="{DAF6FF26-0FBC-4B30-87A8-D06C30D8A124}"/>
              </a:ext>
            </a:extLst>
          </p:cNvPr>
          <p:cNvGrpSpPr/>
          <p:nvPr/>
        </p:nvGrpSpPr>
        <p:grpSpPr>
          <a:xfrm>
            <a:off x="269546" y="338668"/>
            <a:ext cx="10570358" cy="2969115"/>
            <a:chOff x="541955" y="114300"/>
            <a:chExt cx="10570358" cy="296911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D7F861A-72C5-F1B0-34CB-19D4E67D40A8}"/>
                </a:ext>
              </a:extLst>
            </p:cNvPr>
            <p:cNvCxnSpPr>
              <a:cxnSpLocks/>
            </p:cNvCxnSpPr>
            <p:nvPr/>
          </p:nvCxnSpPr>
          <p:spPr>
            <a:xfrm>
              <a:off x="811866" y="114300"/>
              <a:ext cx="0" cy="213247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2A8FC91-3493-93D8-6E4F-6A73845D8959}"/>
                </a:ext>
              </a:extLst>
            </p:cNvPr>
            <p:cNvCxnSpPr/>
            <p:nvPr/>
          </p:nvCxnSpPr>
          <p:spPr>
            <a:xfrm>
              <a:off x="811866" y="2246779"/>
              <a:ext cx="1030044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25435F4-B061-C357-C704-503D3B255CCB}"/>
                </a:ext>
              </a:extLst>
            </p:cNvPr>
            <p:cNvCxnSpPr>
              <a:cxnSpLocks/>
            </p:cNvCxnSpPr>
            <p:nvPr/>
          </p:nvCxnSpPr>
          <p:spPr>
            <a:xfrm>
              <a:off x="1114425" y="2129790"/>
              <a:ext cx="0" cy="2133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F166D5A-3B01-21B9-7C58-956322A8BF70}"/>
                </a:ext>
              </a:extLst>
            </p:cNvPr>
            <p:cNvCxnSpPr>
              <a:cxnSpLocks/>
            </p:cNvCxnSpPr>
            <p:nvPr/>
          </p:nvCxnSpPr>
          <p:spPr>
            <a:xfrm>
              <a:off x="1608582" y="2129790"/>
              <a:ext cx="0" cy="2133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325F76F-D19C-AEDF-9C4C-20169882DA4A}"/>
                </a:ext>
              </a:extLst>
            </p:cNvPr>
            <p:cNvCxnSpPr>
              <a:cxnSpLocks/>
            </p:cNvCxnSpPr>
            <p:nvPr/>
          </p:nvCxnSpPr>
          <p:spPr>
            <a:xfrm>
              <a:off x="2102739" y="2129790"/>
              <a:ext cx="0" cy="2133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9323609-364B-E85B-6990-C175B650126A}"/>
                </a:ext>
              </a:extLst>
            </p:cNvPr>
            <p:cNvCxnSpPr>
              <a:cxnSpLocks/>
            </p:cNvCxnSpPr>
            <p:nvPr/>
          </p:nvCxnSpPr>
          <p:spPr>
            <a:xfrm>
              <a:off x="2596896" y="2129790"/>
              <a:ext cx="0" cy="2133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B9D86EC-D988-1A68-F67C-F66273AEA60C}"/>
                </a:ext>
              </a:extLst>
            </p:cNvPr>
            <p:cNvCxnSpPr>
              <a:cxnSpLocks/>
            </p:cNvCxnSpPr>
            <p:nvPr/>
          </p:nvCxnSpPr>
          <p:spPr>
            <a:xfrm>
              <a:off x="3091053" y="2129790"/>
              <a:ext cx="0" cy="2133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E3F6AFB-A419-4F22-69BC-0DC1C213CBA6}"/>
                </a:ext>
              </a:extLst>
            </p:cNvPr>
            <p:cNvCxnSpPr>
              <a:cxnSpLocks/>
            </p:cNvCxnSpPr>
            <p:nvPr/>
          </p:nvCxnSpPr>
          <p:spPr>
            <a:xfrm>
              <a:off x="3585210" y="2129790"/>
              <a:ext cx="0" cy="2133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97DE905-2227-AB42-EABF-07B036B45C11}"/>
                </a:ext>
              </a:extLst>
            </p:cNvPr>
            <p:cNvCxnSpPr>
              <a:cxnSpLocks/>
            </p:cNvCxnSpPr>
            <p:nvPr/>
          </p:nvCxnSpPr>
          <p:spPr>
            <a:xfrm>
              <a:off x="4079367" y="2129790"/>
              <a:ext cx="0" cy="2133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2D324A9-6FF6-56EA-20EB-B288CDF65902}"/>
                </a:ext>
              </a:extLst>
            </p:cNvPr>
            <p:cNvCxnSpPr>
              <a:cxnSpLocks/>
            </p:cNvCxnSpPr>
            <p:nvPr/>
          </p:nvCxnSpPr>
          <p:spPr>
            <a:xfrm>
              <a:off x="4573524" y="2129790"/>
              <a:ext cx="0" cy="2133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C106DCC-6E14-DDE6-98AE-9EC17FB172C3}"/>
                </a:ext>
              </a:extLst>
            </p:cNvPr>
            <p:cNvCxnSpPr>
              <a:cxnSpLocks/>
            </p:cNvCxnSpPr>
            <p:nvPr/>
          </p:nvCxnSpPr>
          <p:spPr>
            <a:xfrm>
              <a:off x="5067681" y="2129790"/>
              <a:ext cx="0" cy="2133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DEAAC5F-FC31-FBEB-03E5-74CB00218793}"/>
                </a:ext>
              </a:extLst>
            </p:cNvPr>
            <p:cNvCxnSpPr>
              <a:cxnSpLocks/>
            </p:cNvCxnSpPr>
            <p:nvPr/>
          </p:nvCxnSpPr>
          <p:spPr>
            <a:xfrm>
              <a:off x="5561838" y="2129790"/>
              <a:ext cx="0" cy="2133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4DEEDD0-30AD-B7B2-ACB9-B0BD33D032A9}"/>
                </a:ext>
              </a:extLst>
            </p:cNvPr>
            <p:cNvCxnSpPr>
              <a:cxnSpLocks/>
            </p:cNvCxnSpPr>
            <p:nvPr/>
          </p:nvCxnSpPr>
          <p:spPr>
            <a:xfrm>
              <a:off x="6055995" y="2129790"/>
              <a:ext cx="0" cy="2133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A32D8AF-4324-7B85-3F69-C86BA3CC0D3C}"/>
                </a:ext>
              </a:extLst>
            </p:cNvPr>
            <p:cNvCxnSpPr>
              <a:cxnSpLocks/>
            </p:cNvCxnSpPr>
            <p:nvPr/>
          </p:nvCxnSpPr>
          <p:spPr>
            <a:xfrm>
              <a:off x="6550152" y="2129790"/>
              <a:ext cx="0" cy="2133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90C9AEA-3FB3-3361-6D29-9169C1AC84E1}"/>
                </a:ext>
              </a:extLst>
            </p:cNvPr>
            <p:cNvCxnSpPr>
              <a:cxnSpLocks/>
            </p:cNvCxnSpPr>
            <p:nvPr/>
          </p:nvCxnSpPr>
          <p:spPr>
            <a:xfrm>
              <a:off x="7044309" y="2129790"/>
              <a:ext cx="0" cy="2133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18297BA-C106-60B1-B591-08B762C62E17}"/>
                </a:ext>
              </a:extLst>
            </p:cNvPr>
            <p:cNvCxnSpPr>
              <a:cxnSpLocks/>
            </p:cNvCxnSpPr>
            <p:nvPr/>
          </p:nvCxnSpPr>
          <p:spPr>
            <a:xfrm>
              <a:off x="7538466" y="2129790"/>
              <a:ext cx="0" cy="2133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C5AFC71-C854-AFE2-A63C-63D7A6AD51B5}"/>
                </a:ext>
              </a:extLst>
            </p:cNvPr>
            <p:cNvCxnSpPr>
              <a:cxnSpLocks/>
            </p:cNvCxnSpPr>
            <p:nvPr/>
          </p:nvCxnSpPr>
          <p:spPr>
            <a:xfrm>
              <a:off x="8032623" y="2129790"/>
              <a:ext cx="0" cy="2133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5883618-8543-D42C-89C9-0F7CA6F1910C}"/>
                </a:ext>
              </a:extLst>
            </p:cNvPr>
            <p:cNvCxnSpPr>
              <a:cxnSpLocks/>
            </p:cNvCxnSpPr>
            <p:nvPr/>
          </p:nvCxnSpPr>
          <p:spPr>
            <a:xfrm>
              <a:off x="8526780" y="2129790"/>
              <a:ext cx="0" cy="2133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9EACE15-D3DD-9F76-2775-8C24BC52BB91}"/>
                </a:ext>
              </a:extLst>
            </p:cNvPr>
            <p:cNvCxnSpPr>
              <a:cxnSpLocks/>
            </p:cNvCxnSpPr>
            <p:nvPr/>
          </p:nvCxnSpPr>
          <p:spPr>
            <a:xfrm>
              <a:off x="9020937" y="2129790"/>
              <a:ext cx="0" cy="2133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3C88B64-E65D-F4F9-EDC3-A1541F1B7270}"/>
                </a:ext>
              </a:extLst>
            </p:cNvPr>
            <p:cNvCxnSpPr>
              <a:cxnSpLocks/>
            </p:cNvCxnSpPr>
            <p:nvPr/>
          </p:nvCxnSpPr>
          <p:spPr>
            <a:xfrm>
              <a:off x="9515094" y="2129790"/>
              <a:ext cx="0" cy="2133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4960627-F6A9-0F46-F83A-C5CD139E97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09251" y="2129790"/>
              <a:ext cx="0" cy="2133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7D639CB-A747-20F8-8C10-DDCE0818197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3408" y="2129790"/>
              <a:ext cx="0" cy="2133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F4EBB61-66AF-A453-7555-9FB6514B77BC}"/>
                </a:ext>
              </a:extLst>
            </p:cNvPr>
            <p:cNvSpPr txBox="1"/>
            <p:nvPr/>
          </p:nvSpPr>
          <p:spPr>
            <a:xfrm>
              <a:off x="953163" y="2363769"/>
              <a:ext cx="3225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25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F7FD6A0-621D-6A1C-DB51-0AACA2B9D6F4}"/>
                </a:ext>
              </a:extLst>
            </p:cNvPr>
            <p:cNvSpPr txBox="1"/>
            <p:nvPr/>
          </p:nvSpPr>
          <p:spPr>
            <a:xfrm>
              <a:off x="1447320" y="2363769"/>
              <a:ext cx="3225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50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64068B9-084A-95F8-5C39-9EC744FD6BEA}"/>
                </a:ext>
              </a:extLst>
            </p:cNvPr>
            <p:cNvSpPr txBox="1"/>
            <p:nvPr/>
          </p:nvSpPr>
          <p:spPr>
            <a:xfrm>
              <a:off x="1941477" y="2363769"/>
              <a:ext cx="3225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75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66A79C3-B229-AFC7-12B6-652AAACD5BC4}"/>
                </a:ext>
              </a:extLst>
            </p:cNvPr>
            <p:cNvSpPr txBox="1"/>
            <p:nvPr/>
          </p:nvSpPr>
          <p:spPr>
            <a:xfrm>
              <a:off x="2435634" y="2363769"/>
              <a:ext cx="39145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100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872C59A-9660-32D1-3284-8A7A09248BF3}"/>
                </a:ext>
              </a:extLst>
            </p:cNvPr>
            <p:cNvSpPr txBox="1"/>
            <p:nvPr/>
          </p:nvSpPr>
          <p:spPr>
            <a:xfrm>
              <a:off x="2929791" y="2363769"/>
              <a:ext cx="39145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125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6CD1C9C-A712-C3D4-F067-6B538B11B263}"/>
                </a:ext>
              </a:extLst>
            </p:cNvPr>
            <p:cNvSpPr txBox="1"/>
            <p:nvPr/>
          </p:nvSpPr>
          <p:spPr>
            <a:xfrm>
              <a:off x="3423948" y="2363769"/>
              <a:ext cx="39145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150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3C649F2-DFD1-94F6-9CB8-512CB0C79DEF}"/>
                </a:ext>
              </a:extLst>
            </p:cNvPr>
            <p:cNvSpPr txBox="1"/>
            <p:nvPr/>
          </p:nvSpPr>
          <p:spPr>
            <a:xfrm>
              <a:off x="3918105" y="2363769"/>
              <a:ext cx="39145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175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0AC77E4-810A-E96A-237F-52CABAD41124}"/>
                </a:ext>
              </a:extLst>
            </p:cNvPr>
            <p:cNvSpPr txBox="1"/>
            <p:nvPr/>
          </p:nvSpPr>
          <p:spPr>
            <a:xfrm>
              <a:off x="4412262" y="2363769"/>
              <a:ext cx="39145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200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52AC5AC-5BC2-FFEC-C05E-20F4D9DA5F37}"/>
                </a:ext>
              </a:extLst>
            </p:cNvPr>
            <p:cNvSpPr txBox="1"/>
            <p:nvPr/>
          </p:nvSpPr>
          <p:spPr>
            <a:xfrm>
              <a:off x="4906419" y="2363769"/>
              <a:ext cx="39145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225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2695691-659A-2FD6-68B1-9D2DA46CB24D}"/>
                </a:ext>
              </a:extLst>
            </p:cNvPr>
            <p:cNvSpPr txBox="1"/>
            <p:nvPr/>
          </p:nvSpPr>
          <p:spPr>
            <a:xfrm>
              <a:off x="5400576" y="2363769"/>
              <a:ext cx="39145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250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92D6855-FB34-7F80-0B92-32E2542E3BCB}"/>
                </a:ext>
              </a:extLst>
            </p:cNvPr>
            <p:cNvSpPr txBox="1"/>
            <p:nvPr/>
          </p:nvSpPr>
          <p:spPr>
            <a:xfrm>
              <a:off x="5894733" y="2363769"/>
              <a:ext cx="39145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275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1DB670B-5394-A395-CB37-4A4EC946E41C}"/>
                </a:ext>
              </a:extLst>
            </p:cNvPr>
            <p:cNvSpPr txBox="1"/>
            <p:nvPr/>
          </p:nvSpPr>
          <p:spPr>
            <a:xfrm>
              <a:off x="6388890" y="2363769"/>
              <a:ext cx="39145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300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AB1E476-C59C-74B3-C7B1-583B4119BE8C}"/>
                </a:ext>
              </a:extLst>
            </p:cNvPr>
            <p:cNvSpPr txBox="1"/>
            <p:nvPr/>
          </p:nvSpPr>
          <p:spPr>
            <a:xfrm>
              <a:off x="6883047" y="2363769"/>
              <a:ext cx="39145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325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AE62125-6221-4D76-CA90-65EFB3184D3C}"/>
                </a:ext>
              </a:extLst>
            </p:cNvPr>
            <p:cNvSpPr txBox="1"/>
            <p:nvPr/>
          </p:nvSpPr>
          <p:spPr>
            <a:xfrm>
              <a:off x="7377204" y="2363769"/>
              <a:ext cx="39145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350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1EE66DB-9792-7A88-0E83-B71DDA158815}"/>
                </a:ext>
              </a:extLst>
            </p:cNvPr>
            <p:cNvSpPr txBox="1"/>
            <p:nvPr/>
          </p:nvSpPr>
          <p:spPr>
            <a:xfrm>
              <a:off x="7871361" y="2363769"/>
              <a:ext cx="39145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375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16CA6AA-23B3-587D-A1E1-4E18D0BB35C7}"/>
                </a:ext>
              </a:extLst>
            </p:cNvPr>
            <p:cNvSpPr txBox="1"/>
            <p:nvPr/>
          </p:nvSpPr>
          <p:spPr>
            <a:xfrm>
              <a:off x="8365518" y="2363769"/>
              <a:ext cx="39145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400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736F956-BB6F-3503-9ABE-6EA9A3857058}"/>
                </a:ext>
              </a:extLst>
            </p:cNvPr>
            <p:cNvSpPr txBox="1"/>
            <p:nvPr/>
          </p:nvSpPr>
          <p:spPr>
            <a:xfrm>
              <a:off x="8859675" y="2363769"/>
              <a:ext cx="39145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425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E51B4FE-0AF1-8527-EDB5-F025978C283D}"/>
                </a:ext>
              </a:extLst>
            </p:cNvPr>
            <p:cNvSpPr txBox="1"/>
            <p:nvPr/>
          </p:nvSpPr>
          <p:spPr>
            <a:xfrm>
              <a:off x="9353832" y="2363769"/>
              <a:ext cx="39145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450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1E7D4113-F7D3-93D1-DA63-277ED630B8D5}"/>
                </a:ext>
              </a:extLst>
            </p:cNvPr>
            <p:cNvSpPr txBox="1"/>
            <p:nvPr/>
          </p:nvSpPr>
          <p:spPr>
            <a:xfrm>
              <a:off x="9847989" y="2363769"/>
              <a:ext cx="39145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475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F85D614-47A8-1282-9EC3-251AF1C68B3F}"/>
                </a:ext>
              </a:extLst>
            </p:cNvPr>
            <p:cNvSpPr txBox="1"/>
            <p:nvPr/>
          </p:nvSpPr>
          <p:spPr>
            <a:xfrm>
              <a:off x="10342146" y="2363769"/>
              <a:ext cx="39145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500</a:t>
              </a: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C5B5CF03-6BDB-5815-4C78-3FDAF34765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41893" y="693660"/>
              <a:ext cx="978833" cy="15609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4335C9D5-A5E8-284F-3D8A-09239CF32F82}"/>
                </a:ext>
              </a:extLst>
            </p:cNvPr>
            <p:cNvCxnSpPr/>
            <p:nvPr/>
          </p:nvCxnSpPr>
          <p:spPr>
            <a:xfrm flipH="1">
              <a:off x="1121269" y="733260"/>
              <a:ext cx="1027786" cy="15213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3B0DD81-7E76-2623-8866-19FC5B242E51}"/>
                </a:ext>
              </a:extLst>
            </p:cNvPr>
            <p:cNvCxnSpPr/>
            <p:nvPr/>
          </p:nvCxnSpPr>
          <p:spPr>
            <a:xfrm>
              <a:off x="2136807" y="733260"/>
              <a:ext cx="964668" cy="15213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99D9D7F9-32A5-6A6D-35AC-B003BC98F6A1}"/>
                </a:ext>
              </a:extLst>
            </p:cNvPr>
            <p:cNvCxnSpPr/>
            <p:nvPr/>
          </p:nvCxnSpPr>
          <p:spPr>
            <a:xfrm flipH="1">
              <a:off x="2104094" y="743570"/>
              <a:ext cx="1027786" cy="15213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76307576-5835-22DA-7F0D-E308686F82A3}"/>
                </a:ext>
              </a:extLst>
            </p:cNvPr>
            <p:cNvCxnSpPr/>
            <p:nvPr/>
          </p:nvCxnSpPr>
          <p:spPr>
            <a:xfrm flipH="1">
              <a:off x="3102986" y="704799"/>
              <a:ext cx="1027786" cy="15213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6C338AF-FF92-E9BA-874D-B943503687B3}"/>
                </a:ext>
              </a:extLst>
            </p:cNvPr>
            <p:cNvCxnSpPr/>
            <p:nvPr/>
          </p:nvCxnSpPr>
          <p:spPr>
            <a:xfrm>
              <a:off x="4118524" y="704799"/>
              <a:ext cx="964668" cy="15213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205A5655-9B1A-6E07-4751-F924DB2AC1AD}"/>
                </a:ext>
              </a:extLst>
            </p:cNvPr>
            <p:cNvCxnSpPr/>
            <p:nvPr/>
          </p:nvCxnSpPr>
          <p:spPr>
            <a:xfrm flipH="1">
              <a:off x="4085811" y="715109"/>
              <a:ext cx="1027786" cy="15213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1A09DE77-0ABE-2B88-3E43-24AEB4B402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16401" y="723770"/>
              <a:ext cx="978833" cy="15609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63955FDF-59DF-CDBC-763E-D8F7F385AA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85845" y="699150"/>
              <a:ext cx="978833" cy="15609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C9F1A6F-32E5-2145-85BF-8F4135AD8D75}"/>
                </a:ext>
              </a:extLst>
            </p:cNvPr>
            <p:cNvCxnSpPr/>
            <p:nvPr/>
          </p:nvCxnSpPr>
          <p:spPr>
            <a:xfrm flipH="1">
              <a:off x="5065221" y="738750"/>
              <a:ext cx="1027786" cy="15213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2204BAC4-08E5-F720-AE74-793800097CE5}"/>
                </a:ext>
              </a:extLst>
            </p:cNvPr>
            <p:cNvCxnSpPr/>
            <p:nvPr/>
          </p:nvCxnSpPr>
          <p:spPr>
            <a:xfrm>
              <a:off x="6080759" y="738750"/>
              <a:ext cx="964668" cy="15213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CF95354-3EAF-F8AA-512B-AF433B14F3C6}"/>
                </a:ext>
              </a:extLst>
            </p:cNvPr>
            <p:cNvCxnSpPr/>
            <p:nvPr/>
          </p:nvCxnSpPr>
          <p:spPr>
            <a:xfrm flipH="1">
              <a:off x="6048046" y="749060"/>
              <a:ext cx="1027786" cy="15213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355DF1F3-5CD8-C171-DD19-D7444A27EE20}"/>
                </a:ext>
              </a:extLst>
            </p:cNvPr>
            <p:cNvCxnSpPr/>
            <p:nvPr/>
          </p:nvCxnSpPr>
          <p:spPr>
            <a:xfrm>
              <a:off x="8062476" y="710289"/>
              <a:ext cx="964668" cy="15213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1E93E702-B1AC-3D68-A797-C4E47FCD4D7B}"/>
                </a:ext>
              </a:extLst>
            </p:cNvPr>
            <p:cNvCxnSpPr/>
            <p:nvPr/>
          </p:nvCxnSpPr>
          <p:spPr>
            <a:xfrm flipH="1">
              <a:off x="8029763" y="720599"/>
              <a:ext cx="1027786" cy="15213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2C1D89C9-1559-3939-BA2B-F88A7514795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60353" y="729260"/>
              <a:ext cx="978833" cy="15609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187864A1-D22E-3645-393D-DC1893F7A7B2}"/>
                </a:ext>
              </a:extLst>
            </p:cNvPr>
            <p:cNvCxnSpPr/>
            <p:nvPr/>
          </p:nvCxnSpPr>
          <p:spPr>
            <a:xfrm flipH="1">
              <a:off x="7043123" y="701779"/>
              <a:ext cx="1027786" cy="15213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6718D88-6165-8B75-09B9-25ED3C136EED}"/>
                </a:ext>
              </a:extLst>
            </p:cNvPr>
            <p:cNvCxnSpPr/>
            <p:nvPr/>
          </p:nvCxnSpPr>
          <p:spPr>
            <a:xfrm flipH="1">
              <a:off x="9009652" y="720525"/>
              <a:ext cx="1027786" cy="15213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978BC644-0945-3E3B-C300-932952BCC4CC}"/>
                </a:ext>
              </a:extLst>
            </p:cNvPr>
            <p:cNvCxnSpPr/>
            <p:nvPr/>
          </p:nvCxnSpPr>
          <p:spPr>
            <a:xfrm>
              <a:off x="9058068" y="733260"/>
              <a:ext cx="964668" cy="15213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2F54197-68F8-429B-D712-A8CED10B91EE}"/>
                </a:ext>
              </a:extLst>
            </p:cNvPr>
            <p:cNvCxnSpPr/>
            <p:nvPr/>
          </p:nvCxnSpPr>
          <p:spPr>
            <a:xfrm>
              <a:off x="10037438" y="710289"/>
              <a:ext cx="30470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8AACB961-1C06-48A8-7400-778FC8BD946F}"/>
                </a:ext>
              </a:extLst>
            </p:cNvPr>
            <p:cNvCxnSpPr/>
            <p:nvPr/>
          </p:nvCxnSpPr>
          <p:spPr>
            <a:xfrm flipH="1">
              <a:off x="828187" y="701779"/>
              <a:ext cx="31370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E35A6341-9DA4-3FC5-5503-37148065339B}"/>
                </a:ext>
              </a:extLst>
            </p:cNvPr>
            <p:cNvSpPr txBox="1"/>
            <p:nvPr/>
          </p:nvSpPr>
          <p:spPr>
            <a:xfrm>
              <a:off x="989925" y="425019"/>
              <a:ext cx="2600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211A5638-FB92-304D-270F-ACFAF5B73FCF}"/>
                </a:ext>
              </a:extLst>
            </p:cNvPr>
            <p:cNvSpPr txBox="1"/>
            <p:nvPr/>
          </p:nvSpPr>
          <p:spPr>
            <a:xfrm>
              <a:off x="1990722" y="408819"/>
              <a:ext cx="2616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B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998D0114-2D7B-A9F9-4CE0-FFEA15C51C3E}"/>
                </a:ext>
              </a:extLst>
            </p:cNvPr>
            <p:cNvSpPr txBox="1"/>
            <p:nvPr/>
          </p:nvSpPr>
          <p:spPr>
            <a:xfrm>
              <a:off x="2991519" y="392619"/>
              <a:ext cx="2728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8228884-2E0F-3B10-7B66-47AA6EA4F690}"/>
                </a:ext>
              </a:extLst>
            </p:cNvPr>
            <p:cNvSpPr txBox="1"/>
            <p:nvPr/>
          </p:nvSpPr>
          <p:spPr>
            <a:xfrm>
              <a:off x="3992316" y="376419"/>
              <a:ext cx="2728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D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C07E3747-11F8-C4E2-5D90-07BE3FBDB1F9}"/>
                </a:ext>
              </a:extLst>
            </p:cNvPr>
            <p:cNvSpPr txBox="1"/>
            <p:nvPr/>
          </p:nvSpPr>
          <p:spPr>
            <a:xfrm>
              <a:off x="4993113" y="360219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E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05E531F9-2A04-141D-3CA1-8834200795D3}"/>
                </a:ext>
              </a:extLst>
            </p:cNvPr>
            <p:cNvSpPr txBox="1"/>
            <p:nvPr/>
          </p:nvSpPr>
          <p:spPr>
            <a:xfrm>
              <a:off x="5993910" y="344019"/>
              <a:ext cx="2519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F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26C4E0B-8E3B-085D-1411-842B794BB1C1}"/>
                </a:ext>
              </a:extLst>
            </p:cNvPr>
            <p:cNvSpPr txBox="1"/>
            <p:nvPr/>
          </p:nvSpPr>
          <p:spPr>
            <a:xfrm>
              <a:off x="6994707" y="327819"/>
              <a:ext cx="2760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G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FC5DBBE-6114-1454-4B17-8984BB741714}"/>
                </a:ext>
              </a:extLst>
            </p:cNvPr>
            <p:cNvSpPr txBox="1"/>
            <p:nvPr/>
          </p:nvSpPr>
          <p:spPr>
            <a:xfrm>
              <a:off x="7995504" y="311619"/>
              <a:ext cx="2760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H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34AA12FF-CFA8-FA08-6253-07F6F32DB312}"/>
                </a:ext>
              </a:extLst>
            </p:cNvPr>
            <p:cNvSpPr txBox="1"/>
            <p:nvPr/>
          </p:nvSpPr>
          <p:spPr>
            <a:xfrm>
              <a:off x="8996301" y="295419"/>
              <a:ext cx="2183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I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7D501327-E1B1-1493-AAF8-76F1747A8297}"/>
                </a:ext>
              </a:extLst>
            </p:cNvPr>
            <p:cNvSpPr txBox="1"/>
            <p:nvPr/>
          </p:nvSpPr>
          <p:spPr>
            <a:xfrm>
              <a:off x="9997098" y="279219"/>
              <a:ext cx="22634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J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299A8F33-F5AF-BAB5-B9DE-31171EB6B9AF}"/>
                </a:ext>
              </a:extLst>
            </p:cNvPr>
            <p:cNvSpPr txBox="1"/>
            <p:nvPr/>
          </p:nvSpPr>
          <p:spPr>
            <a:xfrm>
              <a:off x="541955" y="570549"/>
              <a:ext cx="2600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6ABB33A5-E9EE-8E96-9A95-3333B1D5080B}"/>
                </a:ext>
              </a:extLst>
            </p:cNvPr>
            <p:cNvSpPr txBox="1"/>
            <p:nvPr/>
          </p:nvSpPr>
          <p:spPr>
            <a:xfrm>
              <a:off x="541955" y="2084719"/>
              <a:ext cx="2600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0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981C60E7-1C74-737B-074E-D53EBD7E773D}"/>
                </a:ext>
              </a:extLst>
            </p:cNvPr>
            <p:cNvSpPr txBox="1"/>
            <p:nvPr/>
          </p:nvSpPr>
          <p:spPr>
            <a:xfrm>
              <a:off x="5384979" y="2837194"/>
              <a:ext cx="13740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MEMBERSHIP- Y-POS</a:t>
              </a:r>
            </a:p>
          </p:txBody>
        </p:sp>
      </p:grp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35FD8119-B311-914B-9294-A50163C326C2}"/>
              </a:ext>
            </a:extLst>
          </p:cNvPr>
          <p:cNvCxnSpPr/>
          <p:nvPr/>
        </p:nvCxnSpPr>
        <p:spPr>
          <a:xfrm>
            <a:off x="1114425" y="6010275"/>
            <a:ext cx="96191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DCB70E89-39F3-54DA-96FB-BC7A7283FCBC}"/>
              </a:ext>
            </a:extLst>
          </p:cNvPr>
          <p:cNvCxnSpPr/>
          <p:nvPr/>
        </p:nvCxnSpPr>
        <p:spPr>
          <a:xfrm flipV="1">
            <a:off x="1141893" y="4114800"/>
            <a:ext cx="0" cy="18954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F29BC387-1CC6-31B0-23B4-F849BA1B40F1}"/>
              </a:ext>
            </a:extLst>
          </p:cNvPr>
          <p:cNvCxnSpPr>
            <a:cxnSpLocks/>
          </p:cNvCxnSpPr>
          <p:nvPr/>
        </p:nvCxnSpPr>
        <p:spPr>
          <a:xfrm>
            <a:off x="1580947" y="5795959"/>
            <a:ext cx="0" cy="3714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99CB0556-6D60-8838-BC60-705D5F867432}"/>
              </a:ext>
            </a:extLst>
          </p:cNvPr>
          <p:cNvCxnSpPr>
            <a:cxnSpLocks/>
          </p:cNvCxnSpPr>
          <p:nvPr/>
        </p:nvCxnSpPr>
        <p:spPr>
          <a:xfrm>
            <a:off x="2694295" y="5795959"/>
            <a:ext cx="0" cy="3714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CE4038C5-261F-4D9D-E4A2-D0E47E91646B}"/>
              </a:ext>
            </a:extLst>
          </p:cNvPr>
          <p:cNvCxnSpPr>
            <a:cxnSpLocks/>
          </p:cNvCxnSpPr>
          <p:nvPr/>
        </p:nvCxnSpPr>
        <p:spPr>
          <a:xfrm>
            <a:off x="3807643" y="5795959"/>
            <a:ext cx="0" cy="3714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F44F5233-B3B0-C02A-D5A9-721FA0613810}"/>
              </a:ext>
            </a:extLst>
          </p:cNvPr>
          <p:cNvCxnSpPr>
            <a:cxnSpLocks/>
          </p:cNvCxnSpPr>
          <p:nvPr/>
        </p:nvCxnSpPr>
        <p:spPr>
          <a:xfrm>
            <a:off x="4920991" y="5795959"/>
            <a:ext cx="0" cy="3714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C08C71B7-0236-BEC5-1B7F-F988FC0CD2F0}"/>
              </a:ext>
            </a:extLst>
          </p:cNvPr>
          <p:cNvCxnSpPr>
            <a:cxnSpLocks/>
          </p:cNvCxnSpPr>
          <p:nvPr/>
        </p:nvCxnSpPr>
        <p:spPr>
          <a:xfrm>
            <a:off x="6034339" y="5795959"/>
            <a:ext cx="0" cy="3714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58C28C86-C459-A3B2-7AC1-ED379630B3AC}"/>
              </a:ext>
            </a:extLst>
          </p:cNvPr>
          <p:cNvCxnSpPr>
            <a:cxnSpLocks/>
          </p:cNvCxnSpPr>
          <p:nvPr/>
        </p:nvCxnSpPr>
        <p:spPr>
          <a:xfrm>
            <a:off x="7147687" y="5795959"/>
            <a:ext cx="0" cy="3714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733C4FE0-991E-D9CD-2481-37F7248A33C6}"/>
              </a:ext>
            </a:extLst>
          </p:cNvPr>
          <p:cNvCxnSpPr>
            <a:cxnSpLocks/>
          </p:cNvCxnSpPr>
          <p:nvPr/>
        </p:nvCxnSpPr>
        <p:spPr>
          <a:xfrm>
            <a:off x="8261035" y="5795959"/>
            <a:ext cx="0" cy="3714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3A5269BE-8BFD-C1F7-100D-24C668A03006}"/>
              </a:ext>
            </a:extLst>
          </p:cNvPr>
          <p:cNvCxnSpPr>
            <a:cxnSpLocks/>
          </p:cNvCxnSpPr>
          <p:nvPr/>
        </p:nvCxnSpPr>
        <p:spPr>
          <a:xfrm>
            <a:off x="9374383" y="5795959"/>
            <a:ext cx="0" cy="3714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53271938-2303-FF11-925B-802911490802}"/>
              </a:ext>
            </a:extLst>
          </p:cNvPr>
          <p:cNvCxnSpPr>
            <a:cxnSpLocks/>
          </p:cNvCxnSpPr>
          <p:nvPr/>
        </p:nvCxnSpPr>
        <p:spPr>
          <a:xfrm>
            <a:off x="10487730" y="5795959"/>
            <a:ext cx="0" cy="3714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7442AE70-F074-5A9E-A455-906C7E1CB70B}"/>
              </a:ext>
            </a:extLst>
          </p:cNvPr>
          <p:cNvSpPr txBox="1"/>
          <p:nvPr/>
        </p:nvSpPr>
        <p:spPr>
          <a:xfrm>
            <a:off x="1426898" y="6202997"/>
            <a:ext cx="3080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-7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58E394B7-5FDE-7075-25F0-7B0DA5960EC6}"/>
              </a:ext>
            </a:extLst>
          </p:cNvPr>
          <p:cNvSpPr txBox="1"/>
          <p:nvPr/>
        </p:nvSpPr>
        <p:spPr>
          <a:xfrm>
            <a:off x="2540245" y="6202997"/>
            <a:ext cx="3080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-5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3918FDEB-980F-DEF8-3113-5377EC4BDA96}"/>
              </a:ext>
            </a:extLst>
          </p:cNvPr>
          <p:cNvSpPr txBox="1"/>
          <p:nvPr/>
        </p:nvSpPr>
        <p:spPr>
          <a:xfrm>
            <a:off x="3653592" y="6202997"/>
            <a:ext cx="3080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-3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6A470B4B-08B7-731A-8709-6705CDA6EC77}"/>
              </a:ext>
            </a:extLst>
          </p:cNvPr>
          <p:cNvSpPr txBox="1"/>
          <p:nvPr/>
        </p:nvSpPr>
        <p:spPr>
          <a:xfrm>
            <a:off x="4766939" y="6202997"/>
            <a:ext cx="3080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-1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FE546E2B-291B-B724-72EA-D817A07E3AD7}"/>
              </a:ext>
            </a:extLst>
          </p:cNvPr>
          <p:cNvSpPr txBox="1"/>
          <p:nvPr/>
        </p:nvSpPr>
        <p:spPr>
          <a:xfrm>
            <a:off x="5880286" y="6202997"/>
            <a:ext cx="2600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813078F2-87E3-BFC2-8D56-938712342576}"/>
              </a:ext>
            </a:extLst>
          </p:cNvPr>
          <p:cNvSpPr txBox="1"/>
          <p:nvPr/>
        </p:nvSpPr>
        <p:spPr>
          <a:xfrm>
            <a:off x="6993633" y="6202997"/>
            <a:ext cx="2600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0203BC93-A326-3005-AC53-C31AE0123A18}"/>
              </a:ext>
            </a:extLst>
          </p:cNvPr>
          <p:cNvSpPr txBox="1"/>
          <p:nvPr/>
        </p:nvSpPr>
        <p:spPr>
          <a:xfrm>
            <a:off x="8106980" y="6202997"/>
            <a:ext cx="2600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E651A343-341D-8EC7-4DBA-73444D2B0F84}"/>
              </a:ext>
            </a:extLst>
          </p:cNvPr>
          <p:cNvSpPr txBox="1"/>
          <p:nvPr/>
        </p:nvSpPr>
        <p:spPr>
          <a:xfrm>
            <a:off x="9220327" y="6202997"/>
            <a:ext cx="2600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5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31D2EF69-AB54-2670-DFDD-EBCCF5F9D577}"/>
              </a:ext>
            </a:extLst>
          </p:cNvPr>
          <p:cNvSpPr txBox="1"/>
          <p:nvPr/>
        </p:nvSpPr>
        <p:spPr>
          <a:xfrm>
            <a:off x="10333674" y="6202997"/>
            <a:ext cx="2600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7</a:t>
            </a: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EAF303D0-AA3F-55B3-26B0-6E2B6114FF4E}"/>
              </a:ext>
            </a:extLst>
          </p:cNvPr>
          <p:cNvCxnSpPr>
            <a:cxnSpLocks/>
          </p:cNvCxnSpPr>
          <p:nvPr/>
        </p:nvCxnSpPr>
        <p:spPr>
          <a:xfrm>
            <a:off x="2136807" y="5795959"/>
            <a:ext cx="0" cy="3714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A2E7F459-AB20-A4AE-F96D-689D333E8209}"/>
              </a:ext>
            </a:extLst>
          </p:cNvPr>
          <p:cNvCxnSpPr>
            <a:cxnSpLocks/>
          </p:cNvCxnSpPr>
          <p:nvPr/>
        </p:nvCxnSpPr>
        <p:spPr>
          <a:xfrm>
            <a:off x="3264351" y="5795959"/>
            <a:ext cx="0" cy="3714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9D08999B-6ADB-CDD6-27AD-F31D336E124F}"/>
              </a:ext>
            </a:extLst>
          </p:cNvPr>
          <p:cNvCxnSpPr>
            <a:cxnSpLocks/>
          </p:cNvCxnSpPr>
          <p:nvPr/>
        </p:nvCxnSpPr>
        <p:spPr>
          <a:xfrm>
            <a:off x="4409538" y="5795958"/>
            <a:ext cx="0" cy="3714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A4A17DC1-9068-21D2-80F2-B539D196E01C}"/>
              </a:ext>
            </a:extLst>
          </p:cNvPr>
          <p:cNvCxnSpPr>
            <a:cxnSpLocks/>
          </p:cNvCxnSpPr>
          <p:nvPr/>
        </p:nvCxnSpPr>
        <p:spPr>
          <a:xfrm>
            <a:off x="5554725" y="5795957"/>
            <a:ext cx="0" cy="3714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FC8DA0C0-2C76-2D90-EB67-51814995D66B}"/>
              </a:ext>
            </a:extLst>
          </p:cNvPr>
          <p:cNvCxnSpPr>
            <a:cxnSpLocks/>
          </p:cNvCxnSpPr>
          <p:nvPr/>
        </p:nvCxnSpPr>
        <p:spPr>
          <a:xfrm>
            <a:off x="6642762" y="5795956"/>
            <a:ext cx="0" cy="3714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2C993047-EC65-D6F0-8AB6-7E040BAFC14F}"/>
              </a:ext>
            </a:extLst>
          </p:cNvPr>
          <p:cNvCxnSpPr>
            <a:cxnSpLocks/>
          </p:cNvCxnSpPr>
          <p:nvPr/>
        </p:nvCxnSpPr>
        <p:spPr>
          <a:xfrm>
            <a:off x="7768899" y="5795955"/>
            <a:ext cx="0" cy="3714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FD168B4D-CD1B-B4F0-4367-DABF1E13F5F3}"/>
              </a:ext>
            </a:extLst>
          </p:cNvPr>
          <p:cNvCxnSpPr>
            <a:cxnSpLocks/>
          </p:cNvCxnSpPr>
          <p:nvPr/>
        </p:nvCxnSpPr>
        <p:spPr>
          <a:xfrm>
            <a:off x="8828361" y="5795954"/>
            <a:ext cx="0" cy="3714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32084620-7096-B71C-C6EC-96B7483B4822}"/>
              </a:ext>
            </a:extLst>
          </p:cNvPr>
          <p:cNvCxnSpPr>
            <a:cxnSpLocks/>
          </p:cNvCxnSpPr>
          <p:nvPr/>
        </p:nvCxnSpPr>
        <p:spPr>
          <a:xfrm>
            <a:off x="9983073" y="5795953"/>
            <a:ext cx="0" cy="3714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56E9EBE3-1BCD-5134-AD01-1AE22204BCEA}"/>
              </a:ext>
            </a:extLst>
          </p:cNvPr>
          <p:cNvSpPr txBox="1"/>
          <p:nvPr/>
        </p:nvSpPr>
        <p:spPr>
          <a:xfrm>
            <a:off x="1967710" y="6189493"/>
            <a:ext cx="3080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-6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07B31774-B5A9-8052-2B7F-E073C668A929}"/>
              </a:ext>
            </a:extLst>
          </p:cNvPr>
          <p:cNvSpPr txBox="1"/>
          <p:nvPr/>
        </p:nvSpPr>
        <p:spPr>
          <a:xfrm>
            <a:off x="3079465" y="6199240"/>
            <a:ext cx="3080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-4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5300A075-AC19-B503-D00B-C377B9881401}"/>
              </a:ext>
            </a:extLst>
          </p:cNvPr>
          <p:cNvSpPr txBox="1"/>
          <p:nvPr/>
        </p:nvSpPr>
        <p:spPr>
          <a:xfrm>
            <a:off x="4191220" y="6208987"/>
            <a:ext cx="3080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-2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D209922-7A97-3C43-7878-3EEBB1B9F71A}"/>
              </a:ext>
            </a:extLst>
          </p:cNvPr>
          <p:cNvSpPr txBox="1"/>
          <p:nvPr/>
        </p:nvSpPr>
        <p:spPr>
          <a:xfrm>
            <a:off x="5302975" y="6218734"/>
            <a:ext cx="4235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-0.5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2350D42E-CB6C-CDC8-9E77-E223EBE8B0E2}"/>
              </a:ext>
            </a:extLst>
          </p:cNvPr>
          <p:cNvSpPr txBox="1"/>
          <p:nvPr/>
        </p:nvSpPr>
        <p:spPr>
          <a:xfrm>
            <a:off x="6414730" y="6228481"/>
            <a:ext cx="3754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0.5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019E3D36-F2B3-2BE6-7992-565A2874E899}"/>
              </a:ext>
            </a:extLst>
          </p:cNvPr>
          <p:cNvSpPr txBox="1"/>
          <p:nvPr/>
        </p:nvSpPr>
        <p:spPr>
          <a:xfrm>
            <a:off x="7526485" y="6238228"/>
            <a:ext cx="2600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23250728-A6E9-DCF1-52D9-7CC1EF5C726F}"/>
              </a:ext>
            </a:extLst>
          </p:cNvPr>
          <p:cNvSpPr txBox="1"/>
          <p:nvPr/>
        </p:nvSpPr>
        <p:spPr>
          <a:xfrm>
            <a:off x="8638240" y="6247975"/>
            <a:ext cx="2600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C2300CF3-7B06-5B21-E213-068659F7807E}"/>
              </a:ext>
            </a:extLst>
          </p:cNvPr>
          <p:cNvSpPr txBox="1"/>
          <p:nvPr/>
        </p:nvSpPr>
        <p:spPr>
          <a:xfrm>
            <a:off x="9749995" y="6257722"/>
            <a:ext cx="2600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6</a:t>
            </a:r>
          </a:p>
        </p:txBody>
      </p: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0964A73B-C06C-16C0-2D7B-7D37B769060F}"/>
              </a:ext>
            </a:extLst>
          </p:cNvPr>
          <p:cNvCxnSpPr>
            <a:cxnSpLocks/>
          </p:cNvCxnSpPr>
          <p:nvPr/>
        </p:nvCxnSpPr>
        <p:spPr>
          <a:xfrm>
            <a:off x="1577575" y="4809237"/>
            <a:ext cx="1116719" cy="12205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CA77CC9B-CD73-D0DA-4EF8-A0F14360F637}"/>
              </a:ext>
            </a:extLst>
          </p:cNvPr>
          <p:cNvCxnSpPr>
            <a:cxnSpLocks/>
          </p:cNvCxnSpPr>
          <p:nvPr/>
        </p:nvCxnSpPr>
        <p:spPr>
          <a:xfrm flipV="1">
            <a:off x="1603324" y="4756202"/>
            <a:ext cx="1074178" cy="12540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4AEA6ECB-109A-436D-E561-6999597BB968}"/>
              </a:ext>
            </a:extLst>
          </p:cNvPr>
          <p:cNvCxnSpPr>
            <a:cxnSpLocks/>
          </p:cNvCxnSpPr>
          <p:nvPr/>
        </p:nvCxnSpPr>
        <p:spPr>
          <a:xfrm>
            <a:off x="2689017" y="4773300"/>
            <a:ext cx="1107258" cy="12369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6E13C920-96C6-B91E-16A3-E8D40582ACC3}"/>
              </a:ext>
            </a:extLst>
          </p:cNvPr>
          <p:cNvCxnSpPr>
            <a:cxnSpLocks/>
          </p:cNvCxnSpPr>
          <p:nvPr/>
        </p:nvCxnSpPr>
        <p:spPr>
          <a:xfrm flipV="1">
            <a:off x="3813431" y="4790892"/>
            <a:ext cx="1074178" cy="12540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4D920E0A-EC96-FB4C-3D3C-2AFBE95A8866}"/>
              </a:ext>
            </a:extLst>
          </p:cNvPr>
          <p:cNvCxnSpPr>
            <a:cxnSpLocks/>
          </p:cNvCxnSpPr>
          <p:nvPr/>
        </p:nvCxnSpPr>
        <p:spPr>
          <a:xfrm>
            <a:off x="4899124" y="4807990"/>
            <a:ext cx="1103519" cy="12022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A9A18ACD-1E0C-9271-1842-884F44610618}"/>
              </a:ext>
            </a:extLst>
          </p:cNvPr>
          <p:cNvCxnSpPr>
            <a:cxnSpLocks/>
          </p:cNvCxnSpPr>
          <p:nvPr/>
        </p:nvCxnSpPr>
        <p:spPr>
          <a:xfrm flipV="1">
            <a:off x="6030233" y="4770087"/>
            <a:ext cx="1074178" cy="12540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BE583B8B-063D-4994-6999-C1EF6E0E485E}"/>
              </a:ext>
            </a:extLst>
          </p:cNvPr>
          <p:cNvCxnSpPr>
            <a:cxnSpLocks/>
          </p:cNvCxnSpPr>
          <p:nvPr/>
        </p:nvCxnSpPr>
        <p:spPr>
          <a:xfrm>
            <a:off x="7115926" y="4787185"/>
            <a:ext cx="1155616" cy="12230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9D752AA0-EA12-C86B-6F2F-A2FF16CCEC96}"/>
              </a:ext>
            </a:extLst>
          </p:cNvPr>
          <p:cNvCxnSpPr>
            <a:cxnSpLocks/>
          </p:cNvCxnSpPr>
          <p:nvPr/>
        </p:nvCxnSpPr>
        <p:spPr>
          <a:xfrm flipV="1">
            <a:off x="8288689" y="4749395"/>
            <a:ext cx="1074178" cy="12540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3A37CD02-2A1A-642B-CB4C-14D21C5670BE}"/>
              </a:ext>
            </a:extLst>
          </p:cNvPr>
          <p:cNvCxnSpPr>
            <a:cxnSpLocks/>
          </p:cNvCxnSpPr>
          <p:nvPr/>
        </p:nvCxnSpPr>
        <p:spPr>
          <a:xfrm>
            <a:off x="9374382" y="4766493"/>
            <a:ext cx="1107258" cy="12369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C442BDC7-2C38-4BC3-714E-5C2C4BEDF3CF}"/>
              </a:ext>
            </a:extLst>
          </p:cNvPr>
          <p:cNvCxnSpPr>
            <a:cxnSpLocks/>
          </p:cNvCxnSpPr>
          <p:nvPr/>
        </p:nvCxnSpPr>
        <p:spPr>
          <a:xfrm flipV="1">
            <a:off x="2699369" y="4790892"/>
            <a:ext cx="1006762" cy="1212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4A9C6961-8167-E047-5317-E7301A6F12FF}"/>
              </a:ext>
            </a:extLst>
          </p:cNvPr>
          <p:cNvCxnSpPr>
            <a:cxnSpLocks/>
          </p:cNvCxnSpPr>
          <p:nvPr/>
        </p:nvCxnSpPr>
        <p:spPr>
          <a:xfrm>
            <a:off x="3736745" y="4796382"/>
            <a:ext cx="1167186" cy="12204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13895BBD-042C-5D4E-C900-58D590AA13AF}"/>
              </a:ext>
            </a:extLst>
          </p:cNvPr>
          <p:cNvCxnSpPr>
            <a:cxnSpLocks/>
          </p:cNvCxnSpPr>
          <p:nvPr/>
        </p:nvCxnSpPr>
        <p:spPr>
          <a:xfrm flipV="1">
            <a:off x="4951515" y="4777880"/>
            <a:ext cx="964253" cy="12625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D5AD9873-C99C-FDB6-AD24-6F1C27CB516B}"/>
              </a:ext>
            </a:extLst>
          </p:cNvPr>
          <p:cNvCxnSpPr>
            <a:cxnSpLocks/>
          </p:cNvCxnSpPr>
          <p:nvPr/>
        </p:nvCxnSpPr>
        <p:spPr>
          <a:xfrm>
            <a:off x="5895915" y="4783527"/>
            <a:ext cx="1239609" cy="12094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1DF2E468-C5BB-3EFA-3551-724257C51CAD}"/>
              </a:ext>
            </a:extLst>
          </p:cNvPr>
          <p:cNvCxnSpPr>
            <a:cxnSpLocks/>
          </p:cNvCxnSpPr>
          <p:nvPr/>
        </p:nvCxnSpPr>
        <p:spPr>
          <a:xfrm flipV="1">
            <a:off x="7110685" y="4765025"/>
            <a:ext cx="964253" cy="12625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494B73D2-823E-2645-16E9-430DE94B50E7}"/>
              </a:ext>
            </a:extLst>
          </p:cNvPr>
          <p:cNvCxnSpPr>
            <a:cxnSpLocks/>
          </p:cNvCxnSpPr>
          <p:nvPr/>
        </p:nvCxnSpPr>
        <p:spPr>
          <a:xfrm>
            <a:off x="8055085" y="4770672"/>
            <a:ext cx="1341350" cy="12751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49289C90-FA39-272D-F3A5-F5B2F8436990}"/>
              </a:ext>
            </a:extLst>
          </p:cNvPr>
          <p:cNvCxnSpPr>
            <a:cxnSpLocks/>
          </p:cNvCxnSpPr>
          <p:nvPr/>
        </p:nvCxnSpPr>
        <p:spPr>
          <a:xfrm flipV="1">
            <a:off x="9402525" y="4752170"/>
            <a:ext cx="831583" cy="12581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B5950052-CECE-C551-59ED-5EEA0AB393E6}"/>
              </a:ext>
            </a:extLst>
          </p:cNvPr>
          <p:cNvCxnSpPr/>
          <p:nvPr/>
        </p:nvCxnSpPr>
        <p:spPr>
          <a:xfrm flipH="1">
            <a:off x="1114425" y="4807990"/>
            <a:ext cx="4631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511668A9-774A-EC13-F388-EB5B5D4408F6}"/>
              </a:ext>
            </a:extLst>
          </p:cNvPr>
          <p:cNvCxnSpPr/>
          <p:nvPr/>
        </p:nvCxnSpPr>
        <p:spPr>
          <a:xfrm flipH="1">
            <a:off x="10223442" y="4790892"/>
            <a:ext cx="4631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8" name="TextBox 307">
            <a:extLst>
              <a:ext uri="{FF2B5EF4-FFF2-40B4-BE49-F238E27FC236}">
                <a16:creationId xmlns:a16="http://schemas.microsoft.com/office/drawing/2014/main" id="{835588B5-4C95-3806-72B7-3015E90FA2AA}"/>
              </a:ext>
            </a:extLst>
          </p:cNvPr>
          <p:cNvSpPr txBox="1"/>
          <p:nvPr/>
        </p:nvSpPr>
        <p:spPr>
          <a:xfrm>
            <a:off x="1447320" y="4521200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314E4542-9CAC-115C-2DCA-4E0FE53F1E15}"/>
              </a:ext>
            </a:extLst>
          </p:cNvPr>
          <p:cNvSpPr txBox="1"/>
          <p:nvPr/>
        </p:nvSpPr>
        <p:spPr>
          <a:xfrm>
            <a:off x="2558946" y="4521200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06781A9E-2FA4-5D52-B9D2-BE2700E3C33E}"/>
              </a:ext>
            </a:extLst>
          </p:cNvPr>
          <p:cNvSpPr txBox="1"/>
          <p:nvPr/>
        </p:nvSpPr>
        <p:spPr>
          <a:xfrm>
            <a:off x="3670572" y="452120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35ACD1B0-84D9-F7BB-EFAD-470CEC3449D4}"/>
              </a:ext>
            </a:extLst>
          </p:cNvPr>
          <p:cNvSpPr txBox="1"/>
          <p:nvPr/>
        </p:nvSpPr>
        <p:spPr>
          <a:xfrm>
            <a:off x="4782198" y="4521200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2A725B1D-5AA5-8390-24BC-E83462E08562}"/>
              </a:ext>
            </a:extLst>
          </p:cNvPr>
          <p:cNvSpPr txBox="1"/>
          <p:nvPr/>
        </p:nvSpPr>
        <p:spPr>
          <a:xfrm>
            <a:off x="5893824" y="4521200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7157F94C-7A03-A55F-1007-477B184DAD6E}"/>
              </a:ext>
            </a:extLst>
          </p:cNvPr>
          <p:cNvSpPr txBox="1"/>
          <p:nvPr/>
        </p:nvSpPr>
        <p:spPr>
          <a:xfrm>
            <a:off x="7005450" y="4521200"/>
            <a:ext cx="2391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906A27FC-7DE7-6CE2-2FC4-85411362D82D}"/>
              </a:ext>
            </a:extLst>
          </p:cNvPr>
          <p:cNvSpPr txBox="1"/>
          <p:nvPr/>
        </p:nvSpPr>
        <p:spPr>
          <a:xfrm>
            <a:off x="8117076" y="4521200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C1DBAE43-A44A-C4CC-66BF-29F8999BA5E0}"/>
              </a:ext>
            </a:extLst>
          </p:cNvPr>
          <p:cNvSpPr txBox="1"/>
          <p:nvPr/>
        </p:nvSpPr>
        <p:spPr>
          <a:xfrm>
            <a:off x="9228702" y="452120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521F8980-98C2-0FE6-B2D2-491C93DC33E0}"/>
              </a:ext>
            </a:extLst>
          </p:cNvPr>
          <p:cNvSpPr txBox="1"/>
          <p:nvPr/>
        </p:nvSpPr>
        <p:spPr>
          <a:xfrm>
            <a:off x="10340328" y="4521200"/>
            <a:ext cx="227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i</a:t>
            </a:r>
            <a:endParaRPr lang="en-US" sz="1400" dirty="0"/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C6CA3CD5-A73B-7582-2B72-B0C7007243C5}"/>
              </a:ext>
            </a:extLst>
          </p:cNvPr>
          <p:cNvSpPr txBox="1"/>
          <p:nvPr/>
        </p:nvSpPr>
        <p:spPr>
          <a:xfrm>
            <a:off x="785079" y="4667781"/>
            <a:ext cx="260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C34AE4BE-EE26-A885-1685-56E287FE2B99}"/>
              </a:ext>
            </a:extLst>
          </p:cNvPr>
          <p:cNvSpPr txBox="1"/>
          <p:nvPr/>
        </p:nvSpPr>
        <p:spPr>
          <a:xfrm>
            <a:off x="831581" y="5887164"/>
            <a:ext cx="260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</a:t>
            </a: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361B2D9B-2623-27FA-BDBC-AD90B4807238}"/>
              </a:ext>
            </a:extLst>
          </p:cNvPr>
          <p:cNvSpPr txBox="1"/>
          <p:nvPr/>
        </p:nvSpPr>
        <p:spPr>
          <a:xfrm>
            <a:off x="5536991" y="6593374"/>
            <a:ext cx="14991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MEMBERSHIP- Y-SPEED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4B1E04B1-64AE-DAF0-FCB4-EC579676F809}"/>
              </a:ext>
            </a:extLst>
          </p:cNvPr>
          <p:cNvSpPr txBox="1"/>
          <p:nvPr/>
        </p:nvSpPr>
        <p:spPr>
          <a:xfrm>
            <a:off x="10775323" y="346072"/>
            <a:ext cx="137409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&lt;50 A</a:t>
            </a:r>
          </a:p>
          <a:p>
            <a:r>
              <a:rPr lang="en-US" dirty="0"/>
              <a:t>50&lt;100 B</a:t>
            </a:r>
          </a:p>
          <a:p>
            <a:r>
              <a:rPr lang="en-US" dirty="0"/>
              <a:t>100&lt;150 C</a:t>
            </a:r>
          </a:p>
          <a:p>
            <a:r>
              <a:rPr lang="en-US" dirty="0"/>
              <a:t>150&lt;200 D</a:t>
            </a:r>
          </a:p>
          <a:p>
            <a:r>
              <a:rPr lang="en-US" dirty="0"/>
              <a:t>200&lt;250 E</a:t>
            </a:r>
          </a:p>
          <a:p>
            <a:r>
              <a:rPr lang="en-US" dirty="0"/>
              <a:t>250&lt;300 F</a:t>
            </a:r>
          </a:p>
          <a:p>
            <a:r>
              <a:rPr lang="en-US" dirty="0"/>
              <a:t>300&lt;350 G</a:t>
            </a:r>
          </a:p>
          <a:p>
            <a:r>
              <a:rPr lang="en-US" dirty="0"/>
              <a:t>350&lt;400 H</a:t>
            </a:r>
          </a:p>
          <a:p>
            <a:r>
              <a:rPr lang="en-US" dirty="0"/>
              <a:t>400&lt;450 I</a:t>
            </a:r>
          </a:p>
          <a:p>
            <a:r>
              <a:rPr lang="en-US" dirty="0"/>
              <a:t>450&lt; J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D626280B-99CF-1240-C9BC-D9F94384B381}"/>
              </a:ext>
            </a:extLst>
          </p:cNvPr>
          <p:cNvSpPr txBox="1"/>
          <p:nvPr/>
        </p:nvSpPr>
        <p:spPr>
          <a:xfrm>
            <a:off x="10830406" y="4179307"/>
            <a:ext cx="116718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&lt;-6 a</a:t>
            </a:r>
          </a:p>
          <a:p>
            <a:r>
              <a:rPr lang="en-US" dirty="0"/>
              <a:t>-6&lt;-4 b</a:t>
            </a:r>
          </a:p>
          <a:p>
            <a:r>
              <a:rPr lang="en-US" dirty="0"/>
              <a:t>-4&lt;-2 c</a:t>
            </a:r>
          </a:p>
          <a:p>
            <a:r>
              <a:rPr lang="en-US" dirty="0"/>
              <a:t>-2&lt;-0.5 d</a:t>
            </a:r>
          </a:p>
          <a:p>
            <a:r>
              <a:rPr lang="en-US" dirty="0"/>
              <a:t>-0.5&lt;2 e</a:t>
            </a:r>
          </a:p>
          <a:p>
            <a:r>
              <a:rPr lang="en-US" dirty="0"/>
              <a:t>2&lt; 4 g</a:t>
            </a:r>
          </a:p>
          <a:p>
            <a:r>
              <a:rPr lang="en-US" dirty="0"/>
              <a:t>4&lt; 6 h</a:t>
            </a:r>
          </a:p>
          <a:p>
            <a:r>
              <a:rPr lang="en-US" dirty="0"/>
              <a:t>7&lt; </a:t>
            </a:r>
            <a:r>
              <a:rPr lang="en-US" dirty="0" err="1"/>
              <a:t>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189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3B911D6-A7AC-0034-C992-A320920AA161}"/>
              </a:ext>
            </a:extLst>
          </p:cNvPr>
          <p:cNvCxnSpPr>
            <a:cxnSpLocks/>
          </p:cNvCxnSpPr>
          <p:nvPr/>
        </p:nvCxnSpPr>
        <p:spPr>
          <a:xfrm>
            <a:off x="2806868" y="2459472"/>
            <a:ext cx="632406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72F062-B8CF-AB1C-24E3-337614F1A876}"/>
              </a:ext>
            </a:extLst>
          </p:cNvPr>
          <p:cNvCxnSpPr>
            <a:cxnSpLocks/>
          </p:cNvCxnSpPr>
          <p:nvPr/>
        </p:nvCxnSpPr>
        <p:spPr>
          <a:xfrm flipV="1">
            <a:off x="2806868" y="801697"/>
            <a:ext cx="0" cy="16716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444BC6-5044-E870-3C5F-1A5D6DE05FD4}"/>
              </a:ext>
            </a:extLst>
          </p:cNvPr>
          <p:cNvCxnSpPr>
            <a:cxnSpLocks/>
          </p:cNvCxnSpPr>
          <p:nvPr/>
        </p:nvCxnSpPr>
        <p:spPr>
          <a:xfrm>
            <a:off x="4431669" y="2245156"/>
            <a:ext cx="0" cy="3714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801F15-D558-2A9B-4FA7-FA2A8C8EAD10}"/>
              </a:ext>
            </a:extLst>
          </p:cNvPr>
          <p:cNvCxnSpPr>
            <a:cxnSpLocks/>
          </p:cNvCxnSpPr>
          <p:nvPr/>
        </p:nvCxnSpPr>
        <p:spPr>
          <a:xfrm>
            <a:off x="5545017" y="2245156"/>
            <a:ext cx="0" cy="3714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BD5EEA0-71B1-44FF-C435-AA4B55837772}"/>
              </a:ext>
            </a:extLst>
          </p:cNvPr>
          <p:cNvCxnSpPr>
            <a:cxnSpLocks/>
          </p:cNvCxnSpPr>
          <p:nvPr/>
        </p:nvCxnSpPr>
        <p:spPr>
          <a:xfrm>
            <a:off x="6658365" y="2245156"/>
            <a:ext cx="0" cy="3714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953AFDB-0089-F708-7F0A-A7D51BA97246}"/>
              </a:ext>
            </a:extLst>
          </p:cNvPr>
          <p:cNvCxnSpPr>
            <a:cxnSpLocks/>
          </p:cNvCxnSpPr>
          <p:nvPr/>
        </p:nvCxnSpPr>
        <p:spPr>
          <a:xfrm>
            <a:off x="7771713" y="2245156"/>
            <a:ext cx="0" cy="3714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119ADE-10E6-94BA-1E73-3EA2DBC73CFC}"/>
              </a:ext>
            </a:extLst>
          </p:cNvPr>
          <p:cNvCxnSpPr>
            <a:cxnSpLocks/>
          </p:cNvCxnSpPr>
          <p:nvPr/>
        </p:nvCxnSpPr>
        <p:spPr>
          <a:xfrm>
            <a:off x="8885060" y="2245156"/>
            <a:ext cx="0" cy="3714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00DFE01-EB95-ACBA-D262-0EE9BF47131C}"/>
              </a:ext>
            </a:extLst>
          </p:cNvPr>
          <p:cNvSpPr txBox="1"/>
          <p:nvPr/>
        </p:nvSpPr>
        <p:spPr>
          <a:xfrm>
            <a:off x="3164269" y="2652194"/>
            <a:ext cx="3353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50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76CE17-7617-C07D-406A-5D3F8BE136B5}"/>
              </a:ext>
            </a:extLst>
          </p:cNvPr>
          <p:cNvSpPr txBox="1"/>
          <p:nvPr/>
        </p:nvSpPr>
        <p:spPr>
          <a:xfrm>
            <a:off x="4277616" y="2652194"/>
            <a:ext cx="4106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u="sng" dirty="0"/>
              <a:t>150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25591F-0216-9299-7AE1-3AAEA663E3EC}"/>
              </a:ext>
            </a:extLst>
          </p:cNvPr>
          <p:cNvSpPr txBox="1"/>
          <p:nvPr/>
        </p:nvSpPr>
        <p:spPr>
          <a:xfrm>
            <a:off x="5390963" y="2652194"/>
            <a:ext cx="4106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250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48B7EA-C802-EDF3-9CCB-89591E7F8A97}"/>
              </a:ext>
            </a:extLst>
          </p:cNvPr>
          <p:cNvSpPr txBox="1"/>
          <p:nvPr/>
        </p:nvSpPr>
        <p:spPr>
          <a:xfrm>
            <a:off x="6504310" y="2652194"/>
            <a:ext cx="4106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350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333192-BEC6-B172-876D-F654851EBDF8}"/>
              </a:ext>
            </a:extLst>
          </p:cNvPr>
          <p:cNvSpPr txBox="1"/>
          <p:nvPr/>
        </p:nvSpPr>
        <p:spPr>
          <a:xfrm>
            <a:off x="7617657" y="2652194"/>
            <a:ext cx="4106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450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5A44FB-66E0-DD94-5937-CCAAC8B15972}"/>
              </a:ext>
            </a:extLst>
          </p:cNvPr>
          <p:cNvSpPr txBox="1"/>
          <p:nvPr/>
        </p:nvSpPr>
        <p:spPr>
          <a:xfrm>
            <a:off x="8694714" y="2638690"/>
            <a:ext cx="4106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550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C16C4AA-5E8F-8D19-AA39-96A6B8AA1AD1}"/>
              </a:ext>
            </a:extLst>
          </p:cNvPr>
          <p:cNvCxnSpPr>
            <a:cxnSpLocks/>
          </p:cNvCxnSpPr>
          <p:nvPr/>
        </p:nvCxnSpPr>
        <p:spPr>
          <a:xfrm>
            <a:off x="3952055" y="2245154"/>
            <a:ext cx="0" cy="3714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ACBBBF1-C764-F193-5662-19EE66A3C407}"/>
              </a:ext>
            </a:extLst>
          </p:cNvPr>
          <p:cNvCxnSpPr>
            <a:cxnSpLocks/>
          </p:cNvCxnSpPr>
          <p:nvPr/>
        </p:nvCxnSpPr>
        <p:spPr>
          <a:xfrm>
            <a:off x="5040092" y="2245153"/>
            <a:ext cx="0" cy="3714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07AA099-F797-1938-6972-85EA9F2AAF7B}"/>
              </a:ext>
            </a:extLst>
          </p:cNvPr>
          <p:cNvCxnSpPr>
            <a:cxnSpLocks/>
          </p:cNvCxnSpPr>
          <p:nvPr/>
        </p:nvCxnSpPr>
        <p:spPr>
          <a:xfrm>
            <a:off x="6166229" y="2245152"/>
            <a:ext cx="0" cy="3714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D26533F-A696-CC79-8381-D494C9DCA538}"/>
              </a:ext>
            </a:extLst>
          </p:cNvPr>
          <p:cNvCxnSpPr>
            <a:cxnSpLocks/>
          </p:cNvCxnSpPr>
          <p:nvPr/>
        </p:nvCxnSpPr>
        <p:spPr>
          <a:xfrm>
            <a:off x="7225691" y="2245151"/>
            <a:ext cx="0" cy="3714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63D4794-0FF1-2F93-D204-5DA5867735AC}"/>
              </a:ext>
            </a:extLst>
          </p:cNvPr>
          <p:cNvCxnSpPr>
            <a:cxnSpLocks/>
          </p:cNvCxnSpPr>
          <p:nvPr/>
        </p:nvCxnSpPr>
        <p:spPr>
          <a:xfrm>
            <a:off x="8380403" y="2245150"/>
            <a:ext cx="0" cy="3714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DB7E5A7-B355-5CC7-A68D-F7857993B378}"/>
              </a:ext>
            </a:extLst>
          </p:cNvPr>
          <p:cNvSpPr txBox="1"/>
          <p:nvPr/>
        </p:nvSpPr>
        <p:spPr>
          <a:xfrm>
            <a:off x="3700305" y="2667931"/>
            <a:ext cx="4106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100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FC2FEF4-6931-C474-98AC-9DF3E20AD0EE}"/>
              </a:ext>
            </a:extLst>
          </p:cNvPr>
          <p:cNvSpPr txBox="1"/>
          <p:nvPr/>
        </p:nvSpPr>
        <p:spPr>
          <a:xfrm>
            <a:off x="4812060" y="2677678"/>
            <a:ext cx="4106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200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4AE91F2-B766-936E-8F21-8A3D8DF5DC59}"/>
              </a:ext>
            </a:extLst>
          </p:cNvPr>
          <p:cNvSpPr txBox="1"/>
          <p:nvPr/>
        </p:nvSpPr>
        <p:spPr>
          <a:xfrm>
            <a:off x="5953668" y="2667931"/>
            <a:ext cx="4106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300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7AA4934-D7FA-323A-3FE0-0D32A0D25661}"/>
              </a:ext>
            </a:extLst>
          </p:cNvPr>
          <p:cNvSpPr txBox="1"/>
          <p:nvPr/>
        </p:nvSpPr>
        <p:spPr>
          <a:xfrm>
            <a:off x="7035570" y="2697172"/>
            <a:ext cx="4106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400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99A73A9-B6FA-3900-3011-E2695C91FDB8}"/>
              </a:ext>
            </a:extLst>
          </p:cNvPr>
          <p:cNvSpPr txBox="1"/>
          <p:nvPr/>
        </p:nvSpPr>
        <p:spPr>
          <a:xfrm>
            <a:off x="8215646" y="2612148"/>
            <a:ext cx="4106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500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F0BE30C-47F9-A290-A1BA-0BE6450CABDC}"/>
              </a:ext>
            </a:extLst>
          </p:cNvPr>
          <p:cNvCxnSpPr>
            <a:cxnSpLocks/>
          </p:cNvCxnSpPr>
          <p:nvPr/>
        </p:nvCxnSpPr>
        <p:spPr>
          <a:xfrm>
            <a:off x="3296454" y="1257187"/>
            <a:ext cx="1103519" cy="12022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5AC98CA-93E7-B7D3-A48B-59008F736588}"/>
              </a:ext>
            </a:extLst>
          </p:cNvPr>
          <p:cNvCxnSpPr>
            <a:cxnSpLocks/>
          </p:cNvCxnSpPr>
          <p:nvPr/>
        </p:nvCxnSpPr>
        <p:spPr>
          <a:xfrm flipV="1">
            <a:off x="4427563" y="1219284"/>
            <a:ext cx="1074178" cy="12540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47E34F0-677C-8D1C-FBB4-1AD91FF42D44}"/>
              </a:ext>
            </a:extLst>
          </p:cNvPr>
          <p:cNvCxnSpPr>
            <a:cxnSpLocks/>
          </p:cNvCxnSpPr>
          <p:nvPr/>
        </p:nvCxnSpPr>
        <p:spPr>
          <a:xfrm>
            <a:off x="5513256" y="1236382"/>
            <a:ext cx="1155616" cy="12230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5CCC6FA-8BD4-5F1A-C036-B10A82ED0384}"/>
              </a:ext>
            </a:extLst>
          </p:cNvPr>
          <p:cNvCxnSpPr>
            <a:cxnSpLocks/>
          </p:cNvCxnSpPr>
          <p:nvPr/>
        </p:nvCxnSpPr>
        <p:spPr>
          <a:xfrm flipV="1">
            <a:off x="6686019" y="1198592"/>
            <a:ext cx="1074178" cy="12540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15EBFFC-5BC5-7C52-1A7E-F9BEDDC5001A}"/>
              </a:ext>
            </a:extLst>
          </p:cNvPr>
          <p:cNvCxnSpPr>
            <a:cxnSpLocks/>
          </p:cNvCxnSpPr>
          <p:nvPr/>
        </p:nvCxnSpPr>
        <p:spPr>
          <a:xfrm>
            <a:off x="7771712" y="1215690"/>
            <a:ext cx="1107258" cy="12369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9A97B83-DAF3-34D8-E109-76EEAC0755E4}"/>
              </a:ext>
            </a:extLst>
          </p:cNvPr>
          <p:cNvCxnSpPr>
            <a:cxnSpLocks/>
          </p:cNvCxnSpPr>
          <p:nvPr/>
        </p:nvCxnSpPr>
        <p:spPr>
          <a:xfrm flipV="1">
            <a:off x="3348845" y="1227077"/>
            <a:ext cx="964253" cy="12625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B7DAD07-F486-5721-B23A-AAC928DB2DDD}"/>
              </a:ext>
            </a:extLst>
          </p:cNvPr>
          <p:cNvCxnSpPr>
            <a:cxnSpLocks/>
          </p:cNvCxnSpPr>
          <p:nvPr/>
        </p:nvCxnSpPr>
        <p:spPr>
          <a:xfrm>
            <a:off x="4293245" y="1232724"/>
            <a:ext cx="1239609" cy="12094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BC5DCBB-4E08-9C27-1C49-EFCD2254137F}"/>
              </a:ext>
            </a:extLst>
          </p:cNvPr>
          <p:cNvCxnSpPr>
            <a:cxnSpLocks/>
          </p:cNvCxnSpPr>
          <p:nvPr/>
        </p:nvCxnSpPr>
        <p:spPr>
          <a:xfrm flipV="1">
            <a:off x="5508015" y="1214222"/>
            <a:ext cx="964253" cy="12625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19E344F-0AFF-D369-FFE5-D3D61D878228}"/>
              </a:ext>
            </a:extLst>
          </p:cNvPr>
          <p:cNvCxnSpPr>
            <a:cxnSpLocks/>
          </p:cNvCxnSpPr>
          <p:nvPr/>
        </p:nvCxnSpPr>
        <p:spPr>
          <a:xfrm>
            <a:off x="6452415" y="1219869"/>
            <a:ext cx="1341350" cy="12751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C30022C-37E9-7D04-10D6-457F4891BD9E}"/>
              </a:ext>
            </a:extLst>
          </p:cNvPr>
          <p:cNvCxnSpPr>
            <a:cxnSpLocks/>
          </p:cNvCxnSpPr>
          <p:nvPr/>
        </p:nvCxnSpPr>
        <p:spPr>
          <a:xfrm flipV="1">
            <a:off x="7799855" y="1201367"/>
            <a:ext cx="831583" cy="12581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424F25-AE9F-D967-C47D-227011420697}"/>
              </a:ext>
            </a:extLst>
          </p:cNvPr>
          <p:cNvCxnSpPr/>
          <p:nvPr/>
        </p:nvCxnSpPr>
        <p:spPr>
          <a:xfrm flipH="1">
            <a:off x="8620772" y="1240089"/>
            <a:ext cx="4631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DC2688A6-D97E-A6C9-E610-08B2BB1C9F59}"/>
              </a:ext>
            </a:extLst>
          </p:cNvPr>
          <p:cNvSpPr txBox="1"/>
          <p:nvPr/>
        </p:nvSpPr>
        <p:spPr>
          <a:xfrm>
            <a:off x="4291154" y="970397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CC237FC-E937-FD12-41E4-9509EA55225C}"/>
              </a:ext>
            </a:extLst>
          </p:cNvPr>
          <p:cNvSpPr txBox="1"/>
          <p:nvPr/>
        </p:nvSpPr>
        <p:spPr>
          <a:xfrm>
            <a:off x="5402780" y="97039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90B3F99-7F90-5936-C3DF-CE7F8AD6D03B}"/>
              </a:ext>
            </a:extLst>
          </p:cNvPr>
          <p:cNvSpPr txBox="1"/>
          <p:nvPr/>
        </p:nvSpPr>
        <p:spPr>
          <a:xfrm>
            <a:off x="6343360" y="915711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1BA4A4C-62D4-3A64-E36B-6518941D81A4}"/>
              </a:ext>
            </a:extLst>
          </p:cNvPr>
          <p:cNvSpPr txBox="1"/>
          <p:nvPr/>
        </p:nvSpPr>
        <p:spPr>
          <a:xfrm>
            <a:off x="7626032" y="97039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EE02086-7777-E53D-6F43-18F6D6049C15}"/>
              </a:ext>
            </a:extLst>
          </p:cNvPr>
          <p:cNvSpPr txBox="1"/>
          <p:nvPr/>
        </p:nvSpPr>
        <p:spPr>
          <a:xfrm>
            <a:off x="8737658" y="970397"/>
            <a:ext cx="2391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BA5EB0E-7D66-A668-C6F9-4BF0FA531C5C}"/>
              </a:ext>
            </a:extLst>
          </p:cNvPr>
          <p:cNvSpPr txBox="1"/>
          <p:nvPr/>
        </p:nvSpPr>
        <p:spPr>
          <a:xfrm>
            <a:off x="2360294" y="1160220"/>
            <a:ext cx="260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356FA74-4B1D-C829-8242-754BA2138B2C}"/>
              </a:ext>
            </a:extLst>
          </p:cNvPr>
          <p:cNvSpPr txBox="1"/>
          <p:nvPr/>
        </p:nvSpPr>
        <p:spPr>
          <a:xfrm>
            <a:off x="2406796" y="2379603"/>
            <a:ext cx="260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94E01F4-31C5-2AD6-EEC7-FCF42EB21C6D}"/>
              </a:ext>
            </a:extLst>
          </p:cNvPr>
          <p:cNvSpPr txBox="1"/>
          <p:nvPr/>
        </p:nvSpPr>
        <p:spPr>
          <a:xfrm>
            <a:off x="5458321" y="3182779"/>
            <a:ext cx="13901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MEMBERSHIP- X-DIST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90AACB3-4D24-A9D6-A33E-C1ABECB12144}"/>
              </a:ext>
            </a:extLst>
          </p:cNvPr>
          <p:cNvCxnSpPr/>
          <p:nvPr/>
        </p:nvCxnSpPr>
        <p:spPr>
          <a:xfrm flipH="1">
            <a:off x="2823179" y="1276023"/>
            <a:ext cx="4631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D74FB450-F39D-342C-2C3B-E1AD6729423F}"/>
              </a:ext>
            </a:extLst>
          </p:cNvPr>
          <p:cNvSpPr txBox="1"/>
          <p:nvPr/>
        </p:nvSpPr>
        <p:spPr>
          <a:xfrm>
            <a:off x="2940065" y="1006331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F9C5252-766E-6DE6-62E9-9D0A971CC481}"/>
              </a:ext>
            </a:extLst>
          </p:cNvPr>
          <p:cNvCxnSpPr>
            <a:cxnSpLocks/>
          </p:cNvCxnSpPr>
          <p:nvPr/>
        </p:nvCxnSpPr>
        <p:spPr>
          <a:xfrm>
            <a:off x="3348845" y="2245154"/>
            <a:ext cx="0" cy="3714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67554B8-0540-20DA-D279-7BF4777F386D}"/>
              </a:ext>
            </a:extLst>
          </p:cNvPr>
          <p:cNvSpPr txBox="1"/>
          <p:nvPr/>
        </p:nvSpPr>
        <p:spPr>
          <a:xfrm>
            <a:off x="9816037" y="857822"/>
            <a:ext cx="167659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&lt;100 a</a:t>
            </a:r>
          </a:p>
          <a:p>
            <a:r>
              <a:rPr lang="en-US" dirty="0"/>
              <a:t>100&lt;200 b </a:t>
            </a:r>
          </a:p>
          <a:p>
            <a:r>
              <a:rPr lang="en-US" dirty="0"/>
              <a:t>200&lt; 300 c</a:t>
            </a:r>
          </a:p>
          <a:p>
            <a:r>
              <a:rPr lang="en-US" dirty="0"/>
              <a:t>300&lt;400 d</a:t>
            </a:r>
          </a:p>
          <a:p>
            <a:r>
              <a:rPr lang="en-US" dirty="0"/>
              <a:t>400&lt;500 e</a:t>
            </a:r>
          </a:p>
          <a:p>
            <a:r>
              <a:rPr lang="en-US" dirty="0"/>
              <a:t>500&lt; f</a:t>
            </a:r>
          </a:p>
        </p:txBody>
      </p:sp>
    </p:spTree>
    <p:extLst>
      <p:ext uri="{BB962C8B-B14F-4D97-AF65-F5344CB8AC3E}">
        <p14:creationId xmlns:p14="http://schemas.microsoft.com/office/powerpoint/2010/main" val="283297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8A5BF2A9-D6A2-4185-A98F-007EDB357B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689696"/>
              </p:ext>
            </p:extLst>
          </p:nvPr>
        </p:nvGraphicFramePr>
        <p:xfrm>
          <a:off x="0" y="0"/>
          <a:ext cx="5316072" cy="4670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9018">
                  <a:extLst>
                    <a:ext uri="{9D8B030D-6E8A-4147-A177-3AD203B41FA5}">
                      <a16:colId xmlns:a16="http://schemas.microsoft.com/office/drawing/2014/main" val="685706993"/>
                    </a:ext>
                  </a:extLst>
                </a:gridCol>
                <a:gridCol w="1329018">
                  <a:extLst>
                    <a:ext uri="{9D8B030D-6E8A-4147-A177-3AD203B41FA5}">
                      <a16:colId xmlns:a16="http://schemas.microsoft.com/office/drawing/2014/main" val="349166745"/>
                    </a:ext>
                  </a:extLst>
                </a:gridCol>
                <a:gridCol w="1329018">
                  <a:extLst>
                    <a:ext uri="{9D8B030D-6E8A-4147-A177-3AD203B41FA5}">
                      <a16:colId xmlns:a16="http://schemas.microsoft.com/office/drawing/2014/main" val="533544123"/>
                    </a:ext>
                  </a:extLst>
                </a:gridCol>
                <a:gridCol w="1329018">
                  <a:extLst>
                    <a:ext uri="{9D8B030D-6E8A-4147-A177-3AD203B41FA5}">
                      <a16:colId xmlns:a16="http://schemas.microsoft.com/office/drawing/2014/main" val="114070353"/>
                    </a:ext>
                  </a:extLst>
                </a:gridCol>
              </a:tblGrid>
              <a:tr h="36643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 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</a:t>
                      </a:r>
                      <a:r>
                        <a:rPr lang="en-US" dirty="0" err="1"/>
                        <a:t>dist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Paddle pos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538695"/>
                  </a:ext>
                </a:extLst>
              </a:tr>
              <a:tr h="366432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071742"/>
                  </a:ext>
                </a:extLst>
              </a:tr>
              <a:tr h="366432"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593741"/>
                  </a:ext>
                </a:extLst>
              </a:tr>
              <a:tr h="366432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983411"/>
                  </a:ext>
                </a:extLst>
              </a:tr>
              <a:tr h="366432"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344518"/>
                  </a:ext>
                </a:extLst>
              </a:tr>
              <a:tr h="366432"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89044"/>
                  </a:ext>
                </a:extLst>
              </a:tr>
              <a:tr h="366432">
                <a:tc>
                  <a:txBody>
                    <a:bodyPr/>
                    <a:lstStyle/>
                    <a:p>
                      <a:r>
                        <a:rPr lang="en-US" dirty="0"/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900226"/>
                  </a:ext>
                </a:extLst>
              </a:tr>
              <a:tr h="366432"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803204"/>
                  </a:ext>
                </a:extLst>
              </a:tr>
              <a:tr h="366432"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177201"/>
                  </a:ext>
                </a:extLst>
              </a:tr>
              <a:tr h="366432"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214314"/>
                  </a:ext>
                </a:extLst>
              </a:tr>
              <a:tr h="366432">
                <a:tc>
                  <a:txBody>
                    <a:bodyPr/>
                    <a:lstStyle/>
                    <a:p>
                      <a:r>
                        <a:rPr lang="en-US" dirty="0"/>
                        <a:t>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867626"/>
                  </a:ext>
                </a:extLst>
              </a:tr>
              <a:tr h="366432"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480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5864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204</Words>
  <Application>Microsoft Office PowerPoint</Application>
  <PresentationFormat>Widescreen</PresentationFormat>
  <Paragraphs>138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Pantho Haque</dc:creator>
  <cp:lastModifiedBy>Pantho Haque</cp:lastModifiedBy>
  <cp:revision>1</cp:revision>
  <dcterms:created xsi:type="dcterms:W3CDTF">2024-05-25T13:28:30Z</dcterms:created>
  <dcterms:modified xsi:type="dcterms:W3CDTF">2024-05-25T20:57:52Z</dcterms:modified>
</cp:coreProperties>
</file>