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275" r:id="rId2"/>
    <p:sldId id="324" r:id="rId3"/>
    <p:sldId id="307" r:id="rId4"/>
    <p:sldId id="325" r:id="rId5"/>
    <p:sldId id="311" r:id="rId6"/>
    <p:sldId id="326" r:id="rId7"/>
    <p:sldId id="323" r:id="rId8"/>
    <p:sldId id="329" r:id="rId9"/>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1F62A0-1B83-4C9B-97A7-050FAF9A8CE9}" v="98" dt="2024-10-17T19:30:33.7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7" autoAdjust="0"/>
    <p:restoredTop sz="96327" autoAdjust="0"/>
  </p:normalViewPr>
  <p:slideViewPr>
    <p:cSldViewPr snapToGrid="0">
      <p:cViewPr varScale="1">
        <p:scale>
          <a:sx n="104" d="100"/>
          <a:sy n="104" d="100"/>
        </p:scale>
        <p:origin x="208" y="61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793BA-05AE-42C2-9281-79C9C4769D9E}" type="datetimeFigureOut">
              <a:rPr lang="el-GR" smtClean="0"/>
              <a:t>29/4/25</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9E8C79-4014-4B30-B987-BA956F8D5BC7}" type="slidenum">
              <a:rPr lang="el-GR" smtClean="0"/>
              <a:t>‹#›</a:t>
            </a:fld>
            <a:endParaRPr lang="el-GR"/>
          </a:p>
        </p:txBody>
      </p:sp>
    </p:spTree>
    <p:extLst>
      <p:ext uri="{BB962C8B-B14F-4D97-AF65-F5344CB8AC3E}">
        <p14:creationId xmlns:p14="http://schemas.microsoft.com/office/powerpoint/2010/main" val="2422086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reserve="1">
  <p:cSld name="Title Slide">
    <p:spTree>
      <p:nvGrpSpPr>
        <p:cNvPr id="1" name="Shape 16"/>
        <p:cNvGrpSpPr/>
        <p:nvPr/>
      </p:nvGrpSpPr>
      <p:grpSpPr>
        <a:xfrm>
          <a:off x="0" y="0"/>
          <a:ext cx="0" cy="0"/>
          <a:chOff x="0" y="0"/>
          <a:chExt cx="0" cy="0"/>
        </a:xfrm>
      </p:grpSpPr>
      <p:sp>
        <p:nvSpPr>
          <p:cNvPr id="17" name="Google Shape;17;p13"/>
          <p:cNvSpPr>
            <a:spLocks noGrp="1"/>
          </p:cNvSpPr>
          <p:nvPr>
            <p:ph type="pic" idx="2"/>
          </p:nvPr>
        </p:nvSpPr>
        <p:spPr>
          <a:xfrm>
            <a:off x="0" y="0"/>
            <a:ext cx="12192000" cy="6858000"/>
          </a:xfrm>
          <a:prstGeom prst="rect">
            <a:avLst/>
          </a:prstGeom>
          <a:solidFill>
            <a:schemeClr val="dk1"/>
          </a:solidFill>
          <a:ln>
            <a:noFill/>
          </a:ln>
        </p:spPr>
      </p:sp>
      <p:sp>
        <p:nvSpPr>
          <p:cNvPr id="18" name="Google Shape;18;p13"/>
          <p:cNvSpPr txBox="1">
            <a:spLocks noGrp="1"/>
          </p:cNvSpPr>
          <p:nvPr>
            <p:ph type="subTitle" idx="1"/>
          </p:nvPr>
        </p:nvSpPr>
        <p:spPr>
          <a:xfrm>
            <a:off x="838200" y="3702716"/>
            <a:ext cx="105156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2"/>
              </a:buClr>
              <a:buSzPts val="2000"/>
              <a:buNone/>
              <a:defRPr sz="2000"/>
            </a:lvl2pPr>
            <a:lvl3pPr lvl="2" algn="ctr">
              <a:lnSpc>
                <a:spcPct val="90000"/>
              </a:lnSpc>
              <a:spcBef>
                <a:spcPts val="500"/>
              </a:spcBef>
              <a:spcAft>
                <a:spcPts val="0"/>
              </a:spcAft>
              <a:buClr>
                <a:schemeClr val="dk2"/>
              </a:buClr>
              <a:buSzPts val="1800"/>
              <a:buNone/>
              <a:defRPr sz="1800"/>
            </a:lvl3pPr>
            <a:lvl4pPr lvl="3" algn="ctr">
              <a:lnSpc>
                <a:spcPct val="90000"/>
              </a:lnSpc>
              <a:spcBef>
                <a:spcPts val="500"/>
              </a:spcBef>
              <a:spcAft>
                <a:spcPts val="0"/>
              </a:spcAft>
              <a:buClr>
                <a:schemeClr val="dk2"/>
              </a:buClr>
              <a:buSzPts val="1600"/>
              <a:buNone/>
              <a:defRPr sz="1600"/>
            </a:lvl4pPr>
            <a:lvl5pPr lvl="4" algn="ctr">
              <a:lnSpc>
                <a:spcPct val="90000"/>
              </a:lnSpc>
              <a:spcBef>
                <a:spcPts val="500"/>
              </a:spcBef>
              <a:spcAft>
                <a:spcPts val="0"/>
              </a:spcAft>
              <a:buClr>
                <a:schemeClr val="dk2"/>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US"/>
              <a:t>Click to edit Master subtitle style</a:t>
            </a:r>
            <a:endParaRPr/>
          </a:p>
        </p:txBody>
      </p:sp>
      <p:pic>
        <p:nvPicPr>
          <p:cNvPr id="19" name="Google Shape;19;p13"/>
          <p:cNvPicPr preferRelativeResize="0"/>
          <p:nvPr/>
        </p:nvPicPr>
        <p:blipFill rotWithShape="1">
          <a:blip r:embed="rId2">
            <a:alphaModFix/>
          </a:blip>
          <a:srcRect/>
          <a:stretch/>
        </p:blipFill>
        <p:spPr>
          <a:xfrm>
            <a:off x="3134183" y="2334538"/>
            <a:ext cx="5923634" cy="1368178"/>
          </a:xfrm>
          <a:prstGeom prst="rect">
            <a:avLst/>
          </a:prstGeom>
          <a:noFill/>
          <a:ln>
            <a:noFill/>
          </a:ln>
        </p:spPr>
      </p:pic>
    </p:spTree>
    <p:extLst>
      <p:ext uri="{BB962C8B-B14F-4D97-AF65-F5344CB8AC3E}">
        <p14:creationId xmlns:p14="http://schemas.microsoft.com/office/powerpoint/2010/main" val="3562583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image right" preserve="1">
  <p:cSld name="Two Content image righ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a:off x="838200" y="365125"/>
            <a:ext cx="8055016"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80" name="Google Shape;8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22"/>
          <p:cNvSpPr txBox="1">
            <a:spLocks noGrp="1"/>
          </p:cNvSpPr>
          <p:nvPr>
            <p:ph type="body" idx="1"/>
          </p:nvPr>
        </p:nvSpPr>
        <p:spPr>
          <a:xfrm>
            <a:off x="838200" y="1825625"/>
            <a:ext cx="3907422"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2"/>
              </a:buClr>
              <a:buSzPts val="1800"/>
              <a:buChar char="•"/>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84" name="Google Shape;84;p22"/>
          <p:cNvSpPr txBox="1">
            <a:spLocks noGrp="1"/>
          </p:cNvSpPr>
          <p:nvPr>
            <p:ph type="body" idx="2"/>
          </p:nvPr>
        </p:nvSpPr>
        <p:spPr>
          <a:xfrm>
            <a:off x="5002189" y="1825625"/>
            <a:ext cx="3907422"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2"/>
              </a:buClr>
              <a:buSzPts val="1800"/>
              <a:buChar char="•"/>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85" name="Google Shape;85;p22"/>
          <p:cNvSpPr>
            <a:spLocks noGrp="1"/>
          </p:cNvSpPr>
          <p:nvPr>
            <p:ph type="pic" idx="3"/>
          </p:nvPr>
        </p:nvSpPr>
        <p:spPr>
          <a:xfrm>
            <a:off x="9101559" y="0"/>
            <a:ext cx="3090441" cy="6858000"/>
          </a:xfrm>
          <a:prstGeom prst="rect">
            <a:avLst/>
          </a:prstGeom>
          <a:solidFill>
            <a:schemeClr val="accent2"/>
          </a:solidFill>
          <a:ln>
            <a:noFill/>
          </a:ln>
        </p:spPr>
      </p:sp>
    </p:spTree>
    <p:extLst>
      <p:ext uri="{BB962C8B-B14F-4D97-AF65-F5344CB8AC3E}">
        <p14:creationId xmlns:p14="http://schemas.microsoft.com/office/powerpoint/2010/main" val="19938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ntent image right" preserve="1">
  <p:cSld name="One Content image right">
    <p:spTree>
      <p:nvGrpSpPr>
        <p:cNvPr id="1" name="Shape 86"/>
        <p:cNvGrpSpPr/>
        <p:nvPr/>
      </p:nvGrpSpPr>
      <p:grpSpPr>
        <a:xfrm>
          <a:off x="0" y="0"/>
          <a:ext cx="0" cy="0"/>
          <a:chOff x="0" y="0"/>
          <a:chExt cx="0" cy="0"/>
        </a:xfrm>
      </p:grpSpPr>
      <p:sp>
        <p:nvSpPr>
          <p:cNvPr id="87" name="Google Shape;87;p23"/>
          <p:cNvSpPr txBox="1">
            <a:spLocks noGrp="1"/>
          </p:cNvSpPr>
          <p:nvPr>
            <p:ph type="title"/>
          </p:nvPr>
        </p:nvSpPr>
        <p:spPr>
          <a:xfrm>
            <a:off x="838200" y="365125"/>
            <a:ext cx="8055016"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88" name="Google Shape;8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
        <p:nvSpPr>
          <p:cNvPr id="91" name="Google Shape;91;p23"/>
          <p:cNvSpPr txBox="1">
            <a:spLocks noGrp="1"/>
          </p:cNvSpPr>
          <p:nvPr>
            <p:ph type="body" idx="1"/>
          </p:nvPr>
        </p:nvSpPr>
        <p:spPr>
          <a:xfrm>
            <a:off x="838200" y="1825625"/>
            <a:ext cx="8055016"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2"/>
              </a:buClr>
              <a:buSzPts val="1800"/>
              <a:buChar char="•"/>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92" name="Google Shape;92;p23"/>
          <p:cNvSpPr>
            <a:spLocks noGrp="1"/>
          </p:cNvSpPr>
          <p:nvPr>
            <p:ph type="pic" idx="2"/>
          </p:nvPr>
        </p:nvSpPr>
        <p:spPr>
          <a:xfrm>
            <a:off x="9101559" y="0"/>
            <a:ext cx="3090441" cy="6858000"/>
          </a:xfrm>
          <a:prstGeom prst="rect">
            <a:avLst/>
          </a:prstGeom>
          <a:solidFill>
            <a:schemeClr val="accent2"/>
          </a:solidFill>
          <a:ln>
            <a:noFill/>
          </a:ln>
        </p:spPr>
      </p:sp>
    </p:spTree>
    <p:extLst>
      <p:ext uri="{BB962C8B-B14F-4D97-AF65-F5344CB8AC3E}">
        <p14:creationId xmlns:p14="http://schemas.microsoft.com/office/powerpoint/2010/main" val="569253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93"/>
        <p:cNvGrpSpPr/>
        <p:nvPr/>
      </p:nvGrpSpPr>
      <p:grpSpPr>
        <a:xfrm>
          <a:off x="0" y="0"/>
          <a:ext cx="0" cy="0"/>
          <a:chOff x="0" y="0"/>
          <a:chExt cx="0" cy="0"/>
        </a:xfrm>
      </p:grpSpPr>
      <p:sp>
        <p:nvSpPr>
          <p:cNvPr id="94" name="Google Shape;9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pic>
        <p:nvPicPr>
          <p:cNvPr id="97" name="Google Shape;97;p24"/>
          <p:cNvPicPr preferRelativeResize="0"/>
          <p:nvPr/>
        </p:nvPicPr>
        <p:blipFill rotWithShape="1">
          <a:blip r:embed="rId2">
            <a:alphaModFix/>
          </a:blip>
          <a:srcRect/>
          <a:stretch/>
        </p:blipFill>
        <p:spPr>
          <a:xfrm>
            <a:off x="10535493" y="6331352"/>
            <a:ext cx="1474568" cy="340580"/>
          </a:xfrm>
          <a:prstGeom prst="rect">
            <a:avLst/>
          </a:prstGeom>
          <a:noFill/>
          <a:ln>
            <a:noFill/>
          </a:ln>
        </p:spPr>
      </p:pic>
    </p:spTree>
    <p:extLst>
      <p:ext uri="{BB962C8B-B14F-4D97-AF65-F5344CB8AC3E}">
        <p14:creationId xmlns:p14="http://schemas.microsoft.com/office/powerpoint/2010/main" val="3639733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80" b="1" i="0">
                <a:solidFill>
                  <a:srgbClr val="3E3A39"/>
                </a:solidFill>
                <a:latin typeface="Arial"/>
                <a:cs typeface="Arial"/>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sz="2160" b="0" i="0">
                <a:solidFill>
                  <a:srgbClr val="3E3A39"/>
                </a:solidFill>
                <a:latin typeface="Arial"/>
                <a:cs typeface="Arial"/>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defRPr sz="720" b="0" i="0">
                <a:solidFill>
                  <a:schemeClr val="bg1"/>
                </a:solidFill>
                <a:latin typeface="Arial"/>
                <a:cs typeface="Arial"/>
              </a:defRPr>
            </a:lvl1pPr>
          </a:lstStyle>
          <a:p>
            <a:pPr marL="15240">
              <a:spcBef>
                <a:spcPts val="48"/>
              </a:spcBef>
            </a:pPr>
            <a:r>
              <a:rPr lang="en-US"/>
              <a:t>©</a:t>
            </a:r>
            <a:r>
              <a:rPr lang="en-US" spc="-30"/>
              <a:t> </a:t>
            </a:r>
            <a:r>
              <a:rPr lang="en-US"/>
              <a:t>2021</a:t>
            </a:r>
            <a:r>
              <a:rPr lang="en-US" spc="-24"/>
              <a:t> </a:t>
            </a:r>
            <a:r>
              <a:rPr lang="en-US"/>
              <a:t>KNIME</a:t>
            </a:r>
            <a:r>
              <a:rPr lang="en-US" spc="-24"/>
              <a:t> </a:t>
            </a:r>
            <a:r>
              <a:rPr lang="en-US"/>
              <a:t>AG.</a:t>
            </a:r>
            <a:r>
              <a:rPr lang="en-US" spc="-30"/>
              <a:t> </a:t>
            </a:r>
            <a:r>
              <a:rPr lang="en-US"/>
              <a:t>All</a:t>
            </a:r>
            <a:r>
              <a:rPr lang="en-US" spc="-18"/>
              <a:t> </a:t>
            </a:r>
            <a:r>
              <a:rPr lang="en-US"/>
              <a:t>rights</a:t>
            </a:r>
            <a:r>
              <a:rPr lang="en-US" spc="-18"/>
              <a:t> </a:t>
            </a:r>
            <a:r>
              <a:rPr lang="en-US" spc="-12"/>
              <a:t>reserved.</a:t>
            </a:r>
            <a:endParaRPr lang="en-US" spc="-12"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4/29/25</a:t>
            </a:fld>
            <a:endParaRPr lang="en-US"/>
          </a:p>
        </p:txBody>
      </p:sp>
      <p:sp>
        <p:nvSpPr>
          <p:cNvPr id="6" name="Holder 6"/>
          <p:cNvSpPr>
            <a:spLocks noGrp="1"/>
          </p:cNvSpPr>
          <p:nvPr>
            <p:ph type="sldNum" sz="quarter" idx="7"/>
          </p:nvPr>
        </p:nvSpPr>
        <p:spPr/>
        <p:txBody>
          <a:bodyPr lIns="0" tIns="0" rIns="0" bIns="0"/>
          <a:lstStyle>
            <a:lvl1pPr>
              <a:defRPr sz="1080" b="0" i="0">
                <a:solidFill>
                  <a:schemeClr val="bg1"/>
                </a:solidFill>
                <a:latin typeface="Arial"/>
                <a:cs typeface="Arial"/>
              </a:defRPr>
            </a:lvl1pPr>
          </a:lstStyle>
          <a:p>
            <a:pPr marL="197358">
              <a:spcBef>
                <a:spcPts val="18"/>
              </a:spcBef>
            </a:pPr>
            <a:fld id="{81D60167-4931-47E6-BA6A-407CBD079E47}" type="slidenum">
              <a:rPr lang="el-GR" spc="-60" smtClean="0"/>
              <a:pPr marL="197358">
                <a:spcBef>
                  <a:spcPts val="18"/>
                </a:spcBef>
              </a:pPr>
              <a:t>‹#›</a:t>
            </a:fld>
            <a:endParaRPr lang="el-GR" spc="-60" dirty="0"/>
          </a:p>
        </p:txBody>
      </p:sp>
    </p:spTree>
    <p:extLst>
      <p:ext uri="{BB962C8B-B14F-4D97-AF65-F5344CB8AC3E}">
        <p14:creationId xmlns:p14="http://schemas.microsoft.com/office/powerpoint/2010/main" val="1671415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ntent image bottom" preserve="1">
  <p:cSld name="One Content image bottom">
    <p:spTree>
      <p:nvGrpSpPr>
        <p:cNvPr id="1" name="Shape 20"/>
        <p:cNvGrpSpPr/>
        <p:nvPr/>
      </p:nvGrpSpPr>
      <p:grpSpPr>
        <a:xfrm>
          <a:off x="0" y="0"/>
          <a:ext cx="0" cy="0"/>
          <a:chOff x="0" y="0"/>
          <a:chExt cx="0" cy="0"/>
        </a:xfrm>
      </p:grpSpPr>
      <p:sp>
        <p:nvSpPr>
          <p:cNvPr id="21" name="Google Shape;21;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22" name="Google Shape;2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
        <p:nvSpPr>
          <p:cNvPr id="25" name="Google Shape;25;p19"/>
          <p:cNvSpPr txBox="1">
            <a:spLocks noGrp="1"/>
          </p:cNvSpPr>
          <p:nvPr>
            <p:ph type="body" idx="1"/>
          </p:nvPr>
        </p:nvSpPr>
        <p:spPr>
          <a:xfrm>
            <a:off x="838200" y="1825625"/>
            <a:ext cx="10515600" cy="35103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2"/>
              </a:buClr>
              <a:buSzPts val="1800"/>
              <a:buChar char="•"/>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26" name="Google Shape;26;p19"/>
          <p:cNvSpPr>
            <a:spLocks noGrp="1"/>
          </p:cNvSpPr>
          <p:nvPr>
            <p:ph type="pic" idx="2"/>
          </p:nvPr>
        </p:nvSpPr>
        <p:spPr>
          <a:xfrm>
            <a:off x="0" y="5567422"/>
            <a:ext cx="12192000" cy="1290578"/>
          </a:xfrm>
          <a:prstGeom prst="rect">
            <a:avLst/>
          </a:prstGeom>
          <a:solidFill>
            <a:schemeClr val="accent2"/>
          </a:solidFill>
          <a:ln>
            <a:noFill/>
          </a:ln>
        </p:spPr>
      </p:sp>
    </p:spTree>
    <p:extLst>
      <p:ext uri="{BB962C8B-B14F-4D97-AF65-F5344CB8AC3E}">
        <p14:creationId xmlns:p14="http://schemas.microsoft.com/office/powerpoint/2010/main" val="3757048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 you" preserve="1">
  <p:cSld name="Thank you">
    <p:spTree>
      <p:nvGrpSpPr>
        <p:cNvPr id="1" name="Shape 27"/>
        <p:cNvGrpSpPr/>
        <p:nvPr/>
      </p:nvGrpSpPr>
      <p:grpSpPr>
        <a:xfrm>
          <a:off x="0" y="0"/>
          <a:ext cx="0" cy="0"/>
          <a:chOff x="0" y="0"/>
          <a:chExt cx="0" cy="0"/>
        </a:xfrm>
      </p:grpSpPr>
      <p:sp>
        <p:nvSpPr>
          <p:cNvPr id="28" name="Google Shape;28;p21"/>
          <p:cNvSpPr/>
          <p:nvPr/>
        </p:nvSpPr>
        <p:spPr>
          <a:xfrm rot="10800000" flipH="1">
            <a:off x="0" y="0"/>
            <a:ext cx="12192000" cy="6858000"/>
          </a:xfrm>
          <a:prstGeom prst="snip1Rect">
            <a:avLst>
              <a:gd name="adj" fmla="val 33039"/>
            </a:avLst>
          </a:prstGeom>
          <a:solidFill>
            <a:schemeClr val="accent1"/>
          </a:solidFill>
          <a:ln w="12700" cap="flat" cmpd="sng">
            <a:solidFill>
              <a:srgbClr val="AF422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Lucida Sans"/>
              <a:ea typeface="Lucida Sans"/>
              <a:cs typeface="Lucida Sans"/>
              <a:sym typeface="Lucida Sans"/>
            </a:endParaRPr>
          </a:p>
        </p:txBody>
      </p:sp>
      <p:sp>
        <p:nvSpPr>
          <p:cNvPr id="29" name="Google Shape;29;p21"/>
          <p:cNvSpPr txBox="1">
            <a:spLocks noGrp="1"/>
          </p:cNvSpPr>
          <p:nvPr>
            <p:ph type="subTitle" idx="1"/>
          </p:nvPr>
        </p:nvSpPr>
        <p:spPr>
          <a:xfrm>
            <a:off x="838200" y="3702716"/>
            <a:ext cx="10515600" cy="16557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2"/>
              </a:buClr>
              <a:buSzPts val="2000"/>
              <a:buNone/>
              <a:defRPr sz="2000"/>
            </a:lvl2pPr>
            <a:lvl3pPr lvl="2" algn="ctr">
              <a:lnSpc>
                <a:spcPct val="90000"/>
              </a:lnSpc>
              <a:spcBef>
                <a:spcPts val="500"/>
              </a:spcBef>
              <a:spcAft>
                <a:spcPts val="0"/>
              </a:spcAft>
              <a:buClr>
                <a:schemeClr val="dk2"/>
              </a:buClr>
              <a:buSzPts val="1800"/>
              <a:buNone/>
              <a:defRPr sz="1800"/>
            </a:lvl3pPr>
            <a:lvl4pPr lvl="3" algn="ctr">
              <a:lnSpc>
                <a:spcPct val="90000"/>
              </a:lnSpc>
              <a:spcBef>
                <a:spcPts val="500"/>
              </a:spcBef>
              <a:spcAft>
                <a:spcPts val="0"/>
              </a:spcAft>
              <a:buClr>
                <a:schemeClr val="dk2"/>
              </a:buClr>
              <a:buSzPts val="1600"/>
              <a:buNone/>
              <a:defRPr sz="1600"/>
            </a:lvl4pPr>
            <a:lvl5pPr lvl="4" algn="ctr">
              <a:lnSpc>
                <a:spcPct val="90000"/>
              </a:lnSpc>
              <a:spcBef>
                <a:spcPts val="500"/>
              </a:spcBef>
              <a:spcAft>
                <a:spcPts val="0"/>
              </a:spcAft>
              <a:buClr>
                <a:schemeClr val="dk2"/>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US"/>
              <a:t>Click to edit Master subtitle style</a:t>
            </a:r>
            <a:endParaRPr/>
          </a:p>
        </p:txBody>
      </p:sp>
      <p:sp>
        <p:nvSpPr>
          <p:cNvPr id="30" name="Google Shape;30;p21"/>
          <p:cNvSpPr txBox="1">
            <a:spLocks noGrp="1"/>
          </p:cNvSpPr>
          <p:nvPr>
            <p:ph type="title"/>
          </p:nvPr>
        </p:nvSpPr>
        <p:spPr>
          <a:xfrm>
            <a:off x="838200" y="2205499"/>
            <a:ext cx="8055016"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Lucida Sans"/>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Tree>
    <p:extLst>
      <p:ext uri="{BB962C8B-B14F-4D97-AF65-F5344CB8AC3E}">
        <p14:creationId xmlns:p14="http://schemas.microsoft.com/office/powerpoint/2010/main" val="3562581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slide" preserve="1">
  <p:cSld name="Quote slide">
    <p:spTree>
      <p:nvGrpSpPr>
        <p:cNvPr id="1" name="Shape 31"/>
        <p:cNvGrpSpPr/>
        <p:nvPr/>
      </p:nvGrpSpPr>
      <p:grpSpPr>
        <a:xfrm>
          <a:off x="0" y="0"/>
          <a:ext cx="0" cy="0"/>
          <a:chOff x="0" y="0"/>
          <a:chExt cx="0" cy="0"/>
        </a:xfrm>
      </p:grpSpPr>
      <p:sp>
        <p:nvSpPr>
          <p:cNvPr id="32" name="Google Shape;32;p14"/>
          <p:cNvSpPr>
            <a:spLocks noGrp="1"/>
          </p:cNvSpPr>
          <p:nvPr>
            <p:ph type="pic" idx="2"/>
          </p:nvPr>
        </p:nvSpPr>
        <p:spPr>
          <a:xfrm>
            <a:off x="0" y="0"/>
            <a:ext cx="12192000" cy="6858000"/>
          </a:xfrm>
          <a:prstGeom prst="snip2DiagRect">
            <a:avLst>
              <a:gd name="adj1" fmla="val 32406"/>
              <a:gd name="adj2" fmla="val 0"/>
            </a:avLst>
          </a:prstGeom>
          <a:solidFill>
            <a:schemeClr val="dk1"/>
          </a:solidFill>
          <a:ln>
            <a:noFill/>
          </a:ln>
        </p:spPr>
      </p:sp>
      <p:sp>
        <p:nvSpPr>
          <p:cNvPr id="33" name="Google Shape;33;p14"/>
          <p:cNvSpPr txBox="1">
            <a:spLocks noGrp="1"/>
          </p:cNvSpPr>
          <p:nvPr>
            <p:ph type="body" idx="1"/>
          </p:nvPr>
        </p:nvSpPr>
        <p:spPr>
          <a:xfrm>
            <a:off x="838200" y="1932972"/>
            <a:ext cx="10515600" cy="223469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2800"/>
              <a:buNone/>
              <a:defRPr sz="2590" b="0" i="1">
                <a:solidFill>
                  <a:schemeClr val="lt1"/>
                </a:solidFill>
                <a:latin typeface="Lucida Sans"/>
                <a:ea typeface="Lucida Sans"/>
                <a:cs typeface="Lucida Sans"/>
                <a:sym typeface="Lucida Sans"/>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4" name="Google Shape;34;p14"/>
          <p:cNvSpPr txBox="1">
            <a:spLocks noGrp="1"/>
          </p:cNvSpPr>
          <p:nvPr>
            <p:ph type="body" idx="3"/>
          </p:nvPr>
        </p:nvSpPr>
        <p:spPr>
          <a:xfrm>
            <a:off x="3255962" y="4695510"/>
            <a:ext cx="8097838" cy="369332"/>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800"/>
              <a:buNone/>
              <a:defRPr i="0">
                <a:solidFill>
                  <a:schemeClr val="lt1"/>
                </a:solidFill>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pic>
        <p:nvPicPr>
          <p:cNvPr id="35" name="Google Shape;35;p14"/>
          <p:cNvPicPr preferRelativeResize="0"/>
          <p:nvPr/>
        </p:nvPicPr>
        <p:blipFill rotWithShape="1">
          <a:blip r:embed="rId2">
            <a:alphaModFix/>
          </a:blip>
          <a:srcRect/>
          <a:stretch/>
        </p:blipFill>
        <p:spPr>
          <a:xfrm>
            <a:off x="10535493" y="6331352"/>
            <a:ext cx="1474568" cy="340580"/>
          </a:xfrm>
          <a:prstGeom prst="rect">
            <a:avLst/>
          </a:prstGeom>
          <a:noFill/>
          <a:ln>
            <a:noFill/>
          </a:ln>
        </p:spPr>
      </p:pic>
    </p:spTree>
    <p:extLst>
      <p:ext uri="{BB962C8B-B14F-4D97-AF65-F5344CB8AC3E}">
        <p14:creationId xmlns:p14="http://schemas.microsoft.com/office/powerpoint/2010/main" val="103387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slide" preserve="1">
  <p:cSld name="Section Title slide">
    <p:spTree>
      <p:nvGrpSpPr>
        <p:cNvPr id="1" name="Shape 36"/>
        <p:cNvGrpSpPr/>
        <p:nvPr/>
      </p:nvGrpSpPr>
      <p:grpSpPr>
        <a:xfrm>
          <a:off x="0" y="0"/>
          <a:ext cx="0" cy="0"/>
          <a:chOff x="0" y="0"/>
          <a:chExt cx="0" cy="0"/>
        </a:xfrm>
      </p:grpSpPr>
      <p:sp>
        <p:nvSpPr>
          <p:cNvPr id="37" name="Google Shape;37;p15"/>
          <p:cNvSpPr>
            <a:spLocks noGrp="1"/>
          </p:cNvSpPr>
          <p:nvPr>
            <p:ph type="pic" idx="2"/>
          </p:nvPr>
        </p:nvSpPr>
        <p:spPr>
          <a:xfrm>
            <a:off x="0" y="0"/>
            <a:ext cx="12192000" cy="4589463"/>
          </a:xfrm>
          <a:prstGeom prst="rect">
            <a:avLst/>
          </a:prstGeom>
          <a:solidFill>
            <a:schemeClr val="dk1"/>
          </a:solidFill>
          <a:ln>
            <a:noFill/>
          </a:ln>
        </p:spPr>
      </p:sp>
      <p:sp>
        <p:nvSpPr>
          <p:cNvPr id="38" name="Google Shape;38;p15"/>
          <p:cNvSpPr txBox="1">
            <a:spLocks noGrp="1"/>
          </p:cNvSpPr>
          <p:nvPr>
            <p:ph type="title"/>
          </p:nvPr>
        </p:nvSpPr>
        <p:spPr>
          <a:xfrm>
            <a:off x="831850" y="4849792"/>
            <a:ext cx="5001791" cy="1413478"/>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2"/>
              </a:buClr>
              <a:buSzPts val="3600"/>
              <a:buFont typeface="Lucida Sans"/>
              <a:buNone/>
              <a:defRPr sz="36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39" name="Google Shape;39;p15"/>
          <p:cNvSpPr txBox="1">
            <a:spLocks noGrp="1"/>
          </p:cNvSpPr>
          <p:nvPr>
            <p:ph type="body" idx="1"/>
          </p:nvPr>
        </p:nvSpPr>
        <p:spPr>
          <a:xfrm>
            <a:off x="5995686" y="4849792"/>
            <a:ext cx="5351764" cy="141347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1"/>
              </a:buClr>
              <a:buSzPts val="2400"/>
              <a:buNone/>
              <a:defRPr sz="2400">
                <a:solidFill>
                  <a:schemeClr val="accent1"/>
                </a:solidFill>
              </a:defRPr>
            </a:lvl1pPr>
            <a:lvl2pPr marL="914400" lvl="1" indent="-228600" algn="l">
              <a:lnSpc>
                <a:spcPct val="90000"/>
              </a:lnSpc>
              <a:spcBef>
                <a:spcPts val="500"/>
              </a:spcBef>
              <a:spcAft>
                <a:spcPts val="0"/>
              </a:spcAft>
              <a:buClr>
                <a:srgbClr val="D7938D"/>
              </a:buClr>
              <a:buSzPts val="2000"/>
              <a:buNone/>
              <a:defRPr sz="2000">
                <a:solidFill>
                  <a:srgbClr val="D7938D"/>
                </a:solidFill>
              </a:defRPr>
            </a:lvl2pPr>
            <a:lvl3pPr marL="1371600" lvl="2" indent="-228600" algn="l">
              <a:lnSpc>
                <a:spcPct val="90000"/>
              </a:lnSpc>
              <a:spcBef>
                <a:spcPts val="500"/>
              </a:spcBef>
              <a:spcAft>
                <a:spcPts val="0"/>
              </a:spcAft>
              <a:buClr>
                <a:srgbClr val="D7938D"/>
              </a:buClr>
              <a:buSzPts val="1800"/>
              <a:buNone/>
              <a:defRPr sz="1800">
                <a:solidFill>
                  <a:srgbClr val="D7938D"/>
                </a:solidFill>
              </a:defRPr>
            </a:lvl3pPr>
            <a:lvl4pPr marL="1828800" lvl="3" indent="-228600" algn="l">
              <a:lnSpc>
                <a:spcPct val="90000"/>
              </a:lnSpc>
              <a:spcBef>
                <a:spcPts val="500"/>
              </a:spcBef>
              <a:spcAft>
                <a:spcPts val="0"/>
              </a:spcAft>
              <a:buClr>
                <a:srgbClr val="D7938D"/>
              </a:buClr>
              <a:buSzPts val="1600"/>
              <a:buNone/>
              <a:defRPr sz="1600">
                <a:solidFill>
                  <a:srgbClr val="D7938D"/>
                </a:solidFill>
              </a:defRPr>
            </a:lvl4pPr>
            <a:lvl5pPr marL="2286000" lvl="4" indent="-228600" algn="l">
              <a:lnSpc>
                <a:spcPct val="90000"/>
              </a:lnSpc>
              <a:spcBef>
                <a:spcPts val="500"/>
              </a:spcBef>
              <a:spcAft>
                <a:spcPts val="0"/>
              </a:spcAft>
              <a:buClr>
                <a:srgbClr val="D7938D"/>
              </a:buClr>
              <a:buSzPts val="1600"/>
              <a:buNone/>
              <a:defRPr sz="1600">
                <a:solidFill>
                  <a:srgbClr val="D7938D"/>
                </a:solidFill>
              </a:defRPr>
            </a:lvl5pPr>
            <a:lvl6pPr marL="2743200" lvl="5" indent="-228600" algn="l">
              <a:lnSpc>
                <a:spcPct val="90000"/>
              </a:lnSpc>
              <a:spcBef>
                <a:spcPts val="500"/>
              </a:spcBef>
              <a:spcAft>
                <a:spcPts val="0"/>
              </a:spcAft>
              <a:buClr>
                <a:srgbClr val="D7938D"/>
              </a:buClr>
              <a:buSzPts val="1600"/>
              <a:buNone/>
              <a:defRPr sz="1600">
                <a:solidFill>
                  <a:srgbClr val="D7938D"/>
                </a:solidFill>
              </a:defRPr>
            </a:lvl6pPr>
            <a:lvl7pPr marL="3200400" lvl="6" indent="-228600" algn="l">
              <a:lnSpc>
                <a:spcPct val="90000"/>
              </a:lnSpc>
              <a:spcBef>
                <a:spcPts val="500"/>
              </a:spcBef>
              <a:spcAft>
                <a:spcPts val="0"/>
              </a:spcAft>
              <a:buClr>
                <a:srgbClr val="D7938D"/>
              </a:buClr>
              <a:buSzPts val="1600"/>
              <a:buNone/>
              <a:defRPr sz="1600">
                <a:solidFill>
                  <a:srgbClr val="D7938D"/>
                </a:solidFill>
              </a:defRPr>
            </a:lvl7pPr>
            <a:lvl8pPr marL="3657600" lvl="7" indent="-228600" algn="l">
              <a:lnSpc>
                <a:spcPct val="90000"/>
              </a:lnSpc>
              <a:spcBef>
                <a:spcPts val="500"/>
              </a:spcBef>
              <a:spcAft>
                <a:spcPts val="0"/>
              </a:spcAft>
              <a:buClr>
                <a:srgbClr val="D7938D"/>
              </a:buClr>
              <a:buSzPts val="1600"/>
              <a:buNone/>
              <a:defRPr sz="1600">
                <a:solidFill>
                  <a:srgbClr val="D7938D"/>
                </a:solidFill>
              </a:defRPr>
            </a:lvl8pPr>
            <a:lvl9pPr marL="4114800" lvl="8" indent="-228600" algn="l">
              <a:lnSpc>
                <a:spcPct val="90000"/>
              </a:lnSpc>
              <a:spcBef>
                <a:spcPts val="500"/>
              </a:spcBef>
              <a:spcAft>
                <a:spcPts val="0"/>
              </a:spcAft>
              <a:buClr>
                <a:srgbClr val="D7938D"/>
              </a:buClr>
              <a:buSzPts val="1600"/>
              <a:buNone/>
              <a:defRPr sz="1600">
                <a:solidFill>
                  <a:srgbClr val="D7938D"/>
                </a:solidFill>
              </a:defRPr>
            </a:lvl9pPr>
          </a:lstStyle>
          <a:p>
            <a:pPr lvl="0"/>
            <a:r>
              <a:rPr lang="en-US"/>
              <a:t>Click to edit Master text styles</a:t>
            </a:r>
          </a:p>
        </p:txBody>
      </p:sp>
      <p:pic>
        <p:nvPicPr>
          <p:cNvPr id="40" name="Google Shape;40;p15"/>
          <p:cNvPicPr preferRelativeResize="0"/>
          <p:nvPr/>
        </p:nvPicPr>
        <p:blipFill rotWithShape="1">
          <a:blip r:embed="rId2">
            <a:alphaModFix/>
          </a:blip>
          <a:srcRect/>
          <a:stretch/>
        </p:blipFill>
        <p:spPr>
          <a:xfrm>
            <a:off x="10535493" y="6331352"/>
            <a:ext cx="1474568" cy="340580"/>
          </a:xfrm>
          <a:prstGeom prst="rect">
            <a:avLst/>
          </a:prstGeom>
          <a:noFill/>
          <a:ln>
            <a:noFill/>
          </a:ln>
        </p:spPr>
      </p:pic>
    </p:spTree>
    <p:extLst>
      <p:ext uri="{BB962C8B-B14F-4D97-AF65-F5344CB8AC3E}">
        <p14:creationId xmlns:p14="http://schemas.microsoft.com/office/powerpoint/2010/main" val="3821937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e team" preserve="1">
  <p:cSld name="The team">
    <p:spTree>
      <p:nvGrpSpPr>
        <p:cNvPr id="1" name="Shape 41"/>
        <p:cNvGrpSpPr/>
        <p:nvPr/>
      </p:nvGrpSpPr>
      <p:grpSpPr>
        <a:xfrm>
          <a:off x="0" y="0"/>
          <a:ext cx="0" cy="0"/>
          <a:chOff x="0" y="0"/>
          <a:chExt cx="0" cy="0"/>
        </a:xfrm>
      </p:grpSpPr>
      <p:sp>
        <p:nvSpPr>
          <p:cNvPr id="42" name="Google Shape;4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43" name="Google Shape;43;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
        <p:nvSpPr>
          <p:cNvPr id="45" name="Google Shape;45;p16"/>
          <p:cNvSpPr txBox="1"/>
          <p:nvPr/>
        </p:nvSpPr>
        <p:spPr>
          <a:xfrm>
            <a:off x="0" y="5347504"/>
            <a:ext cx="12192000" cy="1510496"/>
          </a:xfrm>
          <a:prstGeom prst="rect">
            <a:avLst/>
          </a:prstGeom>
          <a:solidFill>
            <a:srgbClr val="D8D8D8"/>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Lucida Sans"/>
              <a:ea typeface="Lucida Sans"/>
              <a:cs typeface="Lucida Sans"/>
              <a:sym typeface="Lucida Sans"/>
            </a:endParaRPr>
          </a:p>
        </p:txBody>
      </p:sp>
      <p:sp>
        <p:nvSpPr>
          <p:cNvPr id="46" name="Google Shape;46;p16"/>
          <p:cNvSpPr txBox="1"/>
          <p:nvPr/>
        </p:nvSpPr>
        <p:spPr>
          <a:xfrm>
            <a:off x="4201610" y="5499904"/>
            <a:ext cx="7152190" cy="1200329"/>
          </a:xfrm>
          <a:prstGeom prst="rect">
            <a:avLst/>
          </a:prstGeom>
          <a:solidFill>
            <a:srgbClr val="D8D8D8"/>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1" u="none" strike="noStrike" cap="none">
                <a:solidFill>
                  <a:schemeClr val="dk2"/>
                </a:solidFill>
                <a:latin typeface="Lucida Sans"/>
                <a:ea typeface="Lucida Sans"/>
                <a:cs typeface="Lucida Sans"/>
                <a:sym typeface="Lucida Sans"/>
              </a:rPr>
              <a:t>“We respect diversity, we are having fun, we welcome and we respect new ideas and we work on them. We are diverse personalities, working together to create value for the ICT community.“</a:t>
            </a:r>
            <a:endParaRPr sz="1800" b="0" i="1" u="none" strike="noStrike" cap="none">
              <a:solidFill>
                <a:schemeClr val="dk2"/>
              </a:solidFill>
              <a:latin typeface="Lucida Sans"/>
              <a:ea typeface="Lucida Sans"/>
              <a:cs typeface="Lucida Sans"/>
              <a:sym typeface="Lucida Sans"/>
            </a:endParaRPr>
          </a:p>
        </p:txBody>
      </p:sp>
      <p:pic>
        <p:nvPicPr>
          <p:cNvPr id="47" name="Google Shape;47;p16"/>
          <p:cNvPicPr preferRelativeResize="0"/>
          <p:nvPr/>
        </p:nvPicPr>
        <p:blipFill rotWithShape="1">
          <a:blip r:embed="rId2">
            <a:alphaModFix/>
          </a:blip>
          <a:srcRect/>
          <a:stretch/>
        </p:blipFill>
        <p:spPr>
          <a:xfrm>
            <a:off x="838200" y="5783270"/>
            <a:ext cx="2743200" cy="633595"/>
          </a:xfrm>
          <a:prstGeom prst="rect">
            <a:avLst/>
          </a:prstGeom>
          <a:noFill/>
          <a:ln>
            <a:noFill/>
          </a:ln>
        </p:spPr>
      </p:pic>
      <p:sp>
        <p:nvSpPr>
          <p:cNvPr id="48" name="Google Shape;48;p16"/>
          <p:cNvSpPr>
            <a:spLocks noGrp="1"/>
          </p:cNvSpPr>
          <p:nvPr>
            <p:ph type="pic" idx="2"/>
          </p:nvPr>
        </p:nvSpPr>
        <p:spPr>
          <a:xfrm>
            <a:off x="838200" y="2023466"/>
            <a:ext cx="2442258" cy="2340189"/>
          </a:xfrm>
          <a:prstGeom prst="ellipse">
            <a:avLst/>
          </a:prstGeom>
          <a:solidFill>
            <a:schemeClr val="accent2"/>
          </a:solidFill>
          <a:ln w="9525" cap="flat" cmpd="sng">
            <a:solidFill>
              <a:schemeClr val="accent1"/>
            </a:solidFill>
            <a:prstDash val="solid"/>
            <a:round/>
            <a:headEnd type="none" w="sm" len="sm"/>
            <a:tailEnd type="none" w="sm" len="sm"/>
          </a:ln>
        </p:spPr>
      </p:sp>
      <p:sp>
        <p:nvSpPr>
          <p:cNvPr id="49" name="Google Shape;49;p16"/>
          <p:cNvSpPr>
            <a:spLocks noGrp="1"/>
          </p:cNvSpPr>
          <p:nvPr>
            <p:ph type="pic" idx="3"/>
          </p:nvPr>
        </p:nvSpPr>
        <p:spPr>
          <a:xfrm>
            <a:off x="3529314" y="2023466"/>
            <a:ext cx="2442258" cy="2340189"/>
          </a:xfrm>
          <a:prstGeom prst="ellipse">
            <a:avLst/>
          </a:prstGeom>
          <a:solidFill>
            <a:schemeClr val="accent2"/>
          </a:solidFill>
          <a:ln w="9525" cap="flat" cmpd="sng">
            <a:solidFill>
              <a:schemeClr val="accent1"/>
            </a:solidFill>
            <a:prstDash val="solid"/>
            <a:round/>
            <a:headEnd type="none" w="sm" len="sm"/>
            <a:tailEnd type="none" w="sm" len="sm"/>
          </a:ln>
        </p:spPr>
      </p:sp>
      <p:sp>
        <p:nvSpPr>
          <p:cNvPr id="50" name="Google Shape;50;p16"/>
          <p:cNvSpPr>
            <a:spLocks noGrp="1"/>
          </p:cNvSpPr>
          <p:nvPr>
            <p:ph type="pic" idx="4"/>
          </p:nvPr>
        </p:nvSpPr>
        <p:spPr>
          <a:xfrm>
            <a:off x="6220428" y="2023466"/>
            <a:ext cx="2442258" cy="2340189"/>
          </a:xfrm>
          <a:prstGeom prst="ellipse">
            <a:avLst/>
          </a:prstGeom>
          <a:solidFill>
            <a:schemeClr val="accent2"/>
          </a:solidFill>
          <a:ln w="9525" cap="flat" cmpd="sng">
            <a:solidFill>
              <a:schemeClr val="accent1"/>
            </a:solidFill>
            <a:prstDash val="solid"/>
            <a:round/>
            <a:headEnd type="none" w="sm" len="sm"/>
            <a:tailEnd type="none" w="sm" len="sm"/>
          </a:ln>
        </p:spPr>
      </p:sp>
      <p:sp>
        <p:nvSpPr>
          <p:cNvPr id="51" name="Google Shape;51;p16"/>
          <p:cNvSpPr>
            <a:spLocks noGrp="1"/>
          </p:cNvSpPr>
          <p:nvPr>
            <p:ph type="pic" idx="5"/>
          </p:nvPr>
        </p:nvSpPr>
        <p:spPr>
          <a:xfrm>
            <a:off x="8911542" y="2023466"/>
            <a:ext cx="2442258" cy="2340189"/>
          </a:xfrm>
          <a:prstGeom prst="ellipse">
            <a:avLst/>
          </a:prstGeom>
          <a:solidFill>
            <a:schemeClr val="accent2"/>
          </a:solidFill>
          <a:ln w="9525" cap="flat" cmpd="sng">
            <a:solidFill>
              <a:schemeClr val="accent1"/>
            </a:solidFill>
            <a:prstDash val="solid"/>
            <a:round/>
            <a:headEnd type="none" w="sm" len="sm"/>
            <a:tailEnd type="none" w="sm" len="sm"/>
          </a:ln>
        </p:spPr>
      </p:sp>
      <p:sp>
        <p:nvSpPr>
          <p:cNvPr id="52" name="Google Shape;52;p16"/>
          <p:cNvSpPr txBox="1"/>
          <p:nvPr/>
        </p:nvSpPr>
        <p:spPr>
          <a:xfrm>
            <a:off x="900414" y="4409421"/>
            <a:ext cx="2317830" cy="859431"/>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2"/>
              </a:buClr>
              <a:buSzPts val="1800"/>
              <a:buFont typeface="Lucida Sans"/>
              <a:buNone/>
            </a:pPr>
            <a:r>
              <a:rPr lang="en-US" sz="1800" b="0" i="0" u="none" strike="noStrike" cap="none">
                <a:solidFill>
                  <a:schemeClr val="dk2"/>
                </a:solidFill>
                <a:latin typeface="Lucida Sans"/>
                <a:ea typeface="Lucida Sans"/>
                <a:cs typeface="Lucida Sans"/>
                <a:sym typeface="Lucida Sans"/>
              </a:rPr>
              <a:t>Name</a:t>
            </a:r>
            <a:endParaRPr sz="1800" b="0" i="0" u="none" strike="noStrike" cap="none">
              <a:solidFill>
                <a:schemeClr val="dk2"/>
              </a:solidFill>
              <a:latin typeface="Lucida Sans"/>
              <a:ea typeface="Lucida Sans"/>
              <a:cs typeface="Lucida Sans"/>
              <a:sym typeface="Lucida Sans"/>
            </a:endParaRPr>
          </a:p>
        </p:txBody>
      </p:sp>
      <p:sp>
        <p:nvSpPr>
          <p:cNvPr id="53" name="Google Shape;53;p16"/>
          <p:cNvSpPr txBox="1"/>
          <p:nvPr/>
        </p:nvSpPr>
        <p:spPr>
          <a:xfrm>
            <a:off x="3591528" y="4409421"/>
            <a:ext cx="2317830" cy="859431"/>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2"/>
              </a:buClr>
              <a:buSzPts val="1800"/>
              <a:buFont typeface="Lucida Sans"/>
              <a:buNone/>
            </a:pPr>
            <a:r>
              <a:rPr lang="en-US" sz="1800" b="0" i="0" u="none" strike="noStrike" cap="none">
                <a:solidFill>
                  <a:schemeClr val="dk2"/>
                </a:solidFill>
                <a:latin typeface="Lucida Sans"/>
                <a:ea typeface="Lucida Sans"/>
                <a:cs typeface="Lucida Sans"/>
                <a:sym typeface="Lucida Sans"/>
              </a:rPr>
              <a:t>Name</a:t>
            </a:r>
            <a:endParaRPr sz="1800" b="0" i="0" u="none" strike="noStrike" cap="none">
              <a:solidFill>
                <a:schemeClr val="dk2"/>
              </a:solidFill>
              <a:latin typeface="Lucida Sans"/>
              <a:ea typeface="Lucida Sans"/>
              <a:cs typeface="Lucida Sans"/>
              <a:sym typeface="Lucida Sans"/>
            </a:endParaRPr>
          </a:p>
        </p:txBody>
      </p:sp>
      <p:sp>
        <p:nvSpPr>
          <p:cNvPr id="54" name="Google Shape;54;p16"/>
          <p:cNvSpPr txBox="1"/>
          <p:nvPr/>
        </p:nvSpPr>
        <p:spPr>
          <a:xfrm>
            <a:off x="6251535" y="4409421"/>
            <a:ext cx="2317830" cy="859431"/>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2"/>
              </a:buClr>
              <a:buSzPts val="1800"/>
              <a:buFont typeface="Lucida Sans"/>
              <a:buNone/>
            </a:pPr>
            <a:r>
              <a:rPr lang="en-US" sz="1800" b="0" i="0" u="none" strike="noStrike" cap="none">
                <a:solidFill>
                  <a:schemeClr val="dk2"/>
                </a:solidFill>
                <a:latin typeface="Lucida Sans"/>
                <a:ea typeface="Lucida Sans"/>
                <a:cs typeface="Lucida Sans"/>
                <a:sym typeface="Lucida Sans"/>
              </a:rPr>
              <a:t>Name</a:t>
            </a:r>
            <a:endParaRPr sz="1800" b="0" i="0" u="none" strike="noStrike" cap="none">
              <a:solidFill>
                <a:schemeClr val="dk2"/>
              </a:solidFill>
              <a:latin typeface="Lucida Sans"/>
              <a:ea typeface="Lucida Sans"/>
              <a:cs typeface="Lucida Sans"/>
              <a:sym typeface="Lucida Sans"/>
            </a:endParaRPr>
          </a:p>
        </p:txBody>
      </p:sp>
      <p:sp>
        <p:nvSpPr>
          <p:cNvPr id="55" name="Google Shape;55;p16"/>
          <p:cNvSpPr txBox="1"/>
          <p:nvPr/>
        </p:nvSpPr>
        <p:spPr>
          <a:xfrm>
            <a:off x="8973756" y="4409421"/>
            <a:ext cx="2317830" cy="859431"/>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2"/>
              </a:buClr>
              <a:buSzPts val="1800"/>
              <a:buFont typeface="Lucida Sans"/>
              <a:buNone/>
            </a:pPr>
            <a:r>
              <a:rPr lang="en-US" sz="1800" b="0" i="0" u="none" strike="noStrike" cap="none">
                <a:solidFill>
                  <a:schemeClr val="dk2"/>
                </a:solidFill>
                <a:latin typeface="Lucida Sans"/>
                <a:ea typeface="Lucida Sans"/>
                <a:cs typeface="Lucida Sans"/>
                <a:sym typeface="Lucida Sans"/>
              </a:rPr>
              <a:t>Name</a:t>
            </a:r>
            <a:endParaRPr sz="1800" b="0" i="0" u="none" strike="noStrike" cap="none">
              <a:solidFill>
                <a:schemeClr val="dk2"/>
              </a:solidFill>
              <a:latin typeface="Lucida Sans"/>
              <a:ea typeface="Lucida Sans"/>
              <a:cs typeface="Lucida Sans"/>
              <a:sym typeface="Lucida Sans"/>
            </a:endParaRPr>
          </a:p>
        </p:txBody>
      </p:sp>
    </p:spTree>
    <p:extLst>
      <p:ext uri="{BB962C8B-B14F-4D97-AF65-F5344CB8AC3E}">
        <p14:creationId xmlns:p14="http://schemas.microsoft.com/office/powerpoint/2010/main" val="4051335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Section Title slide" preserve="1">
  <p:cSld name="1_Section Title slide">
    <p:spTree>
      <p:nvGrpSpPr>
        <p:cNvPr id="1" name="Shape 56"/>
        <p:cNvGrpSpPr/>
        <p:nvPr/>
      </p:nvGrpSpPr>
      <p:grpSpPr>
        <a:xfrm>
          <a:off x="0" y="0"/>
          <a:ext cx="0" cy="0"/>
          <a:chOff x="0" y="0"/>
          <a:chExt cx="0" cy="0"/>
        </a:xfrm>
      </p:grpSpPr>
      <p:sp>
        <p:nvSpPr>
          <p:cNvPr id="57" name="Google Shape;57;p17"/>
          <p:cNvSpPr>
            <a:spLocks noGrp="1"/>
          </p:cNvSpPr>
          <p:nvPr>
            <p:ph type="pic" idx="2"/>
          </p:nvPr>
        </p:nvSpPr>
        <p:spPr>
          <a:xfrm>
            <a:off x="0" y="0"/>
            <a:ext cx="12192000" cy="6858000"/>
          </a:xfrm>
          <a:prstGeom prst="rect">
            <a:avLst/>
          </a:prstGeom>
          <a:solidFill>
            <a:schemeClr val="dk1"/>
          </a:solidFill>
          <a:ln>
            <a:noFill/>
          </a:ln>
        </p:spPr>
      </p:sp>
      <p:sp>
        <p:nvSpPr>
          <p:cNvPr id="58" name="Google Shape;58;p17"/>
          <p:cNvSpPr>
            <a:spLocks noGrp="1"/>
          </p:cNvSpPr>
          <p:nvPr>
            <p:ph type="pic" idx="3"/>
          </p:nvPr>
        </p:nvSpPr>
        <p:spPr>
          <a:xfrm>
            <a:off x="0" y="3692324"/>
            <a:ext cx="12192000" cy="2476982"/>
          </a:xfrm>
          <a:prstGeom prst="rect">
            <a:avLst/>
          </a:prstGeom>
          <a:solidFill>
            <a:schemeClr val="accent1"/>
          </a:solidFill>
          <a:ln>
            <a:noFill/>
          </a:ln>
        </p:spPr>
      </p:sp>
      <p:sp>
        <p:nvSpPr>
          <p:cNvPr id="59" name="Google Shape;59;p17"/>
          <p:cNvSpPr txBox="1">
            <a:spLocks noGrp="1"/>
          </p:cNvSpPr>
          <p:nvPr>
            <p:ph type="title"/>
          </p:nvPr>
        </p:nvSpPr>
        <p:spPr>
          <a:xfrm>
            <a:off x="831850" y="4224759"/>
            <a:ext cx="5001791" cy="1413478"/>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Clr>
                <a:schemeClr val="dk2"/>
              </a:buClr>
              <a:buSzPts val="3600"/>
              <a:buFont typeface="Lucida Sans"/>
              <a:buNone/>
              <a:defRPr sz="36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60" name="Google Shape;60;p17"/>
          <p:cNvSpPr txBox="1">
            <a:spLocks noGrp="1"/>
          </p:cNvSpPr>
          <p:nvPr>
            <p:ph type="body" idx="1"/>
          </p:nvPr>
        </p:nvSpPr>
        <p:spPr>
          <a:xfrm>
            <a:off x="5995686" y="4224759"/>
            <a:ext cx="5351764" cy="141347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rgbClr val="D7938D"/>
              </a:buClr>
              <a:buSzPts val="2000"/>
              <a:buNone/>
              <a:defRPr sz="2000">
                <a:solidFill>
                  <a:srgbClr val="D7938D"/>
                </a:solidFill>
              </a:defRPr>
            </a:lvl2pPr>
            <a:lvl3pPr marL="1371600" lvl="2" indent="-228600" algn="l">
              <a:lnSpc>
                <a:spcPct val="90000"/>
              </a:lnSpc>
              <a:spcBef>
                <a:spcPts val="500"/>
              </a:spcBef>
              <a:spcAft>
                <a:spcPts val="0"/>
              </a:spcAft>
              <a:buClr>
                <a:srgbClr val="D7938D"/>
              </a:buClr>
              <a:buSzPts val="1800"/>
              <a:buNone/>
              <a:defRPr sz="1800">
                <a:solidFill>
                  <a:srgbClr val="D7938D"/>
                </a:solidFill>
              </a:defRPr>
            </a:lvl3pPr>
            <a:lvl4pPr marL="1828800" lvl="3" indent="-228600" algn="l">
              <a:lnSpc>
                <a:spcPct val="90000"/>
              </a:lnSpc>
              <a:spcBef>
                <a:spcPts val="500"/>
              </a:spcBef>
              <a:spcAft>
                <a:spcPts val="0"/>
              </a:spcAft>
              <a:buClr>
                <a:srgbClr val="D7938D"/>
              </a:buClr>
              <a:buSzPts val="1600"/>
              <a:buNone/>
              <a:defRPr sz="1600">
                <a:solidFill>
                  <a:srgbClr val="D7938D"/>
                </a:solidFill>
              </a:defRPr>
            </a:lvl4pPr>
            <a:lvl5pPr marL="2286000" lvl="4" indent="-228600" algn="l">
              <a:lnSpc>
                <a:spcPct val="90000"/>
              </a:lnSpc>
              <a:spcBef>
                <a:spcPts val="500"/>
              </a:spcBef>
              <a:spcAft>
                <a:spcPts val="0"/>
              </a:spcAft>
              <a:buClr>
                <a:srgbClr val="D7938D"/>
              </a:buClr>
              <a:buSzPts val="1600"/>
              <a:buNone/>
              <a:defRPr sz="1600">
                <a:solidFill>
                  <a:srgbClr val="D7938D"/>
                </a:solidFill>
              </a:defRPr>
            </a:lvl5pPr>
            <a:lvl6pPr marL="2743200" lvl="5" indent="-228600" algn="l">
              <a:lnSpc>
                <a:spcPct val="90000"/>
              </a:lnSpc>
              <a:spcBef>
                <a:spcPts val="500"/>
              </a:spcBef>
              <a:spcAft>
                <a:spcPts val="0"/>
              </a:spcAft>
              <a:buClr>
                <a:srgbClr val="D7938D"/>
              </a:buClr>
              <a:buSzPts val="1600"/>
              <a:buNone/>
              <a:defRPr sz="1600">
                <a:solidFill>
                  <a:srgbClr val="D7938D"/>
                </a:solidFill>
              </a:defRPr>
            </a:lvl6pPr>
            <a:lvl7pPr marL="3200400" lvl="6" indent="-228600" algn="l">
              <a:lnSpc>
                <a:spcPct val="90000"/>
              </a:lnSpc>
              <a:spcBef>
                <a:spcPts val="500"/>
              </a:spcBef>
              <a:spcAft>
                <a:spcPts val="0"/>
              </a:spcAft>
              <a:buClr>
                <a:srgbClr val="D7938D"/>
              </a:buClr>
              <a:buSzPts val="1600"/>
              <a:buNone/>
              <a:defRPr sz="1600">
                <a:solidFill>
                  <a:srgbClr val="D7938D"/>
                </a:solidFill>
              </a:defRPr>
            </a:lvl7pPr>
            <a:lvl8pPr marL="3657600" lvl="7" indent="-228600" algn="l">
              <a:lnSpc>
                <a:spcPct val="90000"/>
              </a:lnSpc>
              <a:spcBef>
                <a:spcPts val="500"/>
              </a:spcBef>
              <a:spcAft>
                <a:spcPts val="0"/>
              </a:spcAft>
              <a:buClr>
                <a:srgbClr val="D7938D"/>
              </a:buClr>
              <a:buSzPts val="1600"/>
              <a:buNone/>
              <a:defRPr sz="1600">
                <a:solidFill>
                  <a:srgbClr val="D7938D"/>
                </a:solidFill>
              </a:defRPr>
            </a:lvl8pPr>
            <a:lvl9pPr marL="4114800" lvl="8" indent="-228600" algn="l">
              <a:lnSpc>
                <a:spcPct val="90000"/>
              </a:lnSpc>
              <a:spcBef>
                <a:spcPts val="500"/>
              </a:spcBef>
              <a:spcAft>
                <a:spcPts val="0"/>
              </a:spcAft>
              <a:buClr>
                <a:srgbClr val="D7938D"/>
              </a:buClr>
              <a:buSzPts val="1600"/>
              <a:buNone/>
              <a:defRPr sz="1600">
                <a:solidFill>
                  <a:srgbClr val="D7938D"/>
                </a:solidFill>
              </a:defRPr>
            </a:lvl9pPr>
          </a:lstStyle>
          <a:p>
            <a:pPr lvl="0"/>
            <a:r>
              <a:rPr lang="en-US"/>
              <a:t>Click to edit Master text styles</a:t>
            </a:r>
          </a:p>
        </p:txBody>
      </p:sp>
    </p:spTree>
    <p:extLst>
      <p:ext uri="{BB962C8B-B14F-4D97-AF65-F5344CB8AC3E}">
        <p14:creationId xmlns:p14="http://schemas.microsoft.com/office/powerpoint/2010/main" val="994104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image left" preserve="1">
  <p:cSld name="Two Content image left">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3298784" y="365125"/>
            <a:ext cx="8055016"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63" name="Google Shape;63;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
        <p:nvSpPr>
          <p:cNvPr id="66" name="Google Shape;66;p18"/>
          <p:cNvSpPr txBox="1">
            <a:spLocks noGrp="1"/>
          </p:cNvSpPr>
          <p:nvPr>
            <p:ph type="body" idx="1"/>
          </p:nvPr>
        </p:nvSpPr>
        <p:spPr>
          <a:xfrm>
            <a:off x="3298784" y="1825625"/>
            <a:ext cx="3907422"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2"/>
              </a:buClr>
              <a:buSzPts val="1800"/>
              <a:buChar char="•"/>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67" name="Google Shape;67;p18"/>
          <p:cNvSpPr txBox="1">
            <a:spLocks noGrp="1"/>
          </p:cNvSpPr>
          <p:nvPr>
            <p:ph type="body" idx="2"/>
          </p:nvPr>
        </p:nvSpPr>
        <p:spPr>
          <a:xfrm>
            <a:off x="7462773" y="1825625"/>
            <a:ext cx="3907422"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2"/>
              </a:buClr>
              <a:buSzPts val="1800"/>
              <a:buChar char="•"/>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68" name="Google Shape;68;p18"/>
          <p:cNvSpPr>
            <a:spLocks noGrp="1"/>
          </p:cNvSpPr>
          <p:nvPr>
            <p:ph type="pic" idx="3"/>
          </p:nvPr>
        </p:nvSpPr>
        <p:spPr>
          <a:xfrm>
            <a:off x="0" y="0"/>
            <a:ext cx="3090441" cy="6858000"/>
          </a:xfrm>
          <a:prstGeom prst="rect">
            <a:avLst/>
          </a:prstGeom>
          <a:solidFill>
            <a:schemeClr val="accent2"/>
          </a:solidFill>
          <a:ln>
            <a:noFill/>
          </a:ln>
        </p:spPr>
      </p:sp>
      <p:pic>
        <p:nvPicPr>
          <p:cNvPr id="69" name="Google Shape;69;p18"/>
          <p:cNvPicPr preferRelativeResize="0"/>
          <p:nvPr/>
        </p:nvPicPr>
        <p:blipFill rotWithShape="1">
          <a:blip r:embed="rId2">
            <a:alphaModFix/>
          </a:blip>
          <a:srcRect/>
          <a:stretch/>
        </p:blipFill>
        <p:spPr>
          <a:xfrm>
            <a:off x="10535493" y="6331352"/>
            <a:ext cx="1474568" cy="340580"/>
          </a:xfrm>
          <a:prstGeom prst="rect">
            <a:avLst/>
          </a:prstGeom>
          <a:noFill/>
          <a:ln>
            <a:noFill/>
          </a:ln>
        </p:spPr>
      </p:pic>
    </p:spTree>
    <p:extLst>
      <p:ext uri="{BB962C8B-B14F-4D97-AF65-F5344CB8AC3E}">
        <p14:creationId xmlns:p14="http://schemas.microsoft.com/office/powerpoint/2010/main" val="818899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ntent image left" preserve="1">
  <p:cSld name="One Content image left">
    <p:spTree>
      <p:nvGrpSpPr>
        <p:cNvPr id="1" name="Shape 70"/>
        <p:cNvGrpSpPr/>
        <p:nvPr/>
      </p:nvGrpSpPr>
      <p:grpSpPr>
        <a:xfrm>
          <a:off x="0" y="0"/>
          <a:ext cx="0" cy="0"/>
          <a:chOff x="0" y="0"/>
          <a:chExt cx="0" cy="0"/>
        </a:xfrm>
      </p:grpSpPr>
      <p:sp>
        <p:nvSpPr>
          <p:cNvPr id="71" name="Google Shape;71;p20"/>
          <p:cNvSpPr txBox="1">
            <a:spLocks noGrp="1"/>
          </p:cNvSpPr>
          <p:nvPr>
            <p:ph type="title"/>
          </p:nvPr>
        </p:nvSpPr>
        <p:spPr>
          <a:xfrm>
            <a:off x="3298784" y="365125"/>
            <a:ext cx="8055016"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72" name="Google Shape;7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sp>
        <p:nvSpPr>
          <p:cNvPr id="75" name="Google Shape;75;p20"/>
          <p:cNvSpPr txBox="1">
            <a:spLocks noGrp="1"/>
          </p:cNvSpPr>
          <p:nvPr>
            <p:ph type="body" idx="1"/>
          </p:nvPr>
        </p:nvSpPr>
        <p:spPr>
          <a:xfrm>
            <a:off x="3298784" y="1825625"/>
            <a:ext cx="8055016"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2"/>
              </a:buClr>
              <a:buSzPts val="1800"/>
              <a:buChar char="•"/>
              <a:defRPr/>
            </a:lvl1pPr>
            <a:lvl2pPr marL="914400" lvl="1" indent="-342900" algn="l">
              <a:lnSpc>
                <a:spcPct val="90000"/>
              </a:lnSpc>
              <a:spcBef>
                <a:spcPts val="500"/>
              </a:spcBef>
              <a:spcAft>
                <a:spcPts val="0"/>
              </a:spcAft>
              <a:buClr>
                <a:schemeClr val="dk2"/>
              </a:buClr>
              <a:buSzPts val="1800"/>
              <a:buChar char="•"/>
              <a:defRPr/>
            </a:lvl2pPr>
            <a:lvl3pPr marL="1371600" lvl="2" indent="-342900" algn="l">
              <a:lnSpc>
                <a:spcPct val="90000"/>
              </a:lnSpc>
              <a:spcBef>
                <a:spcPts val="500"/>
              </a:spcBef>
              <a:spcAft>
                <a:spcPts val="0"/>
              </a:spcAft>
              <a:buClr>
                <a:schemeClr val="dk2"/>
              </a:buClr>
              <a:buSzPts val="1800"/>
              <a:buChar char="•"/>
              <a:defRPr/>
            </a:lvl3pPr>
            <a:lvl4pPr marL="1828800" lvl="3" indent="-342900" algn="l">
              <a:lnSpc>
                <a:spcPct val="90000"/>
              </a:lnSpc>
              <a:spcBef>
                <a:spcPts val="500"/>
              </a:spcBef>
              <a:spcAft>
                <a:spcPts val="0"/>
              </a:spcAft>
              <a:buClr>
                <a:schemeClr val="dk2"/>
              </a:buClr>
              <a:buSzPts val="1800"/>
              <a:buChar char="•"/>
              <a:defRPr/>
            </a:lvl4pPr>
            <a:lvl5pPr marL="2286000" lvl="4" indent="-342900" algn="l">
              <a:lnSpc>
                <a:spcPct val="90000"/>
              </a:lnSpc>
              <a:spcBef>
                <a:spcPts val="500"/>
              </a:spcBef>
              <a:spcAft>
                <a:spcPts val="0"/>
              </a:spcAft>
              <a:buClr>
                <a:schemeClr val="dk2"/>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76" name="Google Shape;76;p20"/>
          <p:cNvSpPr>
            <a:spLocks noGrp="1"/>
          </p:cNvSpPr>
          <p:nvPr>
            <p:ph type="pic" idx="2"/>
          </p:nvPr>
        </p:nvSpPr>
        <p:spPr>
          <a:xfrm>
            <a:off x="0" y="0"/>
            <a:ext cx="3090441" cy="6858000"/>
          </a:xfrm>
          <a:prstGeom prst="rect">
            <a:avLst/>
          </a:prstGeom>
          <a:solidFill>
            <a:schemeClr val="accent2"/>
          </a:solidFill>
          <a:ln>
            <a:noFill/>
          </a:ln>
        </p:spPr>
      </p:sp>
      <p:pic>
        <p:nvPicPr>
          <p:cNvPr id="77" name="Google Shape;77;p20"/>
          <p:cNvPicPr preferRelativeResize="0"/>
          <p:nvPr/>
        </p:nvPicPr>
        <p:blipFill rotWithShape="1">
          <a:blip r:embed="rId2">
            <a:alphaModFix/>
          </a:blip>
          <a:srcRect/>
          <a:stretch/>
        </p:blipFill>
        <p:spPr>
          <a:xfrm>
            <a:off x="10535493" y="6331352"/>
            <a:ext cx="1474568" cy="340580"/>
          </a:xfrm>
          <a:prstGeom prst="rect">
            <a:avLst/>
          </a:prstGeom>
          <a:noFill/>
          <a:ln>
            <a:noFill/>
          </a:ln>
        </p:spPr>
      </p:pic>
    </p:spTree>
    <p:extLst>
      <p:ext uri="{BB962C8B-B14F-4D97-AF65-F5344CB8AC3E}">
        <p14:creationId xmlns:p14="http://schemas.microsoft.com/office/powerpoint/2010/main" val="2814037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Lucida Sans"/>
              <a:buNone/>
              <a:defRPr sz="4400" b="0" i="0" u="none" strike="noStrike" cap="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Lucida Sans"/>
                <a:ea typeface="Lucida Sans"/>
                <a:cs typeface="Lucida Sans"/>
                <a:sym typeface="Lucida Sans"/>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Lucida Sans"/>
                <a:ea typeface="Lucida Sans"/>
                <a:cs typeface="Lucida Sans"/>
                <a:sym typeface="Lucida Sans"/>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Lucida Sans"/>
                <a:ea typeface="Lucida Sans"/>
                <a:cs typeface="Lucida Sans"/>
                <a:sym typeface="Lucida Sans"/>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Lucida Sans"/>
                <a:ea typeface="Lucida Sans"/>
                <a:cs typeface="Lucida Sans"/>
                <a:sym typeface="Lucida Sans"/>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Lucida Sans"/>
                <a:ea typeface="Lucida Sans"/>
                <a:cs typeface="Lucida Sans"/>
                <a:sym typeface="Lucida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cida Sans"/>
                <a:ea typeface="Lucida Sans"/>
                <a:cs typeface="Lucida Sans"/>
                <a:sym typeface="Lucida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cida Sans"/>
                <a:ea typeface="Lucida Sans"/>
                <a:cs typeface="Lucida Sans"/>
                <a:sym typeface="Lucida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cida Sans"/>
                <a:ea typeface="Lucida Sans"/>
                <a:cs typeface="Lucida Sans"/>
                <a:sym typeface="Lucida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ucida Sans"/>
                <a:ea typeface="Lucida Sans"/>
                <a:cs typeface="Lucida Sans"/>
                <a:sym typeface="Lucida Sans"/>
              </a:defRPr>
            </a:lvl9pPr>
          </a:lstStyle>
          <a:p>
            <a:endParaRPr lang="en-US" dirty="0"/>
          </a:p>
          <a:p>
            <a:endParaRPr lang="en-US" dirty="0"/>
          </a:p>
          <a:p>
            <a:endParaRPr dirty="0"/>
          </a:p>
        </p:txBody>
      </p:sp>
      <p:sp>
        <p:nvSpPr>
          <p:cNvPr id="12" name="Google Shape;1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9pPr>
          </a:lstStyle>
          <a:p>
            <a:endParaRPr/>
          </a:p>
        </p:txBody>
      </p:sp>
      <p:sp>
        <p:nvSpPr>
          <p:cNvPr id="13" name="Google Shape;1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Lucida Sans"/>
                <a:ea typeface="Lucida Sans"/>
                <a:cs typeface="Lucida Sans"/>
                <a:sym typeface="Lucida Sans"/>
              </a:defRPr>
            </a:lvl9pPr>
          </a:lstStyle>
          <a:p>
            <a:endParaRPr/>
          </a:p>
        </p:txBody>
      </p:sp>
      <p:sp>
        <p:nvSpPr>
          <p:cNvPr id="14" name="Google Shape;1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2"/>
          <p:cNvPicPr preferRelativeResize="0"/>
          <p:nvPr/>
        </p:nvPicPr>
        <p:blipFill rotWithShape="1">
          <a:blip r:embed="rId15">
            <a:alphaModFix/>
          </a:blip>
          <a:srcRect/>
          <a:stretch/>
        </p:blipFill>
        <p:spPr>
          <a:xfrm>
            <a:off x="10535493" y="6331352"/>
            <a:ext cx="1474568" cy="340580"/>
          </a:xfrm>
          <a:prstGeom prst="rect">
            <a:avLst/>
          </a:prstGeom>
          <a:noFill/>
          <a:ln>
            <a:noFill/>
          </a:ln>
        </p:spPr>
      </p:pic>
    </p:spTree>
    <p:extLst>
      <p:ext uri="{BB962C8B-B14F-4D97-AF65-F5344CB8AC3E}">
        <p14:creationId xmlns:p14="http://schemas.microsoft.com/office/powerpoint/2010/main" val="3540895299"/>
      </p:ext>
    </p:extLst>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8" r:id="rId1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50800" marR="0" lvl="0" indent="0" algn="l" rtl="0" eaLnBrk="1" hangingPunct="1">
        <a:lnSpc>
          <a:spcPct val="100000"/>
        </a:lnSpc>
        <a:spcBef>
          <a:spcPts val="0"/>
        </a:spcBef>
        <a:spcAft>
          <a:spcPts val="0"/>
        </a:spcAft>
        <a:buClr>
          <a:schemeClr val="tx1"/>
        </a:buClr>
        <a:buFont typeface="Arial"/>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pic>
        <p:nvPicPr>
          <p:cNvPr id="191" name="Google Shape;191;p1"/>
          <p:cNvPicPr preferRelativeResize="0">
            <a:picLocks noGrp="1"/>
          </p:cNvPicPr>
          <p:nvPr>
            <p:ph type="pic" idx="2"/>
          </p:nvPr>
        </p:nvPicPr>
        <p:blipFill rotWithShape="1">
          <a:blip r:embed="rId3">
            <a:alphaModFix/>
          </a:blip>
          <a:srcRect l="6816" r="6815"/>
          <a:stretch/>
        </p:blipFill>
        <p:spPr>
          <a:xfrm>
            <a:off x="0" y="0"/>
            <a:ext cx="12192000" cy="6858000"/>
          </a:xfrm>
          <a:prstGeom prst="rect">
            <a:avLst/>
          </a:prstGeom>
          <a:solidFill>
            <a:schemeClr val="dk1"/>
          </a:solidFill>
          <a:ln>
            <a:noFill/>
          </a:ln>
        </p:spPr>
      </p:pic>
      <p:sp>
        <p:nvSpPr>
          <p:cNvPr id="192" name="Google Shape;192;p1"/>
          <p:cNvSpPr txBox="1">
            <a:spLocks noGrp="1"/>
          </p:cNvSpPr>
          <p:nvPr>
            <p:ph type="subTitle" idx="1"/>
          </p:nvPr>
        </p:nvSpPr>
        <p:spPr>
          <a:xfrm>
            <a:off x="838200" y="3702716"/>
            <a:ext cx="105156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400"/>
              <a:buNone/>
            </a:pPr>
            <a:r>
              <a:rPr lang="en-US" dirty="0">
                <a:solidFill>
                  <a:schemeClr val="lt1"/>
                </a:solidFill>
              </a:rPr>
              <a:t>The first Hub for Developers</a:t>
            </a:r>
            <a:endParaRPr dirty="0">
              <a:solidFill>
                <a:schemeClr val="lt1"/>
              </a:solidFill>
            </a:endParaRPr>
          </a:p>
        </p:txBody>
      </p:sp>
      <p:pic>
        <p:nvPicPr>
          <p:cNvPr id="193" name="Google Shape;193;p1"/>
          <p:cNvPicPr preferRelativeResize="0"/>
          <p:nvPr/>
        </p:nvPicPr>
        <p:blipFill rotWithShape="1">
          <a:blip r:embed="rId4">
            <a:alphaModFix/>
          </a:blip>
          <a:srcRect/>
          <a:stretch/>
        </p:blipFill>
        <p:spPr>
          <a:xfrm>
            <a:off x="3134183" y="2334538"/>
            <a:ext cx="5923634" cy="136817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2C8DBF-9644-0DD2-71E1-BB4622AFF1D2}"/>
              </a:ext>
            </a:extLst>
          </p:cNvPr>
          <p:cNvSpPr>
            <a:spLocks noGrp="1"/>
          </p:cNvSpPr>
          <p:nvPr>
            <p:ph type="title"/>
          </p:nvPr>
        </p:nvSpPr>
        <p:spPr/>
        <p:txBody>
          <a:bodyPr/>
          <a:lstStyle/>
          <a:p>
            <a:r>
              <a:rPr lang="en-US" sz="4400" dirty="0"/>
              <a:t>Descriptive</a:t>
            </a:r>
            <a:r>
              <a:rPr lang="en-US" sz="4400" spc="-150" dirty="0"/>
              <a:t> </a:t>
            </a:r>
            <a:r>
              <a:rPr lang="en-US" sz="4400" spc="-10" dirty="0"/>
              <a:t>Analytics </a:t>
            </a:r>
            <a:r>
              <a:rPr lang="en-US" sz="4400" dirty="0"/>
              <a:t>Load,</a:t>
            </a:r>
            <a:r>
              <a:rPr lang="en-US" sz="4400" spc="-10" dirty="0"/>
              <a:t> </a:t>
            </a:r>
            <a:r>
              <a:rPr lang="en-US" sz="4400" dirty="0"/>
              <a:t>Clean,</a:t>
            </a:r>
            <a:r>
              <a:rPr lang="en-US" sz="4400" spc="-15" dirty="0"/>
              <a:t> </a:t>
            </a:r>
            <a:r>
              <a:rPr lang="en-US" sz="4400" dirty="0"/>
              <a:t>and</a:t>
            </a:r>
            <a:r>
              <a:rPr lang="en-US" sz="4400" spc="-20" dirty="0"/>
              <a:t> </a:t>
            </a:r>
            <a:r>
              <a:rPr lang="en-US" sz="4400" spc="-10" dirty="0"/>
              <a:t>Explore</a:t>
            </a:r>
            <a:endParaRPr lang="el-GR" sz="4400" dirty="0"/>
          </a:p>
        </p:txBody>
      </p:sp>
    </p:spTree>
    <p:extLst>
      <p:ext uri="{BB962C8B-B14F-4D97-AF65-F5344CB8AC3E}">
        <p14:creationId xmlns:p14="http://schemas.microsoft.com/office/powerpoint/2010/main" val="814537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F0A5FA-7B3A-31E3-FEBF-A4C2681F13F6}"/>
              </a:ext>
            </a:extLst>
          </p:cNvPr>
          <p:cNvSpPr>
            <a:spLocks noGrp="1"/>
          </p:cNvSpPr>
          <p:nvPr>
            <p:ph type="body" idx="1"/>
          </p:nvPr>
        </p:nvSpPr>
        <p:spPr>
          <a:xfrm>
            <a:off x="1060204" y="1622778"/>
            <a:ext cx="10071591" cy="1355398"/>
          </a:xfrm>
        </p:spPr>
        <p:txBody>
          <a:bodyPr/>
          <a:lstStyle/>
          <a:p>
            <a:r>
              <a:rPr lang="en-US" sz="2160" dirty="0">
                <a:solidFill>
                  <a:srgbClr val="3E3A39"/>
                </a:solidFill>
                <a:latin typeface="Arial"/>
                <a:cs typeface="Arial"/>
              </a:rPr>
              <a:t>Create</a:t>
            </a:r>
            <a:r>
              <a:rPr lang="en-US" sz="2160" spc="-36" dirty="0">
                <a:solidFill>
                  <a:srgbClr val="3E3A39"/>
                </a:solidFill>
                <a:latin typeface="Arial"/>
                <a:cs typeface="Arial"/>
              </a:rPr>
              <a:t> </a:t>
            </a:r>
            <a:r>
              <a:rPr lang="en-US" sz="2160" dirty="0">
                <a:solidFill>
                  <a:srgbClr val="3E3A39"/>
                </a:solidFill>
                <a:latin typeface="Arial"/>
                <a:cs typeface="Arial"/>
              </a:rPr>
              <a:t>the</a:t>
            </a:r>
            <a:r>
              <a:rPr lang="en-US" sz="2160" spc="-30" dirty="0">
                <a:solidFill>
                  <a:srgbClr val="3E3A39"/>
                </a:solidFill>
                <a:latin typeface="Arial"/>
                <a:cs typeface="Arial"/>
              </a:rPr>
              <a:t> </a:t>
            </a:r>
            <a:r>
              <a:rPr lang="en-US" sz="2160" b="1" dirty="0">
                <a:solidFill>
                  <a:srgbClr val="3E3A39"/>
                </a:solidFill>
                <a:latin typeface="Arial"/>
                <a:cs typeface="Arial"/>
              </a:rPr>
              <a:t>conditional</a:t>
            </a:r>
            <a:r>
              <a:rPr lang="en-US" sz="2160" b="1" spc="-42" dirty="0">
                <a:solidFill>
                  <a:srgbClr val="3E3A39"/>
                </a:solidFill>
                <a:latin typeface="Arial"/>
                <a:cs typeface="Arial"/>
              </a:rPr>
              <a:t> </a:t>
            </a:r>
            <a:r>
              <a:rPr lang="en-US" sz="2160" b="1" dirty="0">
                <a:solidFill>
                  <a:srgbClr val="3E3A39"/>
                </a:solidFill>
                <a:latin typeface="Arial"/>
                <a:cs typeface="Arial"/>
              </a:rPr>
              <a:t>Box</a:t>
            </a:r>
            <a:r>
              <a:rPr lang="en-US" sz="2160" b="1" spc="-36" dirty="0">
                <a:solidFill>
                  <a:srgbClr val="3E3A39"/>
                </a:solidFill>
                <a:latin typeface="Arial"/>
                <a:cs typeface="Arial"/>
              </a:rPr>
              <a:t> </a:t>
            </a:r>
            <a:r>
              <a:rPr lang="en-US" sz="2160" b="1" dirty="0">
                <a:solidFill>
                  <a:srgbClr val="3E3A39"/>
                </a:solidFill>
                <a:latin typeface="Arial"/>
                <a:cs typeface="Arial"/>
              </a:rPr>
              <a:t>plot</a:t>
            </a:r>
            <a:r>
              <a:rPr lang="en-US" sz="2160" b="1" spc="-24" dirty="0">
                <a:solidFill>
                  <a:srgbClr val="3E3A39"/>
                </a:solidFill>
                <a:latin typeface="Arial"/>
                <a:cs typeface="Arial"/>
              </a:rPr>
              <a:t> </a:t>
            </a:r>
            <a:r>
              <a:rPr lang="en-US" sz="2160" dirty="0">
                <a:solidFill>
                  <a:srgbClr val="3E3A39"/>
                </a:solidFill>
                <a:latin typeface="Arial"/>
                <a:cs typeface="Arial"/>
              </a:rPr>
              <a:t>of</a:t>
            </a:r>
            <a:r>
              <a:rPr lang="en-US" sz="2160" spc="-36" dirty="0">
                <a:solidFill>
                  <a:srgbClr val="3E3A39"/>
                </a:solidFill>
                <a:latin typeface="Arial"/>
                <a:cs typeface="Arial"/>
              </a:rPr>
              <a:t> </a:t>
            </a:r>
            <a:r>
              <a:rPr lang="en-US" sz="2160" dirty="0">
                <a:solidFill>
                  <a:srgbClr val="3E3A39"/>
                </a:solidFill>
                <a:latin typeface="Arial"/>
                <a:cs typeface="Arial"/>
              </a:rPr>
              <a:t>the</a:t>
            </a:r>
            <a:r>
              <a:rPr lang="en-US" sz="2160" spc="-72" dirty="0">
                <a:solidFill>
                  <a:srgbClr val="3E3A39"/>
                </a:solidFill>
                <a:latin typeface="Arial"/>
                <a:cs typeface="Arial"/>
              </a:rPr>
              <a:t> </a:t>
            </a:r>
            <a:r>
              <a:rPr lang="en-US" sz="2160" dirty="0">
                <a:solidFill>
                  <a:srgbClr val="3E3A39"/>
                </a:solidFill>
                <a:latin typeface="Arial"/>
                <a:cs typeface="Arial"/>
              </a:rPr>
              <a:t>Time</a:t>
            </a:r>
            <a:r>
              <a:rPr lang="en-US" sz="2160" spc="-30" dirty="0">
                <a:solidFill>
                  <a:srgbClr val="3E3A39"/>
                </a:solidFill>
                <a:latin typeface="Arial"/>
                <a:cs typeface="Arial"/>
              </a:rPr>
              <a:t> </a:t>
            </a:r>
            <a:r>
              <a:rPr lang="en-US" sz="2160" dirty="0">
                <a:solidFill>
                  <a:srgbClr val="3E3A39"/>
                </a:solidFill>
                <a:latin typeface="Arial"/>
                <a:cs typeface="Arial"/>
              </a:rPr>
              <a:t>series</a:t>
            </a:r>
            <a:r>
              <a:rPr lang="en-US" sz="2160" spc="-30" dirty="0">
                <a:solidFill>
                  <a:srgbClr val="3E3A39"/>
                </a:solidFill>
                <a:latin typeface="Arial"/>
                <a:cs typeface="Arial"/>
              </a:rPr>
              <a:t> </a:t>
            </a:r>
            <a:r>
              <a:rPr lang="en-US" sz="2160" dirty="0">
                <a:solidFill>
                  <a:srgbClr val="3E3A39"/>
                </a:solidFill>
                <a:latin typeface="Arial"/>
                <a:cs typeface="Arial"/>
              </a:rPr>
              <a:t>in</a:t>
            </a:r>
            <a:r>
              <a:rPr lang="en-US" sz="2160" spc="-36" dirty="0">
                <a:solidFill>
                  <a:srgbClr val="3E3A39"/>
                </a:solidFill>
                <a:latin typeface="Arial"/>
                <a:cs typeface="Arial"/>
              </a:rPr>
              <a:t> </a:t>
            </a:r>
            <a:r>
              <a:rPr lang="en-US" sz="2160" dirty="0">
                <a:solidFill>
                  <a:srgbClr val="3E3A39"/>
                </a:solidFill>
                <a:latin typeface="Arial"/>
                <a:cs typeface="Arial"/>
              </a:rPr>
              <a:t>order</a:t>
            </a:r>
            <a:r>
              <a:rPr lang="en-US" sz="2160" spc="-36" dirty="0">
                <a:solidFill>
                  <a:srgbClr val="3E3A39"/>
                </a:solidFill>
                <a:latin typeface="Arial"/>
                <a:cs typeface="Arial"/>
              </a:rPr>
              <a:t> </a:t>
            </a:r>
            <a:r>
              <a:rPr lang="en-US" sz="2160" dirty="0">
                <a:solidFill>
                  <a:srgbClr val="3E3A39"/>
                </a:solidFill>
                <a:latin typeface="Arial"/>
                <a:cs typeface="Arial"/>
              </a:rPr>
              <a:t>to</a:t>
            </a:r>
            <a:r>
              <a:rPr lang="en-US" sz="2160" spc="-30" dirty="0">
                <a:solidFill>
                  <a:srgbClr val="3E3A39"/>
                </a:solidFill>
                <a:latin typeface="Arial"/>
                <a:cs typeface="Arial"/>
              </a:rPr>
              <a:t> </a:t>
            </a:r>
            <a:r>
              <a:rPr lang="en-US" sz="2160" dirty="0">
                <a:solidFill>
                  <a:srgbClr val="3E3A39"/>
                </a:solidFill>
                <a:latin typeface="Arial"/>
                <a:cs typeface="Arial"/>
              </a:rPr>
              <a:t>deeply</a:t>
            </a:r>
            <a:r>
              <a:rPr lang="en-US" sz="2160" spc="-36" dirty="0">
                <a:solidFill>
                  <a:srgbClr val="3E3A39"/>
                </a:solidFill>
                <a:latin typeface="Arial"/>
                <a:cs typeface="Arial"/>
              </a:rPr>
              <a:t> </a:t>
            </a:r>
            <a:r>
              <a:rPr lang="en-US" sz="2160" spc="-12" dirty="0">
                <a:solidFill>
                  <a:srgbClr val="3E3A39"/>
                </a:solidFill>
                <a:latin typeface="Arial"/>
                <a:cs typeface="Arial"/>
              </a:rPr>
              <a:t>understand </a:t>
            </a:r>
            <a:r>
              <a:rPr lang="en-US" sz="2160" dirty="0">
                <a:solidFill>
                  <a:srgbClr val="3E3A39"/>
                </a:solidFill>
                <a:latin typeface="Arial"/>
                <a:cs typeface="Arial"/>
              </a:rPr>
              <a:t>the</a:t>
            </a:r>
            <a:r>
              <a:rPr lang="en-US" sz="2160" spc="-30" dirty="0">
                <a:solidFill>
                  <a:srgbClr val="3E3A39"/>
                </a:solidFill>
                <a:latin typeface="Arial"/>
                <a:cs typeface="Arial"/>
              </a:rPr>
              <a:t> </a:t>
            </a:r>
            <a:r>
              <a:rPr lang="en-US" sz="2160" dirty="0">
                <a:solidFill>
                  <a:srgbClr val="3E3A39"/>
                </a:solidFill>
                <a:latin typeface="Arial"/>
                <a:cs typeface="Arial"/>
              </a:rPr>
              <a:t>distribution</a:t>
            </a:r>
            <a:r>
              <a:rPr lang="en-US" sz="2160" spc="-24" dirty="0">
                <a:solidFill>
                  <a:srgbClr val="3E3A39"/>
                </a:solidFill>
                <a:latin typeface="Arial"/>
                <a:cs typeface="Arial"/>
              </a:rPr>
              <a:t> </a:t>
            </a:r>
            <a:r>
              <a:rPr lang="en-US" sz="2160" dirty="0">
                <a:solidFill>
                  <a:srgbClr val="3E3A39"/>
                </a:solidFill>
                <a:latin typeface="Arial"/>
                <a:cs typeface="Arial"/>
              </a:rPr>
              <a:t>of</a:t>
            </a:r>
            <a:r>
              <a:rPr lang="en-US" sz="2160" spc="-30" dirty="0">
                <a:solidFill>
                  <a:srgbClr val="3E3A39"/>
                </a:solidFill>
                <a:latin typeface="Arial"/>
                <a:cs typeface="Arial"/>
              </a:rPr>
              <a:t> </a:t>
            </a:r>
            <a:r>
              <a:rPr lang="en-US" sz="2160" dirty="0">
                <a:solidFill>
                  <a:srgbClr val="3E3A39"/>
                </a:solidFill>
                <a:latin typeface="Arial"/>
                <a:cs typeface="Arial"/>
              </a:rPr>
              <a:t>data</a:t>
            </a:r>
            <a:r>
              <a:rPr lang="en-US" sz="2160" spc="-24" dirty="0">
                <a:solidFill>
                  <a:srgbClr val="3E3A39"/>
                </a:solidFill>
                <a:latin typeface="Arial"/>
                <a:cs typeface="Arial"/>
              </a:rPr>
              <a:t> </a:t>
            </a:r>
            <a:r>
              <a:rPr lang="en-US" sz="2160" dirty="0">
                <a:solidFill>
                  <a:srgbClr val="3E3A39"/>
                </a:solidFill>
                <a:latin typeface="Arial"/>
                <a:cs typeface="Arial"/>
              </a:rPr>
              <a:t>in</a:t>
            </a:r>
            <a:r>
              <a:rPr lang="en-US" sz="2160" spc="-30" dirty="0">
                <a:solidFill>
                  <a:srgbClr val="3E3A39"/>
                </a:solidFill>
                <a:latin typeface="Arial"/>
                <a:cs typeface="Arial"/>
              </a:rPr>
              <a:t> </a:t>
            </a:r>
            <a:r>
              <a:rPr lang="en-US" sz="2160" dirty="0">
                <a:solidFill>
                  <a:srgbClr val="3E3A39"/>
                </a:solidFill>
                <a:latin typeface="Arial"/>
                <a:cs typeface="Arial"/>
              </a:rPr>
              <a:t>the</a:t>
            </a:r>
            <a:r>
              <a:rPr lang="en-US" sz="2160" spc="-18" dirty="0">
                <a:solidFill>
                  <a:srgbClr val="3E3A39"/>
                </a:solidFill>
                <a:latin typeface="Arial"/>
                <a:cs typeface="Arial"/>
              </a:rPr>
              <a:t> </a:t>
            </a:r>
            <a:r>
              <a:rPr lang="en-US" sz="2160" dirty="0">
                <a:solidFill>
                  <a:srgbClr val="3E3A39"/>
                </a:solidFill>
                <a:latin typeface="Arial"/>
                <a:cs typeface="Arial"/>
              </a:rPr>
              <a:t>same</a:t>
            </a:r>
            <a:r>
              <a:rPr lang="en-US" sz="2160" spc="-30" dirty="0">
                <a:solidFill>
                  <a:srgbClr val="3E3A39"/>
                </a:solidFill>
                <a:latin typeface="Arial"/>
                <a:cs typeface="Arial"/>
              </a:rPr>
              <a:t> </a:t>
            </a:r>
            <a:r>
              <a:rPr lang="en-US" sz="2160" dirty="0">
                <a:solidFill>
                  <a:srgbClr val="3E3A39"/>
                </a:solidFill>
                <a:latin typeface="Arial"/>
                <a:cs typeface="Arial"/>
              </a:rPr>
              <a:t>period</a:t>
            </a:r>
            <a:r>
              <a:rPr lang="en-US" sz="2160" spc="-24" dirty="0">
                <a:solidFill>
                  <a:srgbClr val="3E3A39"/>
                </a:solidFill>
                <a:latin typeface="Arial"/>
                <a:cs typeface="Arial"/>
              </a:rPr>
              <a:t> </a:t>
            </a:r>
            <a:r>
              <a:rPr lang="en-US" sz="2160" dirty="0">
                <a:solidFill>
                  <a:srgbClr val="3E3A39"/>
                </a:solidFill>
                <a:latin typeface="Arial"/>
                <a:cs typeface="Arial"/>
              </a:rPr>
              <a:t>of</a:t>
            </a:r>
            <a:r>
              <a:rPr lang="en-US" sz="2160" spc="-30" dirty="0">
                <a:solidFill>
                  <a:srgbClr val="3E3A39"/>
                </a:solidFill>
                <a:latin typeface="Arial"/>
                <a:cs typeface="Arial"/>
              </a:rPr>
              <a:t> </a:t>
            </a:r>
            <a:r>
              <a:rPr lang="en-US" sz="2160" dirty="0">
                <a:solidFill>
                  <a:srgbClr val="3E3A39"/>
                </a:solidFill>
                <a:latin typeface="Arial"/>
                <a:cs typeface="Arial"/>
              </a:rPr>
              <a:t>each</a:t>
            </a:r>
            <a:r>
              <a:rPr lang="en-US" sz="2160" spc="-24" dirty="0">
                <a:solidFill>
                  <a:srgbClr val="3E3A39"/>
                </a:solidFill>
                <a:latin typeface="Arial"/>
                <a:cs typeface="Arial"/>
              </a:rPr>
              <a:t> </a:t>
            </a:r>
            <a:r>
              <a:rPr lang="en-US" sz="2160" dirty="0">
                <a:solidFill>
                  <a:srgbClr val="3E3A39"/>
                </a:solidFill>
                <a:latin typeface="Arial"/>
                <a:cs typeface="Arial"/>
              </a:rPr>
              <a:t>seasons</a:t>
            </a:r>
            <a:r>
              <a:rPr lang="en-US" sz="2160" spc="-24" dirty="0">
                <a:solidFill>
                  <a:srgbClr val="3E3A39"/>
                </a:solidFill>
                <a:latin typeface="Arial"/>
                <a:cs typeface="Arial"/>
              </a:rPr>
              <a:t> </a:t>
            </a:r>
            <a:r>
              <a:rPr lang="en-US" sz="2160" dirty="0">
                <a:solidFill>
                  <a:srgbClr val="3E3A39"/>
                </a:solidFill>
                <a:latin typeface="Arial"/>
                <a:cs typeface="Arial"/>
              </a:rPr>
              <a:t>and</a:t>
            </a:r>
            <a:r>
              <a:rPr lang="en-US" sz="2160" spc="-24" dirty="0">
                <a:solidFill>
                  <a:srgbClr val="3E3A39"/>
                </a:solidFill>
                <a:latin typeface="Arial"/>
                <a:cs typeface="Arial"/>
              </a:rPr>
              <a:t> </a:t>
            </a:r>
            <a:r>
              <a:rPr lang="en-US" sz="2160" dirty="0">
                <a:solidFill>
                  <a:srgbClr val="3E3A39"/>
                </a:solidFill>
                <a:latin typeface="Arial"/>
                <a:cs typeface="Arial"/>
              </a:rPr>
              <a:t>focusing</a:t>
            </a:r>
            <a:r>
              <a:rPr lang="en-US" sz="2160" spc="-30" dirty="0">
                <a:solidFill>
                  <a:srgbClr val="3E3A39"/>
                </a:solidFill>
                <a:latin typeface="Arial"/>
                <a:cs typeface="Arial"/>
              </a:rPr>
              <a:t> </a:t>
            </a:r>
            <a:r>
              <a:rPr lang="en-US" sz="2160" dirty="0">
                <a:solidFill>
                  <a:srgbClr val="3E3A39"/>
                </a:solidFill>
                <a:latin typeface="Arial"/>
                <a:cs typeface="Arial"/>
              </a:rPr>
              <a:t>on</a:t>
            </a:r>
            <a:r>
              <a:rPr lang="en-US" sz="2160" spc="-24" dirty="0">
                <a:solidFill>
                  <a:srgbClr val="3E3A39"/>
                </a:solidFill>
                <a:latin typeface="Arial"/>
                <a:cs typeface="Arial"/>
              </a:rPr>
              <a:t> </a:t>
            </a:r>
            <a:r>
              <a:rPr lang="en-US" sz="2160" spc="-12" dirty="0">
                <a:solidFill>
                  <a:srgbClr val="3E3A39"/>
                </a:solidFill>
                <a:latin typeface="Arial"/>
                <a:cs typeface="Arial"/>
              </a:rPr>
              <a:t>specific </a:t>
            </a:r>
            <a:r>
              <a:rPr lang="en-US" sz="2160" dirty="0">
                <a:solidFill>
                  <a:srgbClr val="3E3A39"/>
                </a:solidFill>
                <a:latin typeface="Arial"/>
                <a:cs typeface="Arial"/>
              </a:rPr>
              <a:t>aspects</a:t>
            </a:r>
            <a:r>
              <a:rPr lang="en-US" sz="2160" spc="-36" dirty="0">
                <a:solidFill>
                  <a:srgbClr val="3E3A39"/>
                </a:solidFill>
                <a:latin typeface="Arial"/>
                <a:cs typeface="Arial"/>
              </a:rPr>
              <a:t> </a:t>
            </a:r>
            <a:r>
              <a:rPr lang="en-US" sz="2160" dirty="0">
                <a:solidFill>
                  <a:srgbClr val="3E3A39"/>
                </a:solidFill>
                <a:latin typeface="Arial"/>
                <a:cs typeface="Arial"/>
              </a:rPr>
              <a:t>such</a:t>
            </a:r>
            <a:r>
              <a:rPr lang="en-US" sz="2160" spc="-30" dirty="0">
                <a:solidFill>
                  <a:srgbClr val="3E3A39"/>
                </a:solidFill>
                <a:latin typeface="Arial"/>
                <a:cs typeface="Arial"/>
              </a:rPr>
              <a:t> </a:t>
            </a:r>
            <a:r>
              <a:rPr lang="en-US" sz="2160" dirty="0">
                <a:solidFill>
                  <a:srgbClr val="3E3A39"/>
                </a:solidFill>
                <a:latin typeface="Arial"/>
                <a:cs typeface="Arial"/>
              </a:rPr>
              <a:t>as</a:t>
            </a:r>
            <a:r>
              <a:rPr lang="en-US" sz="2160" spc="-36" dirty="0">
                <a:solidFill>
                  <a:srgbClr val="3E3A39"/>
                </a:solidFill>
                <a:latin typeface="Arial"/>
                <a:cs typeface="Arial"/>
              </a:rPr>
              <a:t> </a:t>
            </a:r>
            <a:r>
              <a:rPr lang="en-US" sz="2160" dirty="0">
                <a:solidFill>
                  <a:srgbClr val="3E3A39"/>
                </a:solidFill>
                <a:latin typeface="Arial"/>
                <a:cs typeface="Arial"/>
              </a:rPr>
              <a:t>outliers,</a:t>
            </a:r>
            <a:r>
              <a:rPr lang="en-US" sz="2160" spc="-30" dirty="0">
                <a:solidFill>
                  <a:srgbClr val="3E3A39"/>
                </a:solidFill>
                <a:latin typeface="Arial"/>
                <a:cs typeface="Arial"/>
              </a:rPr>
              <a:t> </a:t>
            </a:r>
            <a:r>
              <a:rPr lang="en-US" sz="2160" dirty="0">
                <a:solidFill>
                  <a:srgbClr val="3E3A39"/>
                </a:solidFill>
                <a:latin typeface="Arial"/>
                <a:cs typeface="Arial"/>
              </a:rPr>
              <a:t>skewness,</a:t>
            </a:r>
            <a:r>
              <a:rPr lang="en-US" sz="2160" spc="-36" dirty="0">
                <a:solidFill>
                  <a:srgbClr val="3E3A39"/>
                </a:solidFill>
                <a:latin typeface="Arial"/>
                <a:cs typeface="Arial"/>
              </a:rPr>
              <a:t> </a:t>
            </a:r>
            <a:r>
              <a:rPr lang="en-US" sz="2160" spc="-12" dirty="0">
                <a:solidFill>
                  <a:srgbClr val="3E3A39"/>
                </a:solidFill>
                <a:latin typeface="Arial"/>
                <a:cs typeface="Arial"/>
              </a:rPr>
              <a:t>variability,…</a:t>
            </a:r>
            <a:endParaRPr lang="en-US" sz="2160" dirty="0">
              <a:latin typeface="Arial"/>
              <a:cs typeface="Arial"/>
            </a:endParaRPr>
          </a:p>
          <a:p>
            <a:endParaRPr lang="el-GR" dirty="0"/>
          </a:p>
        </p:txBody>
      </p:sp>
      <p:pic>
        <p:nvPicPr>
          <p:cNvPr id="8" name="object 7">
            <a:extLst>
              <a:ext uri="{FF2B5EF4-FFF2-40B4-BE49-F238E27FC236}">
                <a16:creationId xmlns:a16="http://schemas.microsoft.com/office/drawing/2014/main" id="{507EC0E2-43A1-24F9-6261-A7A0E99E447E}"/>
              </a:ext>
            </a:extLst>
          </p:cNvPr>
          <p:cNvPicPr/>
          <p:nvPr/>
        </p:nvPicPr>
        <p:blipFill>
          <a:blip r:embed="rId2" cstate="print"/>
          <a:stretch>
            <a:fillRect/>
          </a:stretch>
        </p:blipFill>
        <p:spPr>
          <a:xfrm>
            <a:off x="1861337" y="3131762"/>
            <a:ext cx="8163104" cy="3535138"/>
          </a:xfrm>
          <a:prstGeom prst="rect">
            <a:avLst/>
          </a:prstGeom>
        </p:spPr>
      </p:pic>
      <p:sp>
        <p:nvSpPr>
          <p:cNvPr id="15" name="object 2">
            <a:extLst>
              <a:ext uri="{FF2B5EF4-FFF2-40B4-BE49-F238E27FC236}">
                <a16:creationId xmlns:a16="http://schemas.microsoft.com/office/drawing/2014/main" id="{A1F539FB-E65C-363D-FC1B-E4B8A7A974A5}"/>
              </a:ext>
            </a:extLst>
          </p:cNvPr>
          <p:cNvSpPr txBox="1">
            <a:spLocks/>
          </p:cNvSpPr>
          <p:nvPr/>
        </p:nvSpPr>
        <p:spPr>
          <a:xfrm>
            <a:off x="1615440" y="997782"/>
            <a:ext cx="12618720" cy="471411"/>
          </a:xfrm>
          <a:prstGeom prst="rect">
            <a:avLst/>
          </a:prstGeom>
          <a:noFill/>
          <a:ln>
            <a:noFill/>
          </a:ln>
        </p:spPr>
        <p:txBody>
          <a:bodyPr spcFirstLastPara="1" vert="horz" wrap="square" lIns="0" tIns="15240" rIns="0" bIns="0" rtlCol="0" anchor="ctr" anchorCtr="0">
            <a:sp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Lucida Sans"/>
              <a:buNone/>
              <a:defRPr sz="2880" b="1" i="0" u="none" strike="noStrike" cap="none">
                <a:solidFill>
                  <a:srgbClr val="3E3A39"/>
                </a:solidFill>
                <a:latin typeface="Arial"/>
                <a:ea typeface="Lucida Sans"/>
                <a:cs typeface="Arial"/>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5240" algn="ctr">
              <a:lnSpc>
                <a:spcPct val="100000"/>
              </a:lnSpc>
              <a:spcBef>
                <a:spcPts val="120"/>
              </a:spcBef>
            </a:pPr>
            <a:r>
              <a:rPr lang="en-US" kern="0"/>
              <a:t>Granularity</a:t>
            </a:r>
            <a:r>
              <a:rPr lang="en-US" kern="0" spc="-60"/>
              <a:t> </a:t>
            </a:r>
            <a:r>
              <a:rPr lang="en-US" kern="0"/>
              <a:t>and</a:t>
            </a:r>
            <a:r>
              <a:rPr lang="en-US" kern="0" spc="-66"/>
              <a:t> </a:t>
            </a:r>
            <a:r>
              <a:rPr lang="en-US" kern="0"/>
              <a:t>Line</a:t>
            </a:r>
            <a:r>
              <a:rPr lang="en-US" kern="0" spc="-54"/>
              <a:t> </a:t>
            </a:r>
            <a:r>
              <a:rPr lang="en-US" kern="0" spc="-12"/>
              <a:t>Plots</a:t>
            </a:r>
            <a:endParaRPr lang="en-US" kern="0" spc="-12" dirty="0"/>
          </a:p>
        </p:txBody>
      </p:sp>
    </p:spTree>
    <p:extLst>
      <p:ext uri="{BB962C8B-B14F-4D97-AF65-F5344CB8AC3E}">
        <p14:creationId xmlns:p14="http://schemas.microsoft.com/office/powerpoint/2010/main" val="398248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2C8DBF-9644-0DD2-71E1-BB4622AFF1D2}"/>
              </a:ext>
            </a:extLst>
          </p:cNvPr>
          <p:cNvSpPr>
            <a:spLocks noGrp="1"/>
          </p:cNvSpPr>
          <p:nvPr>
            <p:ph type="title"/>
          </p:nvPr>
        </p:nvSpPr>
        <p:spPr>
          <a:xfrm>
            <a:off x="838200" y="2205499"/>
            <a:ext cx="9951720" cy="1325563"/>
          </a:xfrm>
        </p:spPr>
        <p:txBody>
          <a:bodyPr/>
          <a:lstStyle/>
          <a:p>
            <a:r>
              <a:rPr lang="en-US" sz="4400" dirty="0"/>
              <a:t>AR – Autoregressive Component</a:t>
            </a:r>
          </a:p>
        </p:txBody>
      </p:sp>
    </p:spTree>
    <p:extLst>
      <p:ext uri="{BB962C8B-B14F-4D97-AF65-F5344CB8AC3E}">
        <p14:creationId xmlns:p14="http://schemas.microsoft.com/office/powerpoint/2010/main" val="3954377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6448A-8C0A-6410-AA0B-510EA797D6ED}"/>
              </a:ext>
            </a:extLst>
          </p:cNvPr>
          <p:cNvSpPr>
            <a:spLocks noGrp="1"/>
          </p:cNvSpPr>
          <p:nvPr>
            <p:ph type="title"/>
          </p:nvPr>
        </p:nvSpPr>
        <p:spPr/>
        <p:txBody>
          <a:bodyPr/>
          <a:lstStyle/>
          <a:p>
            <a:r>
              <a:rPr lang="en-US" dirty="0"/>
              <a:t>AR (</a:t>
            </a:r>
            <a:r>
              <a:rPr lang="en-US" dirty="0" err="1"/>
              <a:t>AutoRegressive</a:t>
            </a:r>
            <a:r>
              <a:rPr lang="en-US" dirty="0"/>
              <a:t>) Component</a:t>
            </a:r>
            <a:endParaRPr lang="el-GR" dirty="0"/>
          </a:p>
        </p:txBody>
      </p:sp>
      <p:sp>
        <p:nvSpPr>
          <p:cNvPr id="3" name="Text Placeholder 2">
            <a:extLst>
              <a:ext uri="{FF2B5EF4-FFF2-40B4-BE49-F238E27FC236}">
                <a16:creationId xmlns:a16="http://schemas.microsoft.com/office/drawing/2014/main" id="{65CADEBA-6946-0709-D7B5-506529B627A1}"/>
              </a:ext>
            </a:extLst>
          </p:cNvPr>
          <p:cNvSpPr>
            <a:spLocks noGrp="1"/>
          </p:cNvSpPr>
          <p:nvPr>
            <p:ph type="body" idx="1"/>
          </p:nvPr>
        </p:nvSpPr>
        <p:spPr/>
        <p:txBody>
          <a:bodyPr>
            <a:normAutofit fontScale="85000" lnSpcReduction="20000"/>
          </a:bodyPr>
          <a:lstStyle/>
          <a:p>
            <a:pPr marL="50800" indent="0">
              <a:buNone/>
            </a:pPr>
            <a:r>
              <a:rPr lang="en-US" sz="1600" b="1" dirty="0"/>
              <a:t>AR(2) Model Representation</a:t>
            </a:r>
            <a:r>
              <a:rPr lang="en-US" sz="1600" dirty="0"/>
              <a:t>:</a:t>
            </a:r>
          </a:p>
          <a:p>
            <a:pPr marL="50800" indent="0">
              <a:buNone/>
            </a:pPr>
            <a:r>
              <a:rPr lang="en-US" sz="1600" dirty="0"/>
              <a:t>	Tₜ = c + </a:t>
            </a:r>
            <a:r>
              <a:rPr lang="el-GR" sz="1600" dirty="0"/>
              <a:t>φ₁ </a:t>
            </a:r>
            <a:r>
              <a:rPr lang="en-US" sz="1600" dirty="0"/>
              <a:t>Tₜ₋₁ + </a:t>
            </a:r>
            <a:r>
              <a:rPr lang="el-GR" sz="1600" dirty="0"/>
              <a:t>φ₂ </a:t>
            </a:r>
            <a:r>
              <a:rPr lang="en-US" sz="1600" dirty="0"/>
              <a:t>Tₜ₋₂ + </a:t>
            </a:r>
            <a:r>
              <a:rPr lang="el-GR" sz="1600" dirty="0"/>
              <a:t>ε</a:t>
            </a:r>
            <a:r>
              <a:rPr lang="en-US" sz="1600" dirty="0"/>
              <a:t>ₜ</a:t>
            </a:r>
          </a:p>
          <a:p>
            <a:pPr marL="50800" indent="0">
              <a:buNone/>
            </a:pPr>
            <a:r>
              <a:rPr lang="en-US" sz="1600" dirty="0"/>
              <a:t>Where:</a:t>
            </a:r>
          </a:p>
          <a:p>
            <a:pPr marL="50800" indent="0">
              <a:buNone/>
            </a:pPr>
            <a:r>
              <a:rPr lang="en-US" sz="1600" b="1" dirty="0"/>
              <a:t>	Tₜ</a:t>
            </a:r>
            <a:r>
              <a:rPr lang="en-US" sz="1600" dirty="0"/>
              <a:t> = Temperature on day </a:t>
            </a:r>
            <a:r>
              <a:rPr lang="en-US" sz="1600" b="1" dirty="0"/>
              <a:t>t</a:t>
            </a:r>
            <a:endParaRPr lang="en-US" sz="1600" dirty="0"/>
          </a:p>
          <a:p>
            <a:pPr marL="50800" indent="0">
              <a:buNone/>
            </a:pPr>
            <a:r>
              <a:rPr lang="en-US" sz="1600" b="1" dirty="0"/>
              <a:t>	c</a:t>
            </a:r>
            <a:r>
              <a:rPr lang="en-US" sz="1600" dirty="0"/>
              <a:t> = Constant (intercept)</a:t>
            </a:r>
          </a:p>
          <a:p>
            <a:pPr marL="50800" indent="0">
              <a:buNone/>
            </a:pPr>
            <a:r>
              <a:rPr lang="en-US" sz="1600" b="1" dirty="0"/>
              <a:t>	Tₜ₋₁</a:t>
            </a:r>
            <a:r>
              <a:rPr lang="en-US" sz="1600" dirty="0"/>
              <a:t> = Temperature on the previous day (day </a:t>
            </a:r>
            <a:r>
              <a:rPr lang="en-US" sz="1600" b="1" dirty="0"/>
              <a:t>t - 1</a:t>
            </a:r>
            <a:r>
              <a:rPr lang="en-US" sz="1600" dirty="0"/>
              <a:t>)</a:t>
            </a:r>
          </a:p>
          <a:p>
            <a:pPr marL="50800" indent="0">
              <a:buNone/>
            </a:pPr>
            <a:r>
              <a:rPr lang="en-US" sz="1600" b="1" dirty="0"/>
              <a:t>	Tₜ₋₂</a:t>
            </a:r>
            <a:r>
              <a:rPr lang="en-US" sz="1600" dirty="0"/>
              <a:t> = Temperature two days ago (day </a:t>
            </a:r>
            <a:r>
              <a:rPr lang="en-US" sz="1600" b="1" dirty="0"/>
              <a:t>t - 2</a:t>
            </a:r>
            <a:r>
              <a:rPr lang="en-US" sz="1600" dirty="0"/>
              <a:t>)</a:t>
            </a:r>
          </a:p>
          <a:p>
            <a:pPr marL="50800" indent="0">
              <a:buNone/>
            </a:pPr>
            <a:r>
              <a:rPr lang="en-US" sz="1600" b="1" dirty="0"/>
              <a:t>	εₜ</a:t>
            </a:r>
            <a:r>
              <a:rPr lang="en-US" sz="1600" dirty="0"/>
              <a:t> = Random error term</a:t>
            </a:r>
          </a:p>
          <a:p>
            <a:pPr marL="50800" indent="0">
              <a:buNone/>
            </a:pPr>
            <a:endParaRPr lang="en-US" sz="1600" dirty="0"/>
          </a:p>
          <a:p>
            <a:pPr marL="50800" indent="0">
              <a:buNone/>
            </a:pPr>
            <a:r>
              <a:rPr lang="el-GR" sz="1600" dirty="0"/>
              <a:t>c = 1, φ₁ = 0.5, φ₂ = 0.3</a:t>
            </a:r>
          </a:p>
          <a:p>
            <a:pPr marL="50800" indent="0">
              <a:buNone/>
            </a:pPr>
            <a:endParaRPr lang="en-US" sz="1600" dirty="0"/>
          </a:p>
          <a:p>
            <a:pPr marL="50800" indent="0">
              <a:buNone/>
            </a:pPr>
            <a:r>
              <a:rPr lang="en-US" sz="1600" dirty="0"/>
              <a:t>We can predict the temperature for Day 6 using temperatures from Day 5 (24°C) and Day 4 (23°C):</a:t>
            </a:r>
          </a:p>
          <a:p>
            <a:pPr marL="50800" indent="0">
              <a:buNone/>
            </a:pPr>
            <a:r>
              <a:rPr lang="en-US" sz="1600" dirty="0"/>
              <a:t>	T₆ = c + </a:t>
            </a:r>
            <a:r>
              <a:rPr lang="el-GR" sz="1600" dirty="0"/>
              <a:t>φ₁ </a:t>
            </a:r>
            <a:r>
              <a:rPr lang="en-US" sz="1600" dirty="0"/>
              <a:t>T₅ + </a:t>
            </a:r>
            <a:r>
              <a:rPr lang="el-GR" sz="1600" dirty="0"/>
              <a:t>φ₂ </a:t>
            </a:r>
            <a:r>
              <a:rPr lang="en-US" sz="1600" dirty="0"/>
              <a:t>T₄</a:t>
            </a:r>
          </a:p>
          <a:p>
            <a:pPr marL="50800" indent="0">
              <a:buNone/>
            </a:pPr>
            <a:r>
              <a:rPr lang="en-US" sz="1600" dirty="0"/>
              <a:t>	T₆ = 1 + (0.5 × 24) + (0.3 × 23)</a:t>
            </a:r>
          </a:p>
          <a:p>
            <a:pPr marL="50800" indent="0">
              <a:buNone/>
            </a:pPr>
            <a:r>
              <a:rPr lang="en-US" sz="1600" dirty="0"/>
              <a:t>	T₆ = 1 + 12 + 6.9 = 19.9°C</a:t>
            </a:r>
          </a:p>
        </p:txBody>
      </p:sp>
    </p:spTree>
    <p:extLst>
      <p:ext uri="{BB962C8B-B14F-4D97-AF65-F5344CB8AC3E}">
        <p14:creationId xmlns:p14="http://schemas.microsoft.com/office/powerpoint/2010/main" val="1295942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2C8DBF-9644-0DD2-71E1-BB4622AFF1D2}"/>
              </a:ext>
            </a:extLst>
          </p:cNvPr>
          <p:cNvSpPr>
            <a:spLocks noGrp="1"/>
          </p:cNvSpPr>
          <p:nvPr>
            <p:ph type="title"/>
          </p:nvPr>
        </p:nvSpPr>
        <p:spPr>
          <a:xfrm>
            <a:off x="838200" y="2205499"/>
            <a:ext cx="9951720" cy="1325563"/>
          </a:xfrm>
        </p:spPr>
        <p:txBody>
          <a:bodyPr/>
          <a:lstStyle/>
          <a:p>
            <a:r>
              <a:rPr lang="en-US" sz="4400" dirty="0"/>
              <a:t>MA – Moving Average Component</a:t>
            </a:r>
            <a:endParaRPr lang="el-GR" sz="4400" dirty="0"/>
          </a:p>
        </p:txBody>
      </p:sp>
    </p:spTree>
    <p:extLst>
      <p:ext uri="{BB962C8B-B14F-4D97-AF65-F5344CB8AC3E}">
        <p14:creationId xmlns:p14="http://schemas.microsoft.com/office/powerpoint/2010/main" val="1378427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7B968CC-BE8D-6567-288A-89A527D82A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8278" y="383058"/>
            <a:ext cx="6882622" cy="6474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8173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BF9EBF3-BC50-8D0A-C39A-8F2A8C63D6D4}"/>
              </a:ext>
            </a:extLst>
          </p:cNvPr>
          <p:cNvSpPr>
            <a:spLocks noGrp="1"/>
          </p:cNvSpPr>
          <p:nvPr>
            <p:ph type="subTitle" idx="1"/>
          </p:nvPr>
        </p:nvSpPr>
        <p:spPr/>
        <p:txBody>
          <a:bodyPr/>
          <a:lstStyle/>
          <a:p>
            <a:endParaRPr lang="el-GR"/>
          </a:p>
        </p:txBody>
      </p:sp>
      <p:sp>
        <p:nvSpPr>
          <p:cNvPr id="3" name="Title 2">
            <a:extLst>
              <a:ext uri="{FF2B5EF4-FFF2-40B4-BE49-F238E27FC236}">
                <a16:creationId xmlns:a16="http://schemas.microsoft.com/office/drawing/2014/main" id="{8B1ED145-1CCE-2041-7EB3-B744725F4D3B}"/>
              </a:ext>
            </a:extLst>
          </p:cNvPr>
          <p:cNvSpPr>
            <a:spLocks noGrp="1"/>
          </p:cNvSpPr>
          <p:nvPr>
            <p:ph type="title"/>
          </p:nvPr>
        </p:nvSpPr>
        <p:spPr/>
        <p:txBody>
          <a:bodyPr/>
          <a:lstStyle/>
          <a:p>
            <a:r>
              <a:rPr lang="en-US" dirty="0"/>
              <a:t>Thank you!</a:t>
            </a:r>
            <a:endParaRPr lang="el-GR" dirty="0"/>
          </a:p>
        </p:txBody>
      </p:sp>
    </p:spTree>
    <p:extLst>
      <p:ext uri="{BB962C8B-B14F-4D97-AF65-F5344CB8AC3E}">
        <p14:creationId xmlns:p14="http://schemas.microsoft.com/office/powerpoint/2010/main" val="692100339"/>
      </p:ext>
    </p:extLst>
  </p:cSld>
  <p:clrMapOvr>
    <a:masterClrMapping/>
  </p:clrMapOvr>
</p:sld>
</file>

<file path=ppt/theme/theme1.xml><?xml version="1.0" encoding="utf-8"?>
<a:theme xmlns:a="http://schemas.openxmlformats.org/drawingml/2006/main" name="2_Office Theme">
  <a:themeElements>
    <a:clrScheme name="CodeHub">
      <a:dk1>
        <a:srgbClr val="C74A34"/>
      </a:dk1>
      <a:lt1>
        <a:srgbClr val="FFFFFF"/>
      </a:lt1>
      <a:dk2>
        <a:srgbClr val="000000"/>
      </a:dk2>
      <a:lt2>
        <a:srgbClr val="BFBFBF"/>
      </a:lt2>
      <a:accent1>
        <a:srgbClr val="F15B40"/>
      </a:accent1>
      <a:accent2>
        <a:srgbClr val="F15B40"/>
      </a:accent2>
      <a:accent3>
        <a:srgbClr val="F15B40"/>
      </a:accent3>
      <a:accent4>
        <a:srgbClr val="F15B40"/>
      </a:accent4>
      <a:accent5>
        <a:srgbClr val="F15B40"/>
      </a:accent5>
      <a:accent6>
        <a:srgbClr val="F15B40"/>
      </a:accent6>
      <a:hlink>
        <a:srgbClr val="F15B40"/>
      </a:hlink>
      <a:folHlink>
        <a:srgbClr val="F15B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odehub_timeseries_part_1" id="{A764A811-292D-754A-BACC-2B3B4B2F1609}" vid="{8FDCC0EA-1478-114C-B67E-8F8527944A7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2_Office Theme</Template>
  <TotalTime>0</TotalTime>
  <Words>231</Words>
  <Application>Microsoft Macintosh PowerPoint</Application>
  <PresentationFormat>Widescreen</PresentationFormat>
  <Paragraphs>23</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Lucida Sans</vt:lpstr>
      <vt:lpstr>2_Office Theme</vt:lpstr>
      <vt:lpstr>PowerPoint Presentation</vt:lpstr>
      <vt:lpstr>Descriptive Analytics Load, Clean, and Explore</vt:lpstr>
      <vt:lpstr>PowerPoint Presentation</vt:lpstr>
      <vt:lpstr>AR – Autoregressive Component</vt:lpstr>
      <vt:lpstr>AR (AutoRegressive) Component</vt:lpstr>
      <vt:lpstr>MA – Moving Average Component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Pantos, Thanos (ELS-HBE)</dc:creator>
  <cp:lastModifiedBy>Pantos, Thanos (ELS-HBE)</cp:lastModifiedBy>
  <cp:revision>1</cp:revision>
  <dcterms:created xsi:type="dcterms:W3CDTF">2025-04-29T09:50:33Z</dcterms:created>
  <dcterms:modified xsi:type="dcterms:W3CDTF">2025-04-29T09:51:23Z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58c1004-b24f-4bde-8aad-2ae45b2e013d_Enabled">
    <vt:lpwstr>true</vt:lpwstr>
  </property>
  <property fmtid="{D5CDD505-2E9C-101B-9397-08002B2CF9AE}" pid="3" name="MSIP_Label_958c1004-b24f-4bde-8aad-2ae45b2e013d_SetDate">
    <vt:lpwstr>2024-10-17T09:51:51Z</vt:lpwstr>
  </property>
  <property fmtid="{D5CDD505-2E9C-101B-9397-08002B2CF9AE}" pid="4" name="MSIP_Label_958c1004-b24f-4bde-8aad-2ae45b2e013d_Method">
    <vt:lpwstr>Standard</vt:lpwstr>
  </property>
  <property fmtid="{D5CDD505-2E9C-101B-9397-08002B2CF9AE}" pid="5" name="MSIP_Label_958c1004-b24f-4bde-8aad-2ae45b2e013d_Name">
    <vt:lpwstr>Internal Use</vt:lpwstr>
  </property>
  <property fmtid="{D5CDD505-2E9C-101B-9397-08002B2CF9AE}" pid="6" name="MSIP_Label_958c1004-b24f-4bde-8aad-2ae45b2e013d_SiteId">
    <vt:lpwstr>4f1b3dbb-846d-4206-92b5-ac1cf048dbb2</vt:lpwstr>
  </property>
  <property fmtid="{D5CDD505-2E9C-101B-9397-08002B2CF9AE}" pid="7" name="MSIP_Label_958c1004-b24f-4bde-8aad-2ae45b2e013d_ActionId">
    <vt:lpwstr>adfdee8e-6e47-47c9-9a8a-2e4cfa2bc9ef</vt:lpwstr>
  </property>
  <property fmtid="{D5CDD505-2E9C-101B-9397-08002B2CF9AE}" pid="8" name="MSIP_Label_958c1004-b24f-4bde-8aad-2ae45b2e013d_ContentBits">
    <vt:lpwstr>0</vt:lpwstr>
  </property>
  <property fmtid="{D5CDD505-2E9C-101B-9397-08002B2CF9AE}" pid="9" name="MSIP_Label_549ac42a-3eb4-4074-b885-aea26bd6241e_Enabled">
    <vt:lpwstr>true</vt:lpwstr>
  </property>
  <property fmtid="{D5CDD505-2E9C-101B-9397-08002B2CF9AE}" pid="10" name="MSIP_Label_549ac42a-3eb4-4074-b885-aea26bd6241e_SetDate">
    <vt:lpwstr>2024-11-24T09:39:28Z</vt:lpwstr>
  </property>
  <property fmtid="{D5CDD505-2E9C-101B-9397-08002B2CF9AE}" pid="11" name="MSIP_Label_549ac42a-3eb4-4074-b885-aea26bd6241e_Method">
    <vt:lpwstr>Standard</vt:lpwstr>
  </property>
  <property fmtid="{D5CDD505-2E9C-101B-9397-08002B2CF9AE}" pid="12" name="MSIP_Label_549ac42a-3eb4-4074-b885-aea26bd6241e_Name">
    <vt:lpwstr>General Business</vt:lpwstr>
  </property>
  <property fmtid="{D5CDD505-2E9C-101B-9397-08002B2CF9AE}" pid="13" name="MSIP_Label_549ac42a-3eb4-4074-b885-aea26bd6241e_SiteId">
    <vt:lpwstr>9274ee3f-9425-4109-a27f-9fb15c10675d</vt:lpwstr>
  </property>
  <property fmtid="{D5CDD505-2E9C-101B-9397-08002B2CF9AE}" pid="14" name="MSIP_Label_549ac42a-3eb4-4074-b885-aea26bd6241e_ActionId">
    <vt:lpwstr>4acf2273-a9c1-4872-895b-ed4c20c52095</vt:lpwstr>
  </property>
  <property fmtid="{D5CDD505-2E9C-101B-9397-08002B2CF9AE}" pid="15" name="MSIP_Label_549ac42a-3eb4-4074-b885-aea26bd6241e_ContentBits">
    <vt:lpwstr>0</vt:lpwstr>
  </property>
</Properties>
</file>